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theme/themeOverride26.xml" ContentType="application/vnd.openxmlformats-officedocument.themeOverride+xml"/>
  <Override PartName="/ppt/theme/themeOverride27.xml" ContentType="application/vnd.openxmlformats-officedocument.themeOverride+xml"/>
  <Override PartName="/ppt/theme/themeOverride28.xml" ContentType="application/vnd.openxmlformats-officedocument.themeOverride+xml"/>
  <Override PartName="/ppt/notesSlides/notesSlide1.xml" ContentType="application/vnd.openxmlformats-officedocument.presentationml.notesSlide+xml"/>
  <Override PartName="/ppt/theme/themeOverride29.xml" ContentType="application/vnd.openxmlformats-officedocument.themeOverride+xml"/>
  <Override PartName="/ppt/theme/themeOverride30.xml" ContentType="application/vnd.openxmlformats-officedocument.themeOverride+xml"/>
  <Override PartName="/ppt/theme/themeOverride31.xml" ContentType="application/vnd.openxmlformats-officedocument.themeOverride+xml"/>
  <Override PartName="/ppt/theme/themeOverride32.xml" ContentType="application/vnd.openxmlformats-officedocument.themeOverride+xml"/>
  <Override PartName="/ppt/theme/themeOverride33.xml" ContentType="application/vnd.openxmlformats-officedocument.themeOverride+xml"/>
  <Override PartName="/ppt/theme/themeOverride34.xml" ContentType="application/vnd.openxmlformats-officedocument.themeOverride+xml"/>
  <Override PartName="/ppt/theme/themeOverride35.xml" ContentType="application/vnd.openxmlformats-officedocument.themeOverride+xml"/>
  <Override PartName="/ppt/theme/themeOverride36.xml" ContentType="application/vnd.openxmlformats-officedocument.themeOverride+xml"/>
  <Override PartName="/ppt/theme/themeOverride37.xml" ContentType="application/vnd.openxmlformats-officedocument.themeOverride+xml"/>
  <Override PartName="/ppt/theme/themeOverride38.xml" ContentType="application/vnd.openxmlformats-officedocument.themeOverride+xml"/>
  <Override PartName="/ppt/theme/themeOverride39.xml" ContentType="application/vnd.openxmlformats-officedocument.themeOverride+xml"/>
  <Override PartName="/ppt/theme/themeOverride40.xml" ContentType="application/vnd.openxmlformats-officedocument.themeOverride+xml"/>
  <Override PartName="/ppt/theme/themeOverride41.xml" ContentType="application/vnd.openxmlformats-officedocument.themeOverride+xml"/>
  <Override PartName="/ppt/theme/themeOverride42.xml" ContentType="application/vnd.openxmlformats-officedocument.themeOverride+xml"/>
  <Override PartName="/ppt/theme/themeOverride43.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 id="2147483852" r:id="rId2"/>
  </p:sldMasterIdLst>
  <p:notesMasterIdLst>
    <p:notesMasterId r:id="rId97"/>
  </p:notesMasterIdLst>
  <p:handoutMasterIdLst>
    <p:handoutMasterId r:id="rId98"/>
  </p:handoutMasterIdLst>
  <p:sldIdLst>
    <p:sldId id="256" r:id="rId3"/>
    <p:sldId id="538" r:id="rId4"/>
    <p:sldId id="546" r:id="rId5"/>
    <p:sldId id="545" r:id="rId6"/>
    <p:sldId id="539" r:id="rId7"/>
    <p:sldId id="257" r:id="rId8"/>
    <p:sldId id="511" r:id="rId9"/>
    <p:sldId id="391" r:id="rId10"/>
    <p:sldId id="517" r:id="rId11"/>
    <p:sldId id="520" r:id="rId12"/>
    <p:sldId id="518" r:id="rId13"/>
    <p:sldId id="521" r:id="rId14"/>
    <p:sldId id="532" r:id="rId15"/>
    <p:sldId id="533" r:id="rId16"/>
    <p:sldId id="526" r:id="rId17"/>
    <p:sldId id="330" r:id="rId18"/>
    <p:sldId id="536" r:id="rId19"/>
    <p:sldId id="510" r:id="rId20"/>
    <p:sldId id="342" r:id="rId21"/>
    <p:sldId id="527" r:id="rId22"/>
    <p:sldId id="528" r:id="rId23"/>
    <p:sldId id="529" r:id="rId24"/>
    <p:sldId id="531" r:id="rId25"/>
    <p:sldId id="537" r:id="rId26"/>
    <p:sldId id="332" r:id="rId27"/>
    <p:sldId id="523" r:id="rId28"/>
    <p:sldId id="524" r:id="rId29"/>
    <p:sldId id="371" r:id="rId30"/>
    <p:sldId id="522" r:id="rId31"/>
    <p:sldId id="443" r:id="rId32"/>
    <p:sldId id="444" r:id="rId33"/>
    <p:sldId id="345" r:id="rId34"/>
    <p:sldId id="458" r:id="rId35"/>
    <p:sldId id="459" r:id="rId36"/>
    <p:sldId id="460" r:id="rId37"/>
    <p:sldId id="462" r:id="rId38"/>
    <p:sldId id="367" r:id="rId39"/>
    <p:sldId id="464" r:id="rId40"/>
    <p:sldId id="465" r:id="rId41"/>
    <p:sldId id="394" r:id="rId42"/>
    <p:sldId id="554" r:id="rId43"/>
    <p:sldId id="549" r:id="rId44"/>
    <p:sldId id="372" r:id="rId45"/>
    <p:sldId id="525" r:id="rId46"/>
    <p:sldId id="437" r:id="rId47"/>
    <p:sldId id="373" r:id="rId48"/>
    <p:sldId id="438" r:id="rId49"/>
    <p:sldId id="374" r:id="rId50"/>
    <p:sldId id="471" r:id="rId51"/>
    <p:sldId id="425" r:id="rId52"/>
    <p:sldId id="427" r:id="rId53"/>
    <p:sldId id="476" r:id="rId54"/>
    <p:sldId id="477" r:id="rId55"/>
    <p:sldId id="478" r:id="rId56"/>
    <p:sldId id="479" r:id="rId57"/>
    <p:sldId id="480" r:id="rId58"/>
    <p:sldId id="481" r:id="rId59"/>
    <p:sldId id="470" r:id="rId60"/>
    <p:sldId id="428" r:id="rId61"/>
    <p:sldId id="498" r:id="rId62"/>
    <p:sldId id="550" r:id="rId63"/>
    <p:sldId id="499" r:id="rId64"/>
    <p:sldId id="500" r:id="rId65"/>
    <p:sldId id="336" r:id="rId66"/>
    <p:sldId id="452" r:id="rId67"/>
    <p:sldId id="512" r:id="rId68"/>
    <p:sldId id="553" r:id="rId69"/>
    <p:sldId id="456" r:id="rId70"/>
    <p:sldId id="429" r:id="rId71"/>
    <p:sldId id="430" r:id="rId72"/>
    <p:sldId id="431" r:id="rId73"/>
    <p:sldId id="432" r:id="rId74"/>
    <p:sldId id="505" r:id="rId75"/>
    <p:sldId id="506" r:id="rId76"/>
    <p:sldId id="540" r:id="rId77"/>
    <p:sldId id="541" r:id="rId78"/>
    <p:sldId id="551" r:id="rId79"/>
    <p:sldId id="542" r:id="rId80"/>
    <p:sldId id="552" r:id="rId81"/>
    <p:sldId id="507" r:id="rId82"/>
    <p:sldId id="557" r:id="rId83"/>
    <p:sldId id="558" r:id="rId84"/>
    <p:sldId id="338" r:id="rId85"/>
    <p:sldId id="467" r:id="rId86"/>
    <p:sldId id="468" r:id="rId87"/>
    <p:sldId id="469" r:id="rId88"/>
    <p:sldId id="513" r:id="rId89"/>
    <p:sldId id="364" r:id="rId90"/>
    <p:sldId id="535" r:id="rId91"/>
    <p:sldId id="547" r:id="rId92"/>
    <p:sldId id="544" r:id="rId93"/>
    <p:sldId id="556" r:id="rId94"/>
    <p:sldId id="548" r:id="rId95"/>
    <p:sldId id="543" r:id="rId9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FFFF66"/>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4640" autoAdjust="0"/>
    <p:restoredTop sz="94567" autoAdjust="0"/>
  </p:normalViewPr>
  <p:slideViewPr>
    <p:cSldViewPr>
      <p:cViewPr varScale="1">
        <p:scale>
          <a:sx n="130" d="100"/>
          <a:sy n="130" d="100"/>
        </p:scale>
        <p:origin x="-456" y="-84"/>
      </p:cViewPr>
      <p:guideLst>
        <p:guide orient="horz" pos="2160"/>
        <p:guide pos="2880"/>
      </p:guideLst>
    </p:cSldViewPr>
  </p:slideViewPr>
  <p:outlineViewPr>
    <p:cViewPr>
      <p:scale>
        <a:sx n="33" d="100"/>
        <a:sy n="33" d="100"/>
      </p:scale>
      <p:origin x="0" y="29928"/>
    </p:cViewPr>
  </p:outlineViewPr>
  <p:notesTextViewPr>
    <p:cViewPr>
      <p:scale>
        <a:sx n="1" d="1"/>
        <a:sy n="1" d="1"/>
      </p:scale>
      <p:origin x="0" y="0"/>
    </p:cViewPr>
  </p:notesTextViewPr>
  <p:sorterViewPr>
    <p:cViewPr>
      <p:scale>
        <a:sx n="90" d="100"/>
        <a:sy n="90" d="100"/>
      </p:scale>
      <p:origin x="0" y="0"/>
    </p:cViewPr>
  </p:sorterViewPr>
  <p:notesViewPr>
    <p:cSldViewPr>
      <p:cViewPr varScale="1">
        <p:scale>
          <a:sx n="96" d="100"/>
          <a:sy n="96" d="100"/>
        </p:scale>
        <p:origin x="-3516" y="-11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97"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102"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handoutMaster" Target="handoutMasters/handout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1" tIns="46586" rIns="93171" bIns="46586"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1" tIns="46586" rIns="93171" bIns="46586" rtlCol="0"/>
          <a:lstStyle>
            <a:lvl1pPr algn="r">
              <a:defRPr sz="1200"/>
            </a:lvl1pPr>
          </a:lstStyle>
          <a:p>
            <a:fld id="{4BA96442-18C7-48FD-AAD0-688AF9F3944D}" type="datetimeFigureOut">
              <a:rPr lang="en-US" smtClean="0"/>
              <a:t>11/20/2020</a:t>
            </a:fld>
            <a:endParaRPr lang="en-US"/>
          </a:p>
        </p:txBody>
      </p:sp>
      <p:sp>
        <p:nvSpPr>
          <p:cNvPr id="4" name="Footer Placeholder 3"/>
          <p:cNvSpPr>
            <a:spLocks noGrp="1"/>
          </p:cNvSpPr>
          <p:nvPr>
            <p:ph type="ftr" sz="quarter" idx="2"/>
          </p:nvPr>
        </p:nvSpPr>
        <p:spPr>
          <a:xfrm>
            <a:off x="0" y="8829966"/>
            <a:ext cx="3037840" cy="464820"/>
          </a:xfrm>
          <a:prstGeom prst="rect">
            <a:avLst/>
          </a:prstGeom>
        </p:spPr>
        <p:txBody>
          <a:bodyPr vert="horz" lIns="93171" tIns="46586" rIns="93171" bIns="46586"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6"/>
            <a:ext cx="3037840" cy="464820"/>
          </a:xfrm>
          <a:prstGeom prst="rect">
            <a:avLst/>
          </a:prstGeom>
        </p:spPr>
        <p:txBody>
          <a:bodyPr vert="horz" lIns="93171" tIns="46586" rIns="93171" bIns="46586" rtlCol="0" anchor="b"/>
          <a:lstStyle>
            <a:lvl1pPr algn="r">
              <a:defRPr sz="1200"/>
            </a:lvl1pPr>
          </a:lstStyle>
          <a:p>
            <a:fld id="{071F7FB1-7323-4575-9CA1-F86F20D3B984}" type="slidenum">
              <a:rPr lang="en-US" smtClean="0"/>
              <a:t>‹#›</a:t>
            </a:fld>
            <a:endParaRPr lang="en-US"/>
          </a:p>
        </p:txBody>
      </p:sp>
    </p:spTree>
    <p:extLst>
      <p:ext uri="{BB962C8B-B14F-4D97-AF65-F5344CB8AC3E}">
        <p14:creationId xmlns:p14="http://schemas.microsoft.com/office/powerpoint/2010/main" val="27247136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817CDC30-8621-4687-B95C-6A15C349991E}" type="datetimeFigureOut">
              <a:rPr lang="en-US" smtClean="0"/>
              <a:t>11/20/2020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A1D64573-89CA-4F43-AA7A-FBE2CB55ED6F}" type="slidenum">
              <a:rPr lang="en-US" smtClean="0"/>
              <a:t>‹#›</a:t>
            </a:fld>
            <a:endParaRPr lang="en-US"/>
          </a:p>
        </p:txBody>
      </p:sp>
    </p:spTree>
    <p:extLst>
      <p:ext uri="{BB962C8B-B14F-4D97-AF65-F5344CB8AC3E}">
        <p14:creationId xmlns:p14="http://schemas.microsoft.com/office/powerpoint/2010/main" val="3169761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1D64573-89CA-4F43-AA7A-FBE2CB55ED6F}" type="slidenum">
              <a:rPr lang="en-US" smtClean="0"/>
              <a:t>56</a:t>
            </a:fld>
            <a:endParaRPr lang="en-US"/>
          </a:p>
        </p:txBody>
      </p:sp>
    </p:spTree>
    <p:extLst>
      <p:ext uri="{BB962C8B-B14F-4D97-AF65-F5344CB8AC3E}">
        <p14:creationId xmlns:p14="http://schemas.microsoft.com/office/powerpoint/2010/main" val="1996644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smtClean="0"/>
              <a:t>Click to edit Master subtitle style</a:t>
            </a:r>
            <a:endParaRPr kumimoji="0" lang="en-US" dirty="0"/>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dirty="0" smtClean="0"/>
              <a:t>Click to edit Master title style</a:t>
            </a:r>
            <a:endParaRPr kumimoji="0" lang="en-US" dirty="0"/>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11/20/2020</a:t>
            </a:fld>
            <a:endParaRPr lang="en-US"/>
          </a:p>
        </p:txBody>
      </p:sp>
      <p:sp>
        <p:nvSpPr>
          <p:cNvPr id="16" name="Slide Number Placeholder 15"/>
          <p:cNvSpPr>
            <a:spLocks noGrp="1"/>
          </p:cNvSpPr>
          <p:nvPr>
            <p:ph type="sldNum" sz="quarter" idx="11"/>
          </p:nvPr>
        </p:nvSpPr>
        <p:spPr/>
        <p:txBody>
          <a:bodyPr/>
          <a:lstStyle/>
          <a:p>
            <a:fld id="{E42AAEE5-EC57-47A7-8EBA-F1861BAE82C7}" type="slidenum">
              <a:rPr lang="en-US" smtClean="0"/>
              <a:t>‹#›</a:t>
            </a:fld>
            <a:endParaRPr lang="en-US"/>
          </a:p>
        </p:txBody>
      </p:sp>
      <p:sp>
        <p:nvSpPr>
          <p:cNvPr id="17" name="Footer Placeholder 16"/>
          <p:cNvSpPr>
            <a:spLocks noGrp="1"/>
          </p:cNvSpPr>
          <p:nvPr>
            <p:ph type="ftr" sz="quarter" idx="12"/>
          </p:nvPr>
        </p:nvSpPr>
        <p:spPr>
          <a:xfrm>
            <a:off x="2133600" y="6203667"/>
            <a:ext cx="3581400" cy="384048"/>
          </a:xfrm>
          <a:prstGeom prst="rect">
            <a:avLst/>
          </a:prstGeom>
        </p:spPr>
        <p:txBody>
          <a:bodyPr/>
          <a:lstStyle/>
          <a:p>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381000" y="1066800"/>
            <a:ext cx="8458200" cy="5638800"/>
          </a:xfrm>
        </p:spPr>
        <p:txBody>
          <a:bodyPr/>
          <a:lstStyle>
            <a:lvl1pPr>
              <a:defRPr sz="3200">
                <a:solidFill>
                  <a:schemeClr val="tx1"/>
                </a:solidFill>
              </a:defRPr>
            </a:lvl1pPr>
            <a:lvl2pPr>
              <a:spcBef>
                <a:spcPts val="0"/>
              </a:spcBef>
              <a:defRPr>
                <a:solidFill>
                  <a:schemeClr val="accent6">
                    <a:lumMod val="20000"/>
                    <a:lumOff val="80000"/>
                  </a:schemeClr>
                </a:solidFill>
              </a:defRPr>
            </a:lvl2pPr>
            <a:lvl3pPr>
              <a:spcBef>
                <a:spcPts val="0"/>
              </a:spcBef>
              <a:defRPr>
                <a:solidFill>
                  <a:schemeClr val="tx1"/>
                </a:solidFill>
              </a:defRPr>
            </a:lvl3pPr>
            <a:lvl4pPr>
              <a:spcBef>
                <a:spcPts val="0"/>
              </a:spcBef>
              <a:defRPr>
                <a:solidFill>
                  <a:schemeClr val="tx1"/>
                </a:solidFill>
              </a:defRPr>
            </a:lvl4pPr>
            <a:lvl5pPr>
              <a:spcBef>
                <a:spcPts val="0"/>
              </a:spcBef>
              <a:defRPr>
                <a:solidFill>
                  <a:schemeClr val="tx1"/>
                </a:solidFill>
              </a:defRPr>
            </a:lvl5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5" name="Slide Number Placeholder 14"/>
          <p:cNvSpPr>
            <a:spLocks noGrp="1"/>
          </p:cNvSpPr>
          <p:nvPr>
            <p:ph type="sldNum" sz="quarter" idx="15"/>
          </p:nvPr>
        </p:nvSpPr>
        <p:spPr/>
        <p:txBody>
          <a:bodyPr/>
          <a:lstStyle>
            <a:lvl1pPr algn="ctr">
              <a:defRPr/>
            </a:lvl1pPr>
          </a:lstStyle>
          <a:p>
            <a:fld id="{E42AAEE5-EC57-47A7-8EBA-F1861BAE82C7}" type="slidenum">
              <a:rPr lang="en-US" smtClean="0"/>
              <a:t>‹#›</a:t>
            </a:fld>
            <a:endParaRPr lang="en-US"/>
          </a:p>
        </p:txBody>
      </p:sp>
      <p:sp>
        <p:nvSpPr>
          <p:cNvPr id="17" name="Title 16"/>
          <p:cNvSpPr>
            <a:spLocks noGrp="1"/>
          </p:cNvSpPr>
          <p:nvPr>
            <p:ph type="title"/>
          </p:nvPr>
        </p:nvSpPr>
        <p:spPr/>
        <p:txBody>
          <a:bodyPr rtlCol="0" anchor="b" anchorCtr="0"/>
          <a:lstStyle/>
          <a:p>
            <a:r>
              <a:rPr kumimoji="0" lang="en-US" dirty="0" smtClean="0"/>
              <a:t>Click to edit Master title style</a:t>
            </a:r>
            <a:endParaRPr kumimoji="0"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11/20/2020</a:t>
            </a:fld>
            <a:endParaRPr lang="en-US"/>
          </a:p>
        </p:txBody>
      </p:sp>
      <p:sp>
        <p:nvSpPr>
          <p:cNvPr id="5" name="Footer Placeholder 4"/>
          <p:cNvSpPr>
            <a:spLocks noGrp="1"/>
          </p:cNvSpPr>
          <p:nvPr>
            <p:ph type="ftr" sz="quarter" idx="11"/>
          </p:nvPr>
        </p:nvSpPr>
        <p:spPr>
          <a:xfrm>
            <a:off x="2133600" y="6203667"/>
            <a:ext cx="3581400" cy="384048"/>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E42AAEE5-EC57-47A7-8EBA-F1861BAE82C7}" type="slidenum">
              <a:rPr lang="en-US" smtClean="0"/>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11/20/2020</a:t>
            </a:fld>
            <a:endParaRPr lang="en-US"/>
          </a:p>
        </p:txBody>
      </p:sp>
      <p:sp>
        <p:nvSpPr>
          <p:cNvPr id="6" name="Footer Placeholder 5"/>
          <p:cNvSpPr>
            <a:spLocks noGrp="1"/>
          </p:cNvSpPr>
          <p:nvPr>
            <p:ph type="ftr" sz="quarter" idx="11"/>
          </p:nvPr>
        </p:nvSpPr>
        <p:spPr>
          <a:xfrm>
            <a:off x="2133600" y="6203667"/>
            <a:ext cx="3581400" cy="384048"/>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E42AAEE5-EC57-47A7-8EBA-F1861BAE82C7}"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E42AAEE5-EC57-47A7-8EBA-F1861BAE82C7}" type="slidenum">
              <a:rPr lang="en-US" smtClean="0"/>
              <a:t>‹#›</a:t>
            </a:fld>
            <a:endParaRPr lang="en-US"/>
          </a:p>
        </p:txBody>
      </p:sp>
      <p:sp>
        <p:nvSpPr>
          <p:cNvPr id="8" name="Footer Placeholder 7"/>
          <p:cNvSpPr>
            <a:spLocks noGrp="1"/>
          </p:cNvSpPr>
          <p:nvPr>
            <p:ph type="ftr" sz="quarter" idx="11"/>
          </p:nvPr>
        </p:nvSpPr>
        <p:spPr>
          <a:xfrm>
            <a:off x="2133600" y="6203667"/>
            <a:ext cx="3581400" cy="384048"/>
          </a:xfrm>
          <a:prstGeom prst="rect">
            <a:avLst/>
          </a:prstGeom>
        </p:spPr>
        <p:txBody>
          <a:bodyPr/>
          <a:lstStyle/>
          <a:p>
            <a:endParaRPr lang="en-US"/>
          </a:p>
        </p:txBody>
      </p:sp>
      <p:sp>
        <p:nvSpPr>
          <p:cNvPr id="7" name="Date Placeholder 6"/>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11/20/2020</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11/20/2020</a:t>
            </a:fld>
            <a:endParaRPr lang="en-US"/>
          </a:p>
        </p:txBody>
      </p:sp>
      <p:sp>
        <p:nvSpPr>
          <p:cNvPr id="4" name="Footer Placeholder 3"/>
          <p:cNvSpPr>
            <a:spLocks noGrp="1"/>
          </p:cNvSpPr>
          <p:nvPr>
            <p:ph type="ftr" sz="quarter" idx="11"/>
          </p:nvPr>
        </p:nvSpPr>
        <p:spPr>
          <a:xfrm>
            <a:off x="2133600" y="6203667"/>
            <a:ext cx="3581400" cy="384048"/>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E42AAEE5-EC57-47A7-8EBA-F1861BAE82C7}"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11/20/2020</a:t>
            </a:fld>
            <a:endParaRPr lang="en-US"/>
          </a:p>
        </p:txBody>
      </p:sp>
      <p:sp>
        <p:nvSpPr>
          <p:cNvPr id="3" name="Footer Placeholder 2"/>
          <p:cNvSpPr>
            <a:spLocks noGrp="1"/>
          </p:cNvSpPr>
          <p:nvPr>
            <p:ph type="ftr" sz="quarter" idx="11"/>
          </p:nvPr>
        </p:nvSpPr>
        <p:spPr>
          <a:xfrm>
            <a:off x="2133600" y="6203667"/>
            <a:ext cx="3581400" cy="384048"/>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E42AAEE5-EC57-47A7-8EBA-F1861BAE82C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a:xfrm>
            <a:off x="5791200" y="6203667"/>
            <a:ext cx="2590800" cy="384048"/>
          </a:xfrm>
          <a:prstGeom prst="rect">
            <a:avLst/>
          </a:prstGeom>
        </p:spPr>
        <p:txBody>
          <a:bodyPr/>
          <a:lstStyle/>
          <a:p>
            <a:fld id="{2C6B7AAD-6E91-4AD9-91BD-A111013341E3}" type="datetimeFigureOut">
              <a:rPr lang="en-US" smtClean="0"/>
              <a:t>11/20/2020</a:t>
            </a:fld>
            <a:endParaRPr lang="en-US"/>
          </a:p>
        </p:txBody>
      </p:sp>
      <p:sp>
        <p:nvSpPr>
          <p:cNvPr id="9" name="Slide Number Placeholder 8"/>
          <p:cNvSpPr>
            <a:spLocks noGrp="1"/>
          </p:cNvSpPr>
          <p:nvPr>
            <p:ph type="sldNum" sz="quarter" idx="15"/>
          </p:nvPr>
        </p:nvSpPr>
        <p:spPr/>
        <p:txBody>
          <a:bodyPr/>
          <a:lstStyle/>
          <a:p>
            <a:fld id="{E42AAEE5-EC57-47A7-8EBA-F1861BAE82C7}" type="slidenum">
              <a:rPr lang="en-US" smtClean="0"/>
              <a:t>‹#›</a:t>
            </a:fld>
            <a:endParaRPr lang="en-US"/>
          </a:p>
        </p:txBody>
      </p:sp>
      <p:sp>
        <p:nvSpPr>
          <p:cNvPr id="10" name="Footer Placeholder 9"/>
          <p:cNvSpPr>
            <a:spLocks noGrp="1"/>
          </p:cNvSpPr>
          <p:nvPr>
            <p:ph type="ftr" sz="quarter" idx="16"/>
          </p:nvPr>
        </p:nvSpPr>
        <p:spPr>
          <a:xfrm>
            <a:off x="2133600" y="6203667"/>
            <a:ext cx="3581400" cy="384048"/>
          </a:xfrm>
          <a:prstGeom prst="rect">
            <a:avLst/>
          </a:prstGeom>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11/20/2020</a:t>
            </a:fld>
            <a:endParaRPr lang="en-US"/>
          </a:p>
        </p:txBody>
      </p:sp>
      <p:sp>
        <p:nvSpPr>
          <p:cNvPr id="9" name="Slide Number Placeholder 8"/>
          <p:cNvSpPr>
            <a:spLocks noGrp="1"/>
          </p:cNvSpPr>
          <p:nvPr>
            <p:ph type="sldNum" sz="quarter" idx="11"/>
          </p:nvPr>
        </p:nvSpPr>
        <p:spPr/>
        <p:txBody>
          <a:bodyPr/>
          <a:lstStyle/>
          <a:p>
            <a:fld id="{E42AAEE5-EC57-47A7-8EBA-F1861BAE82C7}" type="slidenum">
              <a:rPr lang="en-US" smtClean="0"/>
              <a:t>‹#›</a:t>
            </a:fld>
            <a:endParaRPr lang="en-US"/>
          </a:p>
        </p:txBody>
      </p:sp>
      <p:sp>
        <p:nvSpPr>
          <p:cNvPr id="10" name="Footer Placeholder 9"/>
          <p:cNvSpPr>
            <a:spLocks noGrp="1"/>
          </p:cNvSpPr>
          <p:nvPr>
            <p:ph type="ftr" sz="quarter" idx="12"/>
          </p:nvPr>
        </p:nvSpPr>
        <p:spPr>
          <a:xfrm>
            <a:off x="2133600" y="6203667"/>
            <a:ext cx="3581400" cy="384048"/>
          </a:xfrm>
          <a:prstGeom prst="rect">
            <a:avLst/>
          </a:prstGeo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11/20/2020</a:t>
            </a:fld>
            <a:endParaRPr lang="en-US"/>
          </a:p>
        </p:txBody>
      </p:sp>
      <p:sp>
        <p:nvSpPr>
          <p:cNvPr id="5" name="Footer Placeholder 4"/>
          <p:cNvSpPr>
            <a:spLocks noGrp="1"/>
          </p:cNvSpPr>
          <p:nvPr>
            <p:ph type="ftr" sz="quarter" idx="11"/>
          </p:nvPr>
        </p:nvSpPr>
        <p:spPr>
          <a:xfrm>
            <a:off x="2133600" y="6203667"/>
            <a:ext cx="3581400" cy="384048"/>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E42AAEE5-EC57-47A7-8EBA-F1861BAE82C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t>11/20/2020</a:t>
            </a:fld>
            <a:endParaRPr lang="en-US"/>
          </a:p>
        </p:txBody>
      </p:sp>
      <p:sp>
        <p:nvSpPr>
          <p:cNvPr id="5" name="Footer Placeholder 4"/>
          <p:cNvSpPr>
            <a:spLocks noGrp="1"/>
          </p:cNvSpPr>
          <p:nvPr>
            <p:ph type="ftr" sz="quarter" idx="11"/>
          </p:nvPr>
        </p:nvSpPr>
        <p:spPr>
          <a:xfrm>
            <a:off x="2133600" y="6203667"/>
            <a:ext cx="3581400" cy="384048"/>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E42AAEE5-EC57-47A7-8EBA-F1861BAE82C7}"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8458200" cy="5943600"/>
            <a:chOff x="0" y="0"/>
            <a:chExt cx="5328" cy="3744"/>
          </a:xfrm>
        </p:grpSpPr>
        <p:sp>
          <p:nvSpPr>
            <p:cNvPr id="5" name="Freeform 3"/>
            <p:cNvSpPr>
              <a:spLocks/>
            </p:cNvSpPr>
            <p:nvPr/>
          </p:nvSpPr>
          <p:spPr bwMode="hidden">
            <a:xfrm>
              <a:off x="0" y="1440"/>
              <a:ext cx="5155" cy="2304"/>
            </a:xfrm>
            <a:custGeom>
              <a:avLst/>
              <a:gdLst>
                <a:gd name="T0" fmla="*/ 5154 w 5155"/>
                <a:gd name="T1" fmla="*/ 1769 h 2304"/>
                <a:gd name="T2" fmla="*/ 0 w 5155"/>
                <a:gd name="T3" fmla="*/ 2304 h 2304"/>
                <a:gd name="T4" fmla="*/ 0 w 5155"/>
                <a:gd name="T5" fmla="*/ 1252 h 2304"/>
                <a:gd name="T6" fmla="*/ 5155 w 5155"/>
                <a:gd name="T7" fmla="*/ 0 h 2304"/>
                <a:gd name="T8" fmla="*/ 5155 w 5155"/>
                <a:gd name="T9" fmla="*/ 1416 h 2304"/>
                <a:gd name="T10" fmla="*/ 5154 w 5155"/>
                <a:gd name="T11" fmla="*/ 1769 h 2304"/>
              </a:gdLst>
              <a:ahLst/>
              <a:cxnLst>
                <a:cxn ang="0">
                  <a:pos x="T0" y="T1"/>
                </a:cxn>
                <a:cxn ang="0">
                  <a:pos x="T2" y="T3"/>
                </a:cxn>
                <a:cxn ang="0">
                  <a:pos x="T4" y="T5"/>
                </a:cxn>
                <a:cxn ang="0">
                  <a:pos x="T6" y="T7"/>
                </a:cxn>
                <a:cxn ang="0">
                  <a:pos x="T8" y="T9"/>
                </a:cxn>
                <a:cxn ang="0">
                  <a:pos x="T10" y="T11"/>
                </a:cxn>
              </a:cxnLst>
              <a:rect l="0" t="0" r="r" b="b"/>
              <a:pathLst>
                <a:path w="5155" h="2304">
                  <a:moveTo>
                    <a:pt x="5154" y="1769"/>
                  </a:moveTo>
                  <a:lnTo>
                    <a:pt x="0" y="2304"/>
                  </a:lnTo>
                  <a:lnTo>
                    <a:pt x="0" y="1252"/>
                  </a:lnTo>
                  <a:lnTo>
                    <a:pt x="5155" y="0"/>
                  </a:lnTo>
                  <a:lnTo>
                    <a:pt x="5155" y="1416"/>
                  </a:lnTo>
                  <a:lnTo>
                    <a:pt x="5154" y="1769"/>
                  </a:lnTo>
                  <a:close/>
                </a:path>
              </a:pathLst>
            </a:custGeom>
            <a:gradFill rotWithShape="1">
              <a:gsLst>
                <a:gs pos="0">
                  <a:schemeClr val="bg1">
                    <a:gamma/>
                    <a:shade val="84706"/>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defRPr/>
              </a:pPr>
              <a:endParaRPr lang="en-US">
                <a:solidFill>
                  <a:srgbClr val="FFFFFF"/>
                </a:solidFill>
                <a:cs typeface="Arial" pitchFamily="34" charset="0"/>
              </a:endParaRPr>
            </a:p>
          </p:txBody>
        </p:sp>
        <p:sp>
          <p:nvSpPr>
            <p:cNvPr id="6" name="Freeform 4"/>
            <p:cNvSpPr>
              <a:spLocks/>
            </p:cNvSpPr>
            <p:nvPr/>
          </p:nvSpPr>
          <p:spPr bwMode="hidden">
            <a:xfrm>
              <a:off x="0" y="0"/>
              <a:ext cx="5328" cy="3689"/>
            </a:xfrm>
            <a:custGeom>
              <a:avLst/>
              <a:gdLst>
                <a:gd name="T0" fmla="*/ 5311 w 5328"/>
                <a:gd name="T1" fmla="*/ 3209 h 3689"/>
                <a:gd name="T2" fmla="*/ 0 w 5328"/>
                <a:gd name="T3" fmla="*/ 3689 h 3689"/>
                <a:gd name="T4" fmla="*/ 0 w 5328"/>
                <a:gd name="T5" fmla="*/ 9 h 3689"/>
                <a:gd name="T6" fmla="*/ 5328 w 5328"/>
                <a:gd name="T7" fmla="*/ 0 h 3689"/>
                <a:gd name="T8" fmla="*/ 5311 w 5328"/>
                <a:gd name="T9" fmla="*/ 3209 h 36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328" h="3689">
                  <a:moveTo>
                    <a:pt x="5311" y="3209"/>
                  </a:moveTo>
                  <a:lnTo>
                    <a:pt x="0" y="3689"/>
                  </a:lnTo>
                  <a:lnTo>
                    <a:pt x="0" y="9"/>
                  </a:lnTo>
                  <a:lnTo>
                    <a:pt x="5328" y="0"/>
                  </a:lnTo>
                  <a:lnTo>
                    <a:pt x="5311" y="3209"/>
                  </a:lnTo>
                  <a:close/>
                </a:path>
              </a:pathLst>
            </a:custGeom>
            <a:gradFill rotWithShape="1">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FFFFFF"/>
                </a:solidFill>
                <a:latin typeface="Arial" pitchFamily="34" charset="0"/>
                <a:cs typeface="Arial" pitchFamily="34" charset="0"/>
              </a:endParaRPr>
            </a:p>
          </p:txBody>
        </p:sp>
      </p:grpSp>
      <p:sp>
        <p:nvSpPr>
          <p:cNvPr id="5125" name="Rectangle 5"/>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en-US" altLang="en-US" noProof="0" smtClean="0"/>
              <a:t>Click to edit Master subtitle style</a:t>
            </a:r>
          </a:p>
        </p:txBody>
      </p:sp>
      <p:sp>
        <p:nvSpPr>
          <p:cNvPr id="5129" name="Rectangle 9"/>
          <p:cNvSpPr>
            <a:spLocks noGrp="1" noChangeArrowheads="1"/>
          </p:cNvSpPr>
          <p:nvPr>
            <p:ph type="ctrTitle" sz="quarter"/>
          </p:nvPr>
        </p:nvSpPr>
        <p:spPr>
          <a:xfrm>
            <a:off x="685800" y="1768475"/>
            <a:ext cx="7772400" cy="1736725"/>
          </a:xfrm>
        </p:spPr>
        <p:txBody>
          <a:bodyPr anchor="b" anchorCtr="1"/>
          <a:lstStyle>
            <a:lvl1pPr>
              <a:defRPr sz="5400"/>
            </a:lvl1pPr>
          </a:lstStyle>
          <a:p>
            <a:pPr lvl="0"/>
            <a:r>
              <a:rPr lang="en-US" altLang="en-US" noProof="0" smtClean="0"/>
              <a:t>Click to edit Master title style</a:t>
            </a:r>
          </a:p>
        </p:txBody>
      </p:sp>
      <p:sp>
        <p:nvSpPr>
          <p:cNvPr id="7" name="Date Placeholder 6"/>
          <p:cNvSpPr>
            <a:spLocks noGrp="1" noChangeArrowheads="1"/>
          </p:cNvSpPr>
          <p:nvPr>
            <p:ph type="dt" sz="quarter" idx="10"/>
          </p:nvPr>
        </p:nvSpPr>
        <p:spPr bwMode="auto">
          <a:xfrm>
            <a:off x="457200" y="6248400"/>
            <a:ext cx="2133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solidFill>
                  <a:srgbClr val="FFFFFF"/>
                </a:solidFill>
                <a:effectLst>
                  <a:outerShdw blurRad="38100" dist="38100" dir="2700000" algn="tl">
                    <a:srgbClr val="000000"/>
                  </a:outerShdw>
                </a:effectLst>
                <a:latin typeface="Tahoma" pitchFamily="34" charset="0"/>
                <a:cs typeface="+mn-cs"/>
              </a:defRPr>
            </a:lvl1pPr>
          </a:lstStyle>
          <a:p>
            <a:pPr fontAlgn="base">
              <a:spcBef>
                <a:spcPct val="0"/>
              </a:spcBef>
              <a:spcAft>
                <a:spcPct val="0"/>
              </a:spcAft>
              <a:defRPr/>
            </a:pPr>
            <a:endParaRPr lang="en-US" altLang="en-US"/>
          </a:p>
        </p:txBody>
      </p:sp>
      <p:sp>
        <p:nvSpPr>
          <p:cNvPr id="8" name="Footer Placeholder 7"/>
          <p:cNvSpPr>
            <a:spLocks noGrp="1" noChangeArrowheads="1"/>
          </p:cNvSpPr>
          <p:nvPr>
            <p:ph type="ftr" sz="quarter" idx="11"/>
          </p:nvPr>
        </p:nvSpPr>
        <p:spPr bwMode="auto">
          <a:xfrm>
            <a:off x="3124200" y="6248400"/>
            <a:ext cx="2895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solidFill>
                  <a:srgbClr val="FFFFFF"/>
                </a:solidFill>
                <a:effectLst>
                  <a:outerShdw blurRad="38100" dist="38100" dir="2700000" algn="tl">
                    <a:srgbClr val="000000"/>
                  </a:outerShdw>
                </a:effectLst>
                <a:latin typeface="Tahoma" pitchFamily="34" charset="0"/>
                <a:cs typeface="+mn-cs"/>
              </a:defRPr>
            </a:lvl1pPr>
          </a:lstStyle>
          <a:p>
            <a:pPr fontAlgn="base">
              <a:spcBef>
                <a:spcPct val="0"/>
              </a:spcBef>
              <a:spcAft>
                <a:spcPct val="0"/>
              </a:spcAft>
              <a:defRPr/>
            </a:pPr>
            <a:endParaRPr lang="en-US" altLang="en-US"/>
          </a:p>
        </p:txBody>
      </p:sp>
      <p:sp>
        <p:nvSpPr>
          <p:cNvPr id="9" name="Slide Number Placeholder 8"/>
          <p:cNvSpPr>
            <a:spLocks noGrp="1" noChangeArrowheads="1"/>
          </p:cNvSpPr>
          <p:nvPr>
            <p:ph type="sldNum" sz="quarter" idx="12"/>
          </p:nvPr>
        </p:nvSpPr>
        <p:spPr bwMode="auto">
          <a:xfrm>
            <a:off x="6553200" y="6248400"/>
            <a:ext cx="2133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solidFill>
                  <a:srgbClr val="FFFFFF"/>
                </a:solidFill>
                <a:effectLst>
                  <a:outerShdw blurRad="38100" dist="38100" dir="2700000" algn="tl">
                    <a:srgbClr val="000000"/>
                  </a:outerShdw>
                </a:effectLst>
                <a:latin typeface="Tahoma" pitchFamily="34" charset="0"/>
                <a:cs typeface="+mn-cs"/>
              </a:defRPr>
            </a:lvl1pPr>
          </a:lstStyle>
          <a:p>
            <a:pPr fontAlgn="base">
              <a:spcBef>
                <a:spcPct val="0"/>
              </a:spcBef>
              <a:spcAft>
                <a:spcPct val="0"/>
              </a:spcAft>
              <a:defRPr/>
            </a:pPr>
            <a:fld id="{64F2BAE0-2E3C-41BB-9969-B47411477259}" type="slidenum">
              <a:rPr lang="en-US" altLang="en-US"/>
              <a:pPr fontAlgn="base">
                <a:spcBef>
                  <a:spcPct val="0"/>
                </a:spcBef>
                <a:spcAft>
                  <a:spcPct val="0"/>
                </a:spcAft>
                <a:defRPr/>
              </a:pPr>
              <a:t>‹#›</a:t>
            </a:fld>
            <a:endParaRPr lang="en-US" altLang="en-US"/>
          </a:p>
        </p:txBody>
      </p:sp>
    </p:spTree>
    <p:extLst>
      <p:ext uri="{BB962C8B-B14F-4D97-AF65-F5344CB8AC3E}">
        <p14:creationId xmlns:p14="http://schemas.microsoft.com/office/powerpoint/2010/main" val="994229662"/>
      </p:ext>
    </p:extLst>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smtClean="0"/>
              <a:t>Click to edit Master title style</a:t>
            </a:r>
            <a:endParaRPr lang="en-US"/>
          </a:p>
        </p:txBody>
      </p:sp>
      <p:sp>
        <p:nvSpPr>
          <p:cNvPr id="3" name="Content Placeholder 2"/>
          <p:cNvSpPr>
            <a:spLocks noGrp="1"/>
          </p:cNvSpPr>
          <p:nvPr>
            <p:ph idx="1"/>
          </p:nvPr>
        </p:nvSpPr>
        <p:spPr>
          <a:xfrm>
            <a:off x="457200" y="1295400"/>
            <a:ext cx="8686800" cy="55626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612055453"/>
      </p:ext>
    </p:extLst>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811917846"/>
      </p:ext>
    </p:extLst>
  </p:cSld>
  <p:clrMapOvr>
    <a:masterClrMapping/>
  </p:clrMapOvr>
  <p:transition>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2672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76800" y="1600200"/>
            <a:ext cx="42672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36347794"/>
      </p:ext>
    </p:extLst>
  </p:cSld>
  <p:clrMapOvr>
    <a:masterClrMapping/>
  </p:clrMapOvr>
  <p:transition>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23185214"/>
      </p:ext>
    </p:extLst>
  </p:cSld>
  <p:clrMapOvr>
    <a:masterClrMapping/>
  </p:clrMapOvr>
  <p:transition>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126124081"/>
      </p:ext>
    </p:extLst>
  </p:cSld>
  <p:clrMapOvr>
    <a:masterClrMapping/>
  </p:clrMapOvr>
  <p:transition>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8988969"/>
      </p:ext>
    </p:extLst>
  </p:cSld>
  <p:clrMapOvr>
    <a:masterClrMapping/>
  </p:clrMapOvr>
  <p:transition>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205124292"/>
      </p:ext>
    </p:extLst>
  </p:cSld>
  <p:clrMapOvr>
    <a:masterClrMapping/>
  </p:clrMapOvr>
  <p:transition>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613785406"/>
      </p:ext>
    </p:extLst>
  </p:cSld>
  <p:clrMapOvr>
    <a:masterClrMapping/>
  </p:clrMapOvr>
  <p:transition>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71695238"/>
      </p:ext>
    </p:extLst>
  </p:cSld>
  <p:clrMapOvr>
    <a:masterClrMapping/>
  </p:clrMapOvr>
  <p:transition>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274638"/>
            <a:ext cx="2171700" cy="65833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362700" cy="6583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07615239"/>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381000" y="1066800"/>
            <a:ext cx="8458200" cy="556260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22" name="Slide Number Placeholder 21"/>
          <p:cNvSpPr>
            <a:spLocks noGrp="1"/>
          </p:cNvSpPr>
          <p:nvPr>
            <p:ph type="sldNum" sz="quarter" idx="4"/>
          </p:nvPr>
        </p:nvSpPr>
        <p:spPr>
          <a:xfrm>
            <a:off x="8521148" y="6397487"/>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E42AAEE5-EC57-47A7-8EBA-F1861BAE82C7}" type="slidenum">
              <a:rPr lang="en-US" smtClean="0"/>
              <a:t>‹#›</a:t>
            </a:fld>
            <a:endParaRPr lang="en-US" dirty="0"/>
          </a:p>
        </p:txBody>
      </p:sp>
      <p:sp>
        <p:nvSpPr>
          <p:cNvPr id="5" name="Title Placeholder 4"/>
          <p:cNvSpPr>
            <a:spLocks noGrp="1"/>
          </p:cNvSpPr>
          <p:nvPr>
            <p:ph type="title"/>
          </p:nvPr>
        </p:nvSpPr>
        <p:spPr>
          <a:xfrm>
            <a:off x="381000" y="0"/>
            <a:ext cx="8458200" cy="990600"/>
          </a:xfrm>
          <a:prstGeom prst="rect">
            <a:avLst/>
          </a:prstGeom>
          <a:ln w="6350" cap="rnd">
            <a:noFill/>
          </a:ln>
        </p:spPr>
        <p:txBody>
          <a:bodyPr vert="horz" anchor="b" anchorCtr="0">
            <a:normAutofit/>
          </a:bodyPr>
          <a:lstStyle/>
          <a:p>
            <a:r>
              <a:rPr kumimoji="0" lang="en-US" dirty="0" smtClean="0"/>
              <a:t>Click to edit Master title style</a:t>
            </a:r>
            <a:endParaRPr kumimoji="0" lang="en-US" dirty="0"/>
          </a:p>
        </p:txBody>
      </p:sp>
    </p:spTree>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iming>
    <p:tnLst>
      <p:par>
        <p:cTn id="1" dur="indefinite" restart="never" nodeType="tmRoot"/>
      </p:par>
    </p:tnLst>
  </p:timing>
  <p:txStyles>
    <p:titleStyle>
      <a:lvl1pPr algn="ctr" rtl="0" eaLnBrk="1" latinLnBrk="0" hangingPunct="1">
        <a:spcBef>
          <a:spcPct val="0"/>
        </a:spcBef>
        <a:buNone/>
        <a:defRPr kumimoji="0" lang="en-US" sz="4400" b="1" kern="1200" spc="-100" baseline="0" dirty="0">
          <a:ln w="3200">
            <a:solidFill>
              <a:schemeClr val="bg2">
                <a:shade val="75000"/>
                <a:alpha val="25000"/>
              </a:schemeClr>
            </a:solidFill>
            <a:prstDash val="solid"/>
            <a:round/>
          </a:ln>
          <a:solidFill>
            <a:srgbClr val="002060"/>
          </a:solidFill>
          <a:effectLst>
            <a:outerShdw blurRad="38100" dist="38100" dir="2700000" algn="tl">
              <a:srgbClr val="000000">
                <a:alpha val="43137"/>
              </a:srgbClr>
            </a:outerShdw>
          </a:effectLst>
          <a:latin typeface="Andalus" panose="02020603050405020304" pitchFamily="18" charset="-78"/>
          <a:ea typeface="+mj-ea"/>
          <a:cs typeface="Andalus" panose="02020603050405020304" pitchFamily="18" charset="-78"/>
        </a:defRPr>
      </a:lvl1pPr>
    </p:titleStyle>
    <p:bodyStyle>
      <a:lvl1pPr marL="344488" indent="-344488" algn="l" rtl="0" eaLnBrk="1" latinLnBrk="0" hangingPunct="1">
        <a:spcBef>
          <a:spcPts val="600"/>
        </a:spcBef>
        <a:buClr>
          <a:schemeClr val="accent2"/>
        </a:buClr>
        <a:buSzPct val="85000"/>
        <a:buFont typeface="Wingdings 2"/>
        <a:buChar char=""/>
        <a:defRPr kumimoji="0" sz="3200" kern="1200">
          <a:solidFill>
            <a:schemeClr val="tx1"/>
          </a:solidFill>
          <a:effectLst>
            <a:outerShdw blurRad="38100" dist="38100" dir="2700000" algn="tl">
              <a:srgbClr val="000000">
                <a:alpha val="43137"/>
              </a:srgbClr>
            </a:outerShdw>
          </a:effectLst>
          <a:latin typeface="Andalus" panose="02020603050405020304" pitchFamily="18" charset="-78"/>
          <a:ea typeface="+mn-ea"/>
          <a:cs typeface="Andalus" panose="02020603050405020304" pitchFamily="18" charset="-78"/>
        </a:defRPr>
      </a:lvl1pPr>
      <a:lvl2pPr marL="640080" indent="-274320" algn="l" rtl="0" eaLnBrk="1" latinLnBrk="0" hangingPunct="1">
        <a:spcBef>
          <a:spcPts val="300"/>
        </a:spcBef>
        <a:buClr>
          <a:schemeClr val="accent2">
            <a:shade val="75000"/>
          </a:schemeClr>
        </a:buClr>
        <a:buSzPct val="85000"/>
        <a:buFont typeface="Wingdings 2"/>
        <a:buChar char=""/>
        <a:defRPr kumimoji="0" sz="2800" kern="1200">
          <a:solidFill>
            <a:schemeClr val="tx2"/>
          </a:solidFill>
          <a:effectLst>
            <a:outerShdw blurRad="38100" dist="38100" dir="2700000" algn="tl">
              <a:srgbClr val="000000">
                <a:alpha val="43137"/>
              </a:srgbClr>
            </a:outerShdw>
          </a:effectLst>
          <a:latin typeface="Andalus" panose="02020603050405020304" pitchFamily="18" charset="-78"/>
          <a:ea typeface="+mn-ea"/>
          <a:cs typeface="Andalus" panose="02020603050405020304" pitchFamily="18" charset="-78"/>
        </a:defRPr>
      </a:lvl2pPr>
      <a:lvl3pPr marL="1005840" indent="-228600" algn="l" rtl="0" eaLnBrk="1" latinLnBrk="0" hangingPunct="1">
        <a:spcBef>
          <a:spcPts val="300"/>
        </a:spcBef>
        <a:buClr>
          <a:schemeClr val="accent2">
            <a:shade val="50000"/>
          </a:schemeClr>
        </a:buClr>
        <a:buSzPct val="85000"/>
        <a:buFont typeface="Wingdings 2"/>
        <a:buChar char=""/>
        <a:defRPr kumimoji="0" sz="2400" kern="1200">
          <a:solidFill>
            <a:schemeClr val="tx1"/>
          </a:solidFill>
          <a:effectLst>
            <a:outerShdw blurRad="38100" dist="38100" dir="2700000" algn="tl">
              <a:srgbClr val="000000">
                <a:alpha val="43137"/>
              </a:srgbClr>
            </a:outerShdw>
          </a:effectLst>
          <a:latin typeface="Andalus" panose="02020603050405020304" pitchFamily="18" charset="-78"/>
          <a:ea typeface="+mn-ea"/>
          <a:cs typeface="Andalus" panose="02020603050405020304" pitchFamily="18" charset="-78"/>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2000" kern="1200">
          <a:solidFill>
            <a:schemeClr val="tx1"/>
          </a:solidFill>
          <a:effectLst>
            <a:outerShdw blurRad="38100" dist="38100" dir="2700000" algn="tl">
              <a:srgbClr val="000000">
                <a:alpha val="43137"/>
              </a:srgbClr>
            </a:outerShdw>
          </a:effectLst>
          <a:latin typeface="Andalus" panose="02020603050405020304" pitchFamily="18" charset="-78"/>
          <a:ea typeface="+mn-ea"/>
          <a:cs typeface="Andalus" panose="02020603050405020304" pitchFamily="18" charset="-78"/>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800" kern="1200">
          <a:solidFill>
            <a:schemeClr val="tx1"/>
          </a:solidFill>
          <a:effectLst>
            <a:outerShdw blurRad="38100" dist="38100" dir="2700000" algn="tl">
              <a:srgbClr val="000000">
                <a:alpha val="43137"/>
              </a:srgbClr>
            </a:outerShdw>
          </a:effectLst>
          <a:latin typeface="Andalus" panose="02020603050405020304" pitchFamily="18" charset="-78"/>
          <a:ea typeface="+mn-ea"/>
          <a:cs typeface="Andalus" panose="02020603050405020304" pitchFamily="18" charset="-78"/>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074" name="Group 2"/>
          <p:cNvGrpSpPr>
            <a:grpSpLocks/>
          </p:cNvGrpSpPr>
          <p:nvPr/>
        </p:nvGrpSpPr>
        <p:grpSpPr bwMode="auto">
          <a:xfrm>
            <a:off x="0" y="0"/>
            <a:ext cx="7242175" cy="1981200"/>
            <a:chOff x="0" y="0"/>
            <a:chExt cx="4562" cy="1248"/>
          </a:xfrm>
        </p:grpSpPr>
        <p:sp>
          <p:nvSpPr>
            <p:cNvPr id="4099" name="Freeform 3"/>
            <p:cNvSpPr>
              <a:spLocks/>
            </p:cNvSpPr>
            <p:nvPr/>
          </p:nvSpPr>
          <p:spPr bwMode="hidden">
            <a:xfrm>
              <a:off x="0" y="583"/>
              <a:ext cx="4487" cy="665"/>
            </a:xfrm>
            <a:custGeom>
              <a:avLst/>
              <a:gdLst>
                <a:gd name="T0" fmla="*/ 4800 w 4806"/>
                <a:gd name="T1" fmla="*/ 299 h 665"/>
                <a:gd name="T2" fmla="*/ 0 w 4806"/>
                <a:gd name="T3" fmla="*/ 665 h 665"/>
                <a:gd name="T4" fmla="*/ 0 w 4806"/>
                <a:gd name="T5" fmla="*/ 0 h 665"/>
                <a:gd name="T6" fmla="*/ 4806 w 4806"/>
                <a:gd name="T7" fmla="*/ 1 h 665"/>
                <a:gd name="T8" fmla="*/ 4800 w 4806"/>
                <a:gd name="T9" fmla="*/ 153 h 665"/>
                <a:gd name="T10" fmla="*/ 4800 w 4806"/>
                <a:gd name="T11" fmla="*/ 299 h 665"/>
              </a:gdLst>
              <a:ahLst/>
              <a:cxnLst>
                <a:cxn ang="0">
                  <a:pos x="T0" y="T1"/>
                </a:cxn>
                <a:cxn ang="0">
                  <a:pos x="T2" y="T3"/>
                </a:cxn>
                <a:cxn ang="0">
                  <a:pos x="T4" y="T5"/>
                </a:cxn>
                <a:cxn ang="0">
                  <a:pos x="T6" y="T7"/>
                </a:cxn>
                <a:cxn ang="0">
                  <a:pos x="T8" y="T9"/>
                </a:cxn>
                <a:cxn ang="0">
                  <a:pos x="T10" y="T11"/>
                </a:cxn>
              </a:cxnLst>
              <a:rect l="0" t="0" r="r" b="b"/>
              <a:pathLst>
                <a:path w="4806" h="665">
                  <a:moveTo>
                    <a:pt x="4800" y="299"/>
                  </a:moveTo>
                  <a:lnTo>
                    <a:pt x="0" y="665"/>
                  </a:lnTo>
                  <a:lnTo>
                    <a:pt x="0" y="0"/>
                  </a:lnTo>
                  <a:lnTo>
                    <a:pt x="4806" y="1"/>
                  </a:lnTo>
                  <a:lnTo>
                    <a:pt x="4800" y="153"/>
                  </a:lnTo>
                  <a:lnTo>
                    <a:pt x="4800" y="299"/>
                  </a:lnTo>
                  <a:close/>
                </a:path>
              </a:pathLst>
            </a:custGeom>
            <a:gradFill rotWithShape="1">
              <a:gsLst>
                <a:gs pos="0">
                  <a:schemeClr val="bg1">
                    <a:gamma/>
                    <a:shade val="94118"/>
                    <a:invGamma/>
                  </a:schemeClr>
                </a:gs>
                <a:gs pos="100000">
                  <a:schemeClr val="bg1"/>
                </a:gs>
              </a:gsLst>
              <a:lin ang="0" scaled="1"/>
            </a:gradFill>
            <a:ln>
              <a:noFill/>
            </a:ln>
            <a:extLst>
              <a:ext uri="{91240B29-F687-4F45-9708-019B960494DF}">
                <a14:hiddenLine xmlns:a14="http://schemas.microsoft.com/office/drawing/2010/main" w="9525">
                  <a:solidFill>
                    <a:schemeClr val="tx1"/>
                  </a:solidFill>
                  <a:round/>
                  <a:headEnd/>
                  <a:tailEnd/>
                </a14:hiddenLine>
              </a:ext>
            </a:extLst>
          </p:spPr>
          <p:txBody>
            <a:bodyPr/>
            <a:lstStyle/>
            <a:p>
              <a:pPr eaLnBrk="0" fontAlgn="base" hangingPunct="0">
                <a:spcBef>
                  <a:spcPct val="0"/>
                </a:spcBef>
                <a:spcAft>
                  <a:spcPct val="0"/>
                </a:spcAft>
                <a:defRPr/>
              </a:pPr>
              <a:endParaRPr lang="en-US">
                <a:solidFill>
                  <a:srgbClr val="FFFFFF"/>
                </a:solidFill>
                <a:cs typeface="Arial" pitchFamily="34" charset="0"/>
              </a:endParaRPr>
            </a:p>
          </p:txBody>
        </p:sp>
        <p:sp>
          <p:nvSpPr>
            <p:cNvPr id="3078" name="Freeform 4"/>
            <p:cNvSpPr>
              <a:spLocks/>
            </p:cNvSpPr>
            <p:nvPr/>
          </p:nvSpPr>
          <p:spPr bwMode="hidden">
            <a:xfrm>
              <a:off x="0" y="0"/>
              <a:ext cx="4562" cy="1199"/>
            </a:xfrm>
            <a:custGeom>
              <a:avLst/>
              <a:gdLst>
                <a:gd name="T0" fmla="*/ 4560 w 4562"/>
                <a:gd name="T1" fmla="*/ 932 h 1199"/>
                <a:gd name="T2" fmla="*/ 0 w 4562"/>
                <a:gd name="T3" fmla="*/ 1199 h 1199"/>
                <a:gd name="T4" fmla="*/ 0 w 4562"/>
                <a:gd name="T5" fmla="*/ 0 h 1199"/>
                <a:gd name="T6" fmla="*/ 4562 w 4562"/>
                <a:gd name="T7" fmla="*/ 0 h 1199"/>
                <a:gd name="T8" fmla="*/ 4560 w 4562"/>
                <a:gd name="T9" fmla="*/ 932 h 1199"/>
                <a:gd name="T10" fmla="*/ 4560 w 4562"/>
                <a:gd name="T11" fmla="*/ 932 h 119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562" h="1199">
                  <a:moveTo>
                    <a:pt x="4560" y="932"/>
                  </a:moveTo>
                  <a:lnTo>
                    <a:pt x="0" y="1199"/>
                  </a:lnTo>
                  <a:lnTo>
                    <a:pt x="0" y="0"/>
                  </a:lnTo>
                  <a:lnTo>
                    <a:pt x="4562" y="0"/>
                  </a:lnTo>
                  <a:lnTo>
                    <a:pt x="4560" y="932"/>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chemeClr val="tx1"/>
                  </a:solidFill>
                  <a:round/>
                  <a:headEnd/>
                  <a:tailEnd/>
                </a14:hiddenLine>
              </a:ext>
            </a:extLst>
          </p:spPr>
          <p:txBody>
            <a:bodyPr/>
            <a:lstStyle/>
            <a:p>
              <a:pPr fontAlgn="base">
                <a:spcBef>
                  <a:spcPct val="0"/>
                </a:spcBef>
                <a:spcAft>
                  <a:spcPct val="0"/>
                </a:spcAft>
              </a:pPr>
              <a:endParaRPr lang="en-US" smtClean="0">
                <a:solidFill>
                  <a:srgbClr val="FFFFFF"/>
                </a:solidFill>
                <a:latin typeface="Arial" pitchFamily="34" charset="0"/>
                <a:cs typeface="Arial" pitchFamily="34" charset="0"/>
              </a:endParaRPr>
            </a:p>
          </p:txBody>
        </p:sp>
      </p:grpSp>
      <p:sp>
        <p:nvSpPr>
          <p:cNvPr id="4101" name="Rectangle 5"/>
          <p:cNvSpPr>
            <a:spLocks noGrp="1" noChangeArrowheads="1"/>
          </p:cNvSpPr>
          <p:nvPr>
            <p:ph type="title"/>
          </p:nvPr>
        </p:nvSpPr>
        <p:spPr bwMode="auto">
          <a:xfrm>
            <a:off x="457200" y="762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4102" name="Rectangle 6"/>
          <p:cNvSpPr>
            <a:spLocks noGrp="1" noChangeArrowheads="1"/>
          </p:cNvSpPr>
          <p:nvPr>
            <p:ph type="body" idx="1"/>
          </p:nvPr>
        </p:nvSpPr>
        <p:spPr bwMode="auto">
          <a:xfrm>
            <a:off x="457200" y="1295400"/>
            <a:ext cx="86868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Tree>
    <p:extLst>
      <p:ext uri="{BB962C8B-B14F-4D97-AF65-F5344CB8AC3E}">
        <p14:creationId xmlns:p14="http://schemas.microsoft.com/office/powerpoint/2010/main" val="2039268571"/>
      </p:ext>
    </p:extLst>
  </p:cSld>
  <p:clrMap bg1="dk2" tx1="lt1" bg2="dk1" tx2="lt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ransition>
    <p:random/>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8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5.xml.rels><?xml version="1.0" encoding="UTF-8" standalone="yes"?>
<Relationships xmlns="http://schemas.openxmlformats.org/package/2006/relationships"><Relationship Id="rId3" Type="http://schemas.openxmlformats.org/officeDocument/2006/relationships/hyperlink" Target="http://catholic-resources.org/Lectionary/" TargetMode="External"/><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3.xml"/><Relationship Id="rId1" Type="http://schemas.openxmlformats.org/officeDocument/2006/relationships/themeOverride" Target="../theme/themeOverride4.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13.xml"/><Relationship Id="rId1" Type="http://schemas.openxmlformats.org/officeDocument/2006/relationships/themeOverride" Target="../theme/themeOverride5.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13.xml"/><Relationship Id="rId1" Type="http://schemas.openxmlformats.org/officeDocument/2006/relationships/themeOverride" Target="../theme/themeOverride6.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catholic-resources.org/Lectionary/Overview-Advent.htm" TargetMode="Externa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slideLayout" Target="../slideLayouts/slideLayout2.xml"/><Relationship Id="rId1" Type="http://schemas.openxmlformats.org/officeDocument/2006/relationships/themeOverride" Target="../theme/themeOverride7.xml"/></Relationships>
</file>

<file path=ppt/slides/_rels/slide26.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slideLayout" Target="../slideLayouts/slideLayout2.xml"/><Relationship Id="rId1" Type="http://schemas.openxmlformats.org/officeDocument/2006/relationships/themeOverride" Target="../theme/themeOverride8.xml"/><Relationship Id="rId5" Type="http://schemas.openxmlformats.org/officeDocument/2006/relationships/image" Target="../media/image23.gif"/><Relationship Id="rId4" Type="http://schemas.openxmlformats.org/officeDocument/2006/relationships/image" Target="../media/image22.gif"/></Relationships>
</file>

<file path=ppt/slides/_rels/slide27.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slideLayout" Target="../slideLayouts/slideLayout2.xml"/><Relationship Id="rId1" Type="http://schemas.openxmlformats.org/officeDocument/2006/relationships/themeOverride" Target="../theme/themeOverride9.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0.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themeOverride" Target="../theme/themeOverride11.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2.xml"/><Relationship Id="rId1" Type="http://schemas.openxmlformats.org/officeDocument/2006/relationships/themeOverride" Target="../theme/themeOverride12.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Layout" Target="../slideLayouts/slideLayout2.xml"/><Relationship Id="rId1" Type="http://schemas.openxmlformats.org/officeDocument/2006/relationships/themeOverride" Target="../theme/themeOverride13.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2.xml"/><Relationship Id="rId1" Type="http://schemas.openxmlformats.org/officeDocument/2006/relationships/themeOverride" Target="../theme/themeOverride14.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2.xml"/><Relationship Id="rId1" Type="http://schemas.openxmlformats.org/officeDocument/2006/relationships/themeOverride" Target="../theme/themeOverride15.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2.xml"/><Relationship Id="rId1" Type="http://schemas.openxmlformats.org/officeDocument/2006/relationships/themeOverride" Target="../theme/themeOverride16.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2.xml"/><Relationship Id="rId1" Type="http://schemas.openxmlformats.org/officeDocument/2006/relationships/themeOverride" Target="../theme/themeOverride17.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2.xml"/><Relationship Id="rId1" Type="http://schemas.openxmlformats.org/officeDocument/2006/relationships/themeOverride" Target="../theme/themeOverride18.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2.xml"/><Relationship Id="rId1" Type="http://schemas.openxmlformats.org/officeDocument/2006/relationships/themeOverride" Target="../theme/themeOverride19.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2.xml"/><Relationship Id="rId1" Type="http://schemas.openxmlformats.org/officeDocument/2006/relationships/themeOverride" Target="../theme/themeOverride20.xml"/></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2.xml"/><Relationship Id="rId1" Type="http://schemas.openxmlformats.org/officeDocument/2006/relationships/themeOverride" Target="../theme/themeOverride21.xml"/></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2.xml"/><Relationship Id="rId1" Type="http://schemas.openxmlformats.org/officeDocument/2006/relationships/themeOverride" Target="../theme/themeOverride22.xml"/></Relationships>
</file>

<file path=ppt/slides/_rels/slide4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3.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4.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5.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6.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7.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9.xml"/></Relationships>
</file>

<file path=ppt/slides/_rels/slide5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slideLayout" Target="../slideLayouts/slideLayout2.xml"/><Relationship Id="rId1" Type="http://schemas.openxmlformats.org/officeDocument/2006/relationships/themeOverride" Target="../theme/themeOverride30.xml"/></Relationships>
</file>

<file path=ppt/slides/_rels/slide6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slideLayout" Target="../slideLayouts/slideLayout2.xml"/><Relationship Id="rId1" Type="http://schemas.openxmlformats.org/officeDocument/2006/relationships/themeOverride" Target="../theme/themeOverride31.xml"/></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2.xml"/></Relationships>
</file>

<file path=ppt/slides/_rels/slide6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slideLayout" Target="../slideLayouts/slideLayout2.xml"/><Relationship Id="rId1" Type="http://schemas.openxmlformats.org/officeDocument/2006/relationships/themeOverride" Target="../theme/themeOverride33.xml"/></Relationships>
</file>

<file path=ppt/slides/_rels/slide6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slideLayout" Target="../slideLayouts/slideLayout2.xml"/><Relationship Id="rId1" Type="http://schemas.openxmlformats.org/officeDocument/2006/relationships/themeOverride" Target="../theme/themeOverride34.xml"/></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5.xml"/></Relationships>
</file>

<file path=ppt/slides/_rels/slide6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slideLayout" Target="../slideLayouts/slideLayout2.xml"/><Relationship Id="rId1" Type="http://schemas.openxmlformats.org/officeDocument/2006/relationships/themeOverride" Target="../theme/themeOverride36.xml"/></Relationships>
</file>

<file path=ppt/slides/_rels/slide6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2.xml"/><Relationship Id="rId1" Type="http://schemas.openxmlformats.org/officeDocument/2006/relationships/themeOverride" Target="../theme/themeOverride37.xml"/><Relationship Id="rId4" Type="http://schemas.openxmlformats.org/officeDocument/2006/relationships/image" Target="../media/image45.jpeg"/></Relationships>
</file>

<file path=ppt/slides/_rels/slide6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hyperlink" Target="http://catholic-resources.org/Bible/Mark-Outlines.htm" TargetMode="Externa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8.xml"/></Relationships>
</file>

<file path=ppt/slides/_rels/slide8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8.xml"/></Relationships>
</file>

<file path=ppt/slides/_rels/slide8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9.xml"/></Relationships>
</file>

<file path=ppt/slides/_rels/slide8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0.xml"/></Relationships>
</file>

<file path=ppt/slides/_rels/slide8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1.xml"/></Relationships>
</file>

<file path=ppt/slides/_rels/slide8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2.xml"/></Relationships>
</file>

<file path=ppt/slides/_rels/slide88.xml.rels><?xml version="1.0" encoding="UTF-8" standalone="yes"?>
<Relationships xmlns="http://schemas.openxmlformats.org/package/2006/relationships"><Relationship Id="rId3" Type="http://schemas.openxmlformats.org/officeDocument/2006/relationships/hyperlink" Target="http://catholic-resources.org/Bible/" TargetMode="External"/><Relationship Id="rId2" Type="http://schemas.openxmlformats.org/officeDocument/2006/relationships/hyperlink" Target="http://catholic-resources.org/Lectionary/1998USL-Advent.htm" TargetMode="Externa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8" Type="http://schemas.openxmlformats.org/officeDocument/2006/relationships/hyperlink" Target="https://www.usccb.org/prayer-and-worship/liturgical-year-and-calendar/advent" TargetMode="External"/><Relationship Id="rId3" Type="http://schemas.openxmlformats.org/officeDocument/2006/relationships/hyperlink" Target="https://catholic-resources.org/Art/" TargetMode="External"/><Relationship Id="rId7" Type="http://schemas.openxmlformats.org/officeDocument/2006/relationships/hyperlink" Target="https://catholicartworks.com/Product_Pages/look_learn/llco076.htm" TargetMode="External"/><Relationship Id="rId2" Type="http://schemas.openxmlformats.org/officeDocument/2006/relationships/slideLayout" Target="../slideLayouts/slideLayout2.xml"/><Relationship Id="rId1" Type="http://schemas.openxmlformats.org/officeDocument/2006/relationships/themeOverride" Target="../theme/themeOverride43.xml"/><Relationship Id="rId6" Type="http://schemas.openxmlformats.org/officeDocument/2006/relationships/hyperlink" Target="http://www.servicioskoinonia.org/cerezo/indexBgraf.html" TargetMode="External"/><Relationship Id="rId5" Type="http://schemas.openxmlformats.org/officeDocument/2006/relationships/hyperlink" Target="http://www.mscperu.org/grafic/graficoslit/adviento_navidad/indexgraf_advnav.htm" TargetMode="External"/><Relationship Id="rId4" Type="http://schemas.openxmlformats.org/officeDocument/2006/relationships/hyperlink" Target="http://www.4catholiceducators.com/" TargetMode="External"/><Relationship Id="rId9" Type="http://schemas.openxmlformats.org/officeDocument/2006/relationships/hyperlink" Target="https://www.google.com/search" TargetMode="Externa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4724400"/>
            <a:ext cx="5715000" cy="1600200"/>
          </a:xfrm>
        </p:spPr>
        <p:txBody>
          <a:bodyPr/>
          <a:lstStyle/>
          <a:p>
            <a:r>
              <a:rPr lang="en-US" sz="2800" b="1" dirty="0" smtClean="0">
                <a:solidFill>
                  <a:schemeClr val="bg2">
                    <a:lumMod val="50000"/>
                  </a:schemeClr>
                </a:solidFill>
              </a:rPr>
              <a:t>Fr. Felix Just, S.J., Ph.D</a:t>
            </a:r>
            <a:r>
              <a:rPr lang="en-US" sz="2800" b="1" dirty="0" smtClean="0">
                <a:solidFill>
                  <a:schemeClr val="bg2">
                    <a:lumMod val="50000"/>
                  </a:schemeClr>
                </a:solidFill>
              </a:rPr>
              <a:t>.</a:t>
            </a:r>
          </a:p>
          <a:p>
            <a:r>
              <a:rPr lang="en-US" sz="2000" b="1" i="1" dirty="0" smtClean="0">
                <a:solidFill>
                  <a:schemeClr val="bg2">
                    <a:lumMod val="50000"/>
                  </a:schemeClr>
                </a:solidFill>
              </a:rPr>
              <a:t>Living Word Catholic Biblical Ministries</a:t>
            </a:r>
            <a:endParaRPr lang="en-US" sz="2800" b="1" i="1" dirty="0" smtClean="0">
              <a:solidFill>
                <a:schemeClr val="bg2">
                  <a:lumMod val="50000"/>
                </a:schemeClr>
              </a:solidFill>
            </a:endParaRPr>
          </a:p>
          <a:p>
            <a:r>
              <a:rPr lang="en-US" sz="2400" u="sng" dirty="0" smtClean="0">
                <a:solidFill>
                  <a:schemeClr val="tx1"/>
                </a:solidFill>
              </a:rPr>
              <a:t>http://</a:t>
            </a:r>
            <a:r>
              <a:rPr lang="en-US" sz="2400" u="sng" dirty="0" smtClean="0">
                <a:solidFill>
                  <a:schemeClr val="tx1"/>
                </a:solidFill>
              </a:rPr>
              <a:t>catholic-resources.org</a:t>
            </a:r>
            <a:r>
              <a:rPr lang="en-US" sz="2400" dirty="0" smtClean="0">
                <a:solidFill>
                  <a:schemeClr val="bg2">
                    <a:lumMod val="50000"/>
                  </a:schemeClr>
                </a:solidFill>
              </a:rPr>
              <a:t> </a:t>
            </a:r>
            <a:endParaRPr lang="en-US" sz="2400" dirty="0">
              <a:solidFill>
                <a:schemeClr val="bg2">
                  <a:lumMod val="50000"/>
                </a:schemeClr>
              </a:solidFill>
            </a:endParaRPr>
          </a:p>
        </p:txBody>
      </p:sp>
      <p:sp>
        <p:nvSpPr>
          <p:cNvPr id="2" name="Title 1"/>
          <p:cNvSpPr>
            <a:spLocks noGrp="1"/>
          </p:cNvSpPr>
          <p:nvPr>
            <p:ph type="ctrTitle"/>
          </p:nvPr>
        </p:nvSpPr>
        <p:spPr>
          <a:xfrm>
            <a:off x="381000" y="304800"/>
            <a:ext cx="8305800" cy="3048000"/>
          </a:xfrm>
        </p:spPr>
        <p:txBody>
          <a:bodyPr/>
          <a:lstStyle/>
          <a:p>
            <a:r>
              <a:rPr lang="en-US" sz="1800" b="1" spc="100" dirty="0" smtClean="0">
                <a:solidFill>
                  <a:schemeClr val="tx1"/>
                </a:solidFill>
                <a:effectLst>
                  <a:outerShdw blurRad="38100" dist="38100" dir="2700000" algn="tl">
                    <a:srgbClr val="000000">
                      <a:alpha val="43137"/>
                    </a:srgbClr>
                  </a:outerShdw>
                </a:effectLst>
                <a:ea typeface="+mn-ea"/>
              </a:rPr>
              <a:t>Mount Saint Mary’s University “Ecclesia” Program Presents:</a:t>
            </a:r>
            <a:r>
              <a:rPr lang="en-US" sz="2000" b="1" spc="100" dirty="0" smtClean="0">
                <a:solidFill>
                  <a:schemeClr val="tx1"/>
                </a:solidFill>
                <a:effectLst>
                  <a:outerShdw blurRad="38100" dist="38100" dir="2700000" algn="tl">
                    <a:srgbClr val="000000">
                      <a:alpha val="43137"/>
                    </a:srgbClr>
                  </a:outerShdw>
                </a:effectLst>
                <a:ea typeface="+mn-ea"/>
              </a:rPr>
              <a:t/>
            </a:r>
            <a:br>
              <a:rPr lang="en-US" sz="2000" b="1" spc="100" dirty="0" smtClean="0">
                <a:solidFill>
                  <a:schemeClr val="tx1"/>
                </a:solidFill>
                <a:effectLst>
                  <a:outerShdw blurRad="38100" dist="38100" dir="2700000" algn="tl">
                    <a:srgbClr val="000000">
                      <a:alpha val="43137"/>
                    </a:srgbClr>
                  </a:outerShdw>
                </a:effectLst>
                <a:ea typeface="+mn-ea"/>
              </a:rPr>
            </a:br>
            <a:r>
              <a:rPr lang="en-US" sz="2800" b="1" i="1" spc="100" dirty="0" smtClean="0">
                <a:solidFill>
                  <a:schemeClr val="bg2">
                    <a:lumMod val="50000"/>
                  </a:schemeClr>
                </a:solidFill>
                <a:effectLst>
                  <a:outerShdw blurRad="38100" dist="38100" dir="2700000" algn="tl">
                    <a:srgbClr val="000000">
                      <a:alpha val="43137"/>
                    </a:srgbClr>
                  </a:outerShdw>
                </a:effectLst>
                <a:ea typeface="+mn-ea"/>
              </a:rPr>
              <a:t>L</a:t>
            </a:r>
            <a:r>
              <a:rPr lang="en-US" sz="2800" b="1" i="1" spc="100" dirty="0" smtClean="0">
                <a:solidFill>
                  <a:schemeClr val="bg2">
                    <a:lumMod val="50000"/>
                  </a:schemeClr>
                </a:solidFill>
                <a:effectLst>
                  <a:outerShdw blurRad="38100" dist="38100" dir="2700000" algn="tl">
                    <a:srgbClr val="000000">
                      <a:alpha val="43137"/>
                    </a:srgbClr>
                  </a:outerShdw>
                </a:effectLst>
                <a:ea typeface="+mn-ea"/>
              </a:rPr>
              <a:t>iving </a:t>
            </a:r>
            <a:r>
              <a:rPr lang="en-US" sz="2800" b="1" i="1" spc="100" dirty="0">
                <a:solidFill>
                  <a:schemeClr val="bg2">
                    <a:lumMod val="50000"/>
                  </a:schemeClr>
                </a:solidFill>
                <a:effectLst>
                  <a:outerShdw blurRad="38100" dist="38100" dir="2700000" algn="tl">
                    <a:srgbClr val="000000">
                      <a:alpha val="43137"/>
                    </a:srgbClr>
                  </a:outerShdw>
                </a:effectLst>
                <a:ea typeface="+mn-ea"/>
              </a:rPr>
              <a:t>Word: Scriptures of the 2021 Liturgical Year</a:t>
            </a:r>
            <a:br>
              <a:rPr lang="en-US" sz="2800" b="1" i="1" spc="100" dirty="0">
                <a:solidFill>
                  <a:schemeClr val="bg2">
                    <a:lumMod val="50000"/>
                  </a:schemeClr>
                </a:solidFill>
                <a:effectLst>
                  <a:outerShdw blurRad="38100" dist="38100" dir="2700000" algn="tl">
                    <a:srgbClr val="000000">
                      <a:alpha val="43137"/>
                    </a:srgbClr>
                  </a:outerShdw>
                </a:effectLst>
                <a:ea typeface="+mn-ea"/>
              </a:rPr>
            </a:br>
            <a:r>
              <a:rPr lang="en-US" sz="4000" b="1" spc="100" dirty="0">
                <a:solidFill>
                  <a:schemeClr val="bg2">
                    <a:lumMod val="50000"/>
                  </a:schemeClr>
                </a:solidFill>
                <a:effectLst>
                  <a:outerShdw blurRad="38100" dist="38100" dir="2700000" algn="tl">
                    <a:srgbClr val="000000">
                      <a:alpha val="43137"/>
                    </a:srgbClr>
                  </a:outerShdw>
                </a:effectLst>
                <a:ea typeface="+mn-ea"/>
              </a:rPr>
              <a:t/>
            </a:r>
            <a:br>
              <a:rPr lang="en-US" sz="4000" b="1" spc="100" dirty="0">
                <a:solidFill>
                  <a:schemeClr val="bg2">
                    <a:lumMod val="50000"/>
                  </a:schemeClr>
                </a:solidFill>
                <a:effectLst>
                  <a:outerShdw blurRad="38100" dist="38100" dir="2700000" algn="tl">
                    <a:srgbClr val="000000">
                      <a:alpha val="43137"/>
                    </a:srgbClr>
                  </a:outerShdw>
                </a:effectLst>
                <a:ea typeface="+mn-ea"/>
              </a:rPr>
            </a:br>
            <a:r>
              <a:rPr lang="en-US" sz="4400" b="1" dirty="0">
                <a:solidFill>
                  <a:schemeClr val="tx1"/>
                </a:solidFill>
                <a:effectLst>
                  <a:outerShdw blurRad="38100" dist="38100" dir="2700000" algn="tl">
                    <a:srgbClr val="000000">
                      <a:alpha val="43137"/>
                    </a:srgbClr>
                  </a:outerShdw>
                </a:effectLst>
              </a:rPr>
              <a:t>Lectionary </a:t>
            </a:r>
            <a:r>
              <a:rPr lang="en-US" sz="4400" b="1" dirty="0" smtClean="0">
                <a:solidFill>
                  <a:schemeClr val="tx1"/>
                </a:solidFill>
                <a:effectLst>
                  <a:outerShdw blurRad="38100" dist="38100" dir="2700000" algn="tl">
                    <a:srgbClr val="000000">
                      <a:alpha val="43137"/>
                    </a:srgbClr>
                  </a:outerShdw>
                </a:effectLst>
              </a:rPr>
              <a:t>Readings for the </a:t>
            </a:r>
            <a:r>
              <a:rPr lang="en-US" sz="5400" b="1" dirty="0" smtClean="0">
                <a:solidFill>
                  <a:schemeClr val="tx1"/>
                </a:solidFill>
                <a:effectLst>
                  <a:outerShdw blurRad="38100" dist="38100" dir="2700000" algn="tl">
                    <a:srgbClr val="000000">
                      <a:alpha val="43137"/>
                    </a:srgbClr>
                  </a:outerShdw>
                </a:effectLst>
              </a:rPr>
              <a:t>Sundays of Advent</a:t>
            </a:r>
            <a:endParaRPr lang="en-US" sz="4400" dirty="0">
              <a:solidFill>
                <a:schemeClr val="bg2">
                  <a:lumMod val="50000"/>
                </a:schemeClr>
              </a:solidFill>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3600" y="3200400"/>
            <a:ext cx="2753592" cy="3028950"/>
          </a:xfrm>
          <a:prstGeom prst="rect">
            <a:avLst/>
          </a:prstGeom>
        </p:spPr>
      </p:pic>
    </p:spTree>
    <p:extLst>
      <p:ext uri="{BB962C8B-B14F-4D97-AF65-F5344CB8AC3E}">
        <p14:creationId xmlns:p14="http://schemas.microsoft.com/office/powerpoint/2010/main" val="31541716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800" dirty="0" smtClean="0"/>
              <a:t>Zoom Webinars Series co-sponsored by:</a:t>
            </a:r>
          </a:p>
          <a:p>
            <a:pPr lvl="1"/>
            <a:r>
              <a:rPr lang="en-US" sz="2400" dirty="0" smtClean="0"/>
              <a:t>“Ecclesia” Program of Mount Saint Mary’s University, LA</a:t>
            </a:r>
          </a:p>
          <a:p>
            <a:pPr lvl="2"/>
            <a:r>
              <a:rPr lang="en-US" sz="2000" dirty="0" smtClean="0"/>
              <a:t>Gail </a:t>
            </a:r>
            <a:r>
              <a:rPr lang="en-US" sz="2000" dirty="0" err="1" smtClean="0"/>
              <a:t>Gresser</a:t>
            </a:r>
            <a:r>
              <a:rPr lang="en-US" sz="2000" dirty="0" smtClean="0"/>
              <a:t>, Director of Campus Ministry</a:t>
            </a:r>
          </a:p>
          <a:p>
            <a:pPr lvl="2"/>
            <a:r>
              <a:rPr lang="en-US" sz="2000" dirty="0" smtClean="0"/>
              <a:t>“Serving those who serve the Church”</a:t>
            </a:r>
          </a:p>
          <a:p>
            <a:pPr lvl="1"/>
            <a:r>
              <a:rPr lang="en-US" sz="2400" dirty="0"/>
              <a:t>“Living Word Catholic Biblical Ministries,” Los Angeles</a:t>
            </a:r>
          </a:p>
          <a:p>
            <a:pPr lvl="2"/>
            <a:r>
              <a:rPr lang="en-US" sz="2000" dirty="0"/>
              <a:t>New name for Fr. Felix’s  adult faith-formation programs</a:t>
            </a:r>
          </a:p>
          <a:p>
            <a:r>
              <a:rPr lang="en-US" sz="2800" dirty="0" smtClean="0"/>
              <a:t>Welcome to All, </a:t>
            </a:r>
            <a:r>
              <a:rPr lang="en-US" sz="2800" i="1" dirty="0" smtClean="0"/>
              <a:t>especially </a:t>
            </a:r>
            <a:r>
              <a:rPr lang="en-US" sz="2800" dirty="0" smtClean="0"/>
              <a:t>:</a:t>
            </a:r>
          </a:p>
          <a:p>
            <a:pPr lvl="1"/>
            <a:r>
              <a:rPr lang="en-US" sz="2400" dirty="0" smtClean="0"/>
              <a:t>Prior “Ecclesia” program participants</a:t>
            </a:r>
          </a:p>
          <a:p>
            <a:pPr lvl="1"/>
            <a:r>
              <a:rPr lang="en-US" sz="2400" dirty="0" smtClean="0"/>
              <a:t>Pilgrims from 2011-2019 pilgrimages</a:t>
            </a:r>
          </a:p>
          <a:p>
            <a:pPr lvl="1"/>
            <a:r>
              <a:rPr lang="en-US" sz="2400" dirty="0" smtClean="0"/>
              <a:t>Catholic Bible Institute of Southern Arizona</a:t>
            </a:r>
          </a:p>
          <a:p>
            <a:pPr lvl="1"/>
            <a:r>
              <a:rPr lang="en-US" sz="2400" dirty="0"/>
              <a:t>Catholic Bible </a:t>
            </a:r>
            <a:r>
              <a:rPr lang="en-US" sz="2400" dirty="0" smtClean="0"/>
              <a:t>Institutes in L.A. &amp; San Bernardino &amp; Orange</a:t>
            </a:r>
          </a:p>
          <a:p>
            <a:pPr lvl="1"/>
            <a:r>
              <a:rPr lang="en-US" sz="2400" dirty="0" smtClean="0"/>
              <a:t>Members of EOHSJ, Serra Club, Loyola Institute</a:t>
            </a:r>
          </a:p>
          <a:p>
            <a:pPr lvl="1"/>
            <a:r>
              <a:rPr lang="en-US" sz="2400" dirty="0" smtClean="0"/>
              <a:t>Parishioners from St. Monica, Santa Monica, CA</a:t>
            </a:r>
          </a:p>
          <a:p>
            <a:pPr lvl="1"/>
            <a:r>
              <a:rPr lang="en-US" sz="2400" dirty="0" smtClean="0"/>
              <a:t>Other NEW folks, here for the first time!</a:t>
            </a:r>
          </a:p>
        </p:txBody>
      </p:sp>
      <p:sp>
        <p:nvSpPr>
          <p:cNvPr id="3" name="Title 2"/>
          <p:cNvSpPr>
            <a:spLocks noGrp="1"/>
          </p:cNvSpPr>
          <p:nvPr>
            <p:ph type="title"/>
          </p:nvPr>
        </p:nvSpPr>
        <p:spPr/>
        <p:txBody>
          <a:bodyPr/>
          <a:lstStyle/>
          <a:p>
            <a:r>
              <a:rPr lang="en-US" smtClean="0"/>
              <a:t>Welcome to “Living Word”!</a:t>
            </a:r>
            <a:endParaRPr lang="en-US" dirty="0"/>
          </a:p>
        </p:txBody>
      </p:sp>
    </p:spTree>
    <p:extLst>
      <p:ext uri="{BB962C8B-B14F-4D97-AF65-F5344CB8AC3E}">
        <p14:creationId xmlns:p14="http://schemas.microsoft.com/office/powerpoint/2010/main" val="232995634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Opening Prayer</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57200" y="1676400"/>
            <a:ext cx="3657600" cy="3657600"/>
          </a:xfrm>
        </p:spPr>
      </p:pic>
      <p:sp>
        <p:nvSpPr>
          <p:cNvPr id="5" name="Content Placeholder 4"/>
          <p:cNvSpPr>
            <a:spLocks noGrp="1"/>
          </p:cNvSpPr>
          <p:nvPr>
            <p:ph sz="half" idx="2"/>
          </p:nvPr>
        </p:nvSpPr>
        <p:spPr>
          <a:xfrm>
            <a:off x="4343400" y="1600200"/>
            <a:ext cx="4212336" cy="4572000"/>
          </a:xfrm>
        </p:spPr>
        <p:txBody>
          <a:bodyPr>
            <a:noAutofit/>
          </a:bodyPr>
          <a:lstStyle/>
          <a:p>
            <a:pPr marL="0" indent="0">
              <a:buNone/>
            </a:pPr>
            <a:r>
              <a:rPr lang="en-US" sz="2100" dirty="0" smtClean="0"/>
              <a:t>O God, </a:t>
            </a:r>
            <a:r>
              <a:rPr lang="en-US" sz="2100" dirty="0"/>
              <a:t>the day draws near when the glory of your Son will make radiant the night of the waiting world. </a:t>
            </a:r>
            <a:endParaRPr lang="en-US" sz="2100" dirty="0" smtClean="0"/>
          </a:p>
          <a:p>
            <a:pPr marL="0" indent="0">
              <a:buNone/>
            </a:pPr>
            <a:r>
              <a:rPr lang="en-US" sz="2100" dirty="0" smtClean="0"/>
              <a:t>May </a:t>
            </a:r>
            <a:r>
              <a:rPr lang="en-US" sz="2100" dirty="0"/>
              <a:t>the lure of greed not impede us from the joy which moves the hearts of those who seek him. </a:t>
            </a:r>
            <a:endParaRPr lang="en-US" sz="2100" dirty="0" smtClean="0"/>
          </a:p>
          <a:p>
            <a:pPr marL="0" indent="0">
              <a:buNone/>
            </a:pPr>
            <a:r>
              <a:rPr lang="en-US" sz="2100" dirty="0" smtClean="0"/>
              <a:t>May </a:t>
            </a:r>
            <a:r>
              <a:rPr lang="en-US" sz="2100" dirty="0"/>
              <a:t>the darkness not blind us to the vision of wisdom which fills the minds of those who find him. </a:t>
            </a:r>
            <a:endParaRPr lang="en-US" sz="2100" dirty="0" smtClean="0"/>
          </a:p>
          <a:p>
            <a:pPr marL="0" indent="0">
              <a:buNone/>
            </a:pPr>
            <a:r>
              <a:rPr lang="en-US" sz="2100" dirty="0" smtClean="0"/>
              <a:t>We </a:t>
            </a:r>
            <a:r>
              <a:rPr lang="en-US" sz="2100" dirty="0"/>
              <a:t>ask this in the name of </a:t>
            </a:r>
            <a:r>
              <a:rPr lang="en-US" sz="2100" dirty="0" smtClean="0"/>
              <a:t>Jesus, our Savior and Lord</a:t>
            </a:r>
            <a:r>
              <a:rPr lang="en-US" sz="2100" dirty="0"/>
              <a:t>. Amen. </a:t>
            </a:r>
          </a:p>
        </p:txBody>
      </p:sp>
    </p:spTree>
    <p:extLst>
      <p:ext uri="{BB962C8B-B14F-4D97-AF65-F5344CB8AC3E}">
        <p14:creationId xmlns:p14="http://schemas.microsoft.com/office/powerpoint/2010/main" val="38237564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143000"/>
            <a:ext cx="8458200" cy="5486400"/>
          </a:xfrm>
        </p:spPr>
        <p:txBody>
          <a:bodyPr>
            <a:normAutofit/>
          </a:bodyPr>
          <a:lstStyle/>
          <a:p>
            <a:r>
              <a:rPr lang="en-US" sz="2800" dirty="0" smtClean="0">
                <a:solidFill>
                  <a:schemeClr val="accent5">
                    <a:lumMod val="40000"/>
                    <a:lumOff val="60000"/>
                  </a:schemeClr>
                </a:solidFill>
              </a:rPr>
              <a:t>Zoom </a:t>
            </a:r>
            <a:r>
              <a:rPr lang="en-US" sz="2800" dirty="0" smtClean="0">
                <a:solidFill>
                  <a:schemeClr val="accent5">
                    <a:lumMod val="40000"/>
                    <a:lumOff val="60000"/>
                  </a:schemeClr>
                </a:solidFill>
              </a:rPr>
              <a:t>Webinars</a:t>
            </a:r>
            <a:r>
              <a:rPr lang="en-US" sz="2800" dirty="0" smtClean="0"/>
              <a:t> on the </a:t>
            </a:r>
            <a:r>
              <a:rPr lang="en-US" sz="2800" dirty="0" smtClean="0"/>
              <a:t>Catholic </a:t>
            </a:r>
            <a:r>
              <a:rPr lang="en-US" sz="2800" i="1" dirty="0"/>
              <a:t>Lectionary for Mass</a:t>
            </a:r>
          </a:p>
          <a:p>
            <a:pPr lvl="1"/>
            <a:r>
              <a:rPr lang="en-US" sz="2400" dirty="0" smtClean="0"/>
              <a:t>Saturdays, 9:00 a.m. – 12:30 p.m.</a:t>
            </a:r>
            <a:r>
              <a:rPr lang="en-US" sz="1800" dirty="0" smtClean="0"/>
              <a:t>  (</a:t>
            </a:r>
            <a:r>
              <a:rPr lang="en-US" sz="1800" b="1" i="1" dirty="0" smtClean="0"/>
              <a:t>Pacific Time</a:t>
            </a:r>
            <a:r>
              <a:rPr lang="en-US" sz="1800" dirty="0" smtClean="0"/>
              <a:t>)</a:t>
            </a:r>
            <a:endParaRPr lang="en-US" sz="2400" dirty="0" smtClean="0"/>
          </a:p>
          <a:p>
            <a:pPr lvl="1"/>
            <a:r>
              <a:rPr lang="en-US" sz="2400" dirty="0" smtClean="0"/>
              <a:t>Open to the Public </a:t>
            </a:r>
            <a:r>
              <a:rPr lang="en-US" sz="1800" dirty="0" smtClean="0"/>
              <a:t> (</a:t>
            </a:r>
            <a:r>
              <a:rPr lang="en-US" sz="1800" i="1" dirty="0" smtClean="0"/>
              <a:t>feel free to invite others</a:t>
            </a:r>
            <a:r>
              <a:rPr lang="en-US" sz="1800" dirty="0" smtClean="0"/>
              <a:t>)</a:t>
            </a:r>
            <a:endParaRPr lang="en-US" sz="2400" dirty="0" smtClean="0"/>
          </a:p>
          <a:p>
            <a:pPr lvl="1"/>
            <a:r>
              <a:rPr lang="en-US" sz="2400" dirty="0" smtClean="0"/>
              <a:t>FREE</a:t>
            </a:r>
            <a:r>
              <a:rPr lang="en-US" sz="1800" dirty="0" smtClean="0"/>
              <a:t>  (</a:t>
            </a:r>
            <a:r>
              <a:rPr lang="en-US" sz="1800" i="1" dirty="0" smtClean="0"/>
              <a:t>but donations appreciated</a:t>
            </a:r>
            <a:r>
              <a:rPr lang="en-US" sz="1800" dirty="0" smtClean="0"/>
              <a:t>)</a:t>
            </a:r>
            <a:endParaRPr lang="en-US" sz="2400" dirty="0" smtClean="0"/>
          </a:p>
          <a:p>
            <a:pPr>
              <a:spcBef>
                <a:spcPts val="2400"/>
              </a:spcBef>
            </a:pPr>
            <a:r>
              <a:rPr lang="en-US" sz="2800" dirty="0" smtClean="0">
                <a:solidFill>
                  <a:schemeClr val="accent5">
                    <a:lumMod val="40000"/>
                    <a:lumOff val="60000"/>
                  </a:schemeClr>
                </a:solidFill>
              </a:rPr>
              <a:t>Monthly</a:t>
            </a:r>
            <a:r>
              <a:rPr lang="en-US" sz="2800" dirty="0">
                <a:solidFill>
                  <a:schemeClr val="accent5">
                    <a:lumMod val="40000"/>
                    <a:lumOff val="60000"/>
                  </a:schemeClr>
                </a:solidFill>
              </a:rPr>
              <a:t>, from Nov. 2020 to April 2021</a:t>
            </a:r>
          </a:p>
          <a:p>
            <a:pPr marL="742950" lvl="1" indent="-377825">
              <a:buSzPct val="95000"/>
              <a:buFont typeface="+mj-lt"/>
              <a:buAutoNum type="arabicPeriod"/>
            </a:pPr>
            <a:r>
              <a:rPr lang="en-US" b="1" dirty="0" smtClean="0">
                <a:solidFill>
                  <a:schemeClr val="tx1"/>
                </a:solidFill>
              </a:rPr>
              <a:t>Nov. </a:t>
            </a:r>
            <a:r>
              <a:rPr lang="en-US" b="1" dirty="0">
                <a:solidFill>
                  <a:schemeClr val="tx1"/>
                </a:solidFill>
              </a:rPr>
              <a:t>21, 2020</a:t>
            </a:r>
            <a:r>
              <a:rPr lang="en-US" dirty="0">
                <a:solidFill>
                  <a:schemeClr val="tx1"/>
                </a:solidFill>
              </a:rPr>
              <a:t> </a:t>
            </a:r>
            <a:r>
              <a:rPr lang="en-US" dirty="0" smtClean="0">
                <a:solidFill>
                  <a:schemeClr val="tx1"/>
                </a:solidFill>
              </a:rPr>
              <a:t>– </a:t>
            </a:r>
            <a:r>
              <a:rPr lang="en-US" sz="2400" dirty="0" smtClean="0">
                <a:solidFill>
                  <a:schemeClr val="tx1"/>
                </a:solidFill>
              </a:rPr>
              <a:t>Readings </a:t>
            </a:r>
            <a:r>
              <a:rPr lang="en-US" sz="2400" dirty="0">
                <a:solidFill>
                  <a:schemeClr val="tx1"/>
                </a:solidFill>
              </a:rPr>
              <a:t>of </a:t>
            </a:r>
            <a:r>
              <a:rPr lang="en-US" u="sng" dirty="0">
                <a:solidFill>
                  <a:schemeClr val="tx1"/>
                </a:solidFill>
              </a:rPr>
              <a:t>Advent</a:t>
            </a:r>
            <a:r>
              <a:rPr lang="en-US" dirty="0">
                <a:solidFill>
                  <a:schemeClr val="tx1"/>
                </a:solidFill>
              </a:rPr>
              <a:t> </a:t>
            </a:r>
          </a:p>
          <a:p>
            <a:pPr marL="742950" lvl="1" indent="-377825">
              <a:buSzPct val="95000"/>
              <a:buFont typeface="+mj-lt"/>
              <a:buAutoNum type="arabicPeriod"/>
            </a:pPr>
            <a:r>
              <a:rPr lang="en-US" sz="2400" b="1" dirty="0" smtClean="0"/>
              <a:t>Dec. </a:t>
            </a:r>
            <a:r>
              <a:rPr lang="en-US" sz="2400" b="1" dirty="0"/>
              <a:t>19, 2020</a:t>
            </a:r>
            <a:r>
              <a:rPr lang="en-US" sz="2400" dirty="0"/>
              <a:t> </a:t>
            </a:r>
            <a:r>
              <a:rPr lang="en-US" sz="2400" dirty="0" smtClean="0"/>
              <a:t>– </a:t>
            </a:r>
            <a:r>
              <a:rPr lang="en-US" sz="2000" dirty="0" smtClean="0"/>
              <a:t>Readings </a:t>
            </a:r>
            <a:r>
              <a:rPr lang="en-US" sz="2000" dirty="0"/>
              <a:t>of the </a:t>
            </a:r>
            <a:r>
              <a:rPr lang="en-US" sz="2400" u="sng" dirty="0"/>
              <a:t>Christmas Season</a:t>
            </a:r>
          </a:p>
          <a:p>
            <a:pPr marL="742950" lvl="1" indent="-377825">
              <a:buSzPct val="95000"/>
              <a:buFont typeface="+mj-lt"/>
              <a:buAutoNum type="arabicPeriod"/>
            </a:pPr>
            <a:r>
              <a:rPr lang="en-US" sz="2400" b="1" dirty="0" smtClean="0"/>
              <a:t>Jan. </a:t>
            </a:r>
            <a:r>
              <a:rPr lang="en-US" sz="2400" b="1" dirty="0"/>
              <a:t>9, </a:t>
            </a:r>
            <a:r>
              <a:rPr lang="en-US" sz="2400" b="1" dirty="0" smtClean="0"/>
              <a:t>2021</a:t>
            </a:r>
            <a:r>
              <a:rPr lang="en-US" sz="2400" dirty="0" smtClean="0"/>
              <a:t> – </a:t>
            </a:r>
            <a:r>
              <a:rPr lang="en-US" sz="2000" dirty="0" smtClean="0"/>
              <a:t>Gospel </a:t>
            </a:r>
            <a:r>
              <a:rPr lang="en-US" sz="2000" dirty="0"/>
              <a:t>of </a:t>
            </a:r>
            <a:r>
              <a:rPr lang="en-US" sz="2400" u="sng" dirty="0" smtClean="0"/>
              <a:t>Mark</a:t>
            </a:r>
            <a:r>
              <a:rPr lang="en-US" sz="2400" dirty="0" smtClean="0"/>
              <a:t> </a:t>
            </a:r>
            <a:r>
              <a:rPr lang="en-US" sz="2000" dirty="0" smtClean="0"/>
              <a:t>(Liturgical </a:t>
            </a:r>
            <a:r>
              <a:rPr lang="en-US" sz="2000" dirty="0"/>
              <a:t>Year B) </a:t>
            </a:r>
            <a:endParaRPr lang="en-US" sz="2400" dirty="0"/>
          </a:p>
          <a:p>
            <a:pPr marL="742950" lvl="1" indent="-377825">
              <a:buSzPct val="95000"/>
              <a:buFont typeface="+mj-lt"/>
              <a:buAutoNum type="arabicPeriod"/>
            </a:pPr>
            <a:r>
              <a:rPr lang="en-US" sz="2400" b="1" dirty="0" smtClean="0"/>
              <a:t>Feb. </a:t>
            </a:r>
            <a:r>
              <a:rPr lang="en-US" sz="2400" b="1" dirty="0"/>
              <a:t>13, </a:t>
            </a:r>
            <a:r>
              <a:rPr lang="en-US" sz="2400" b="1" dirty="0" smtClean="0"/>
              <a:t>2021</a:t>
            </a:r>
            <a:r>
              <a:rPr lang="en-US" sz="2400" dirty="0" smtClean="0"/>
              <a:t> – </a:t>
            </a:r>
            <a:r>
              <a:rPr lang="en-US" sz="2000" dirty="0" smtClean="0"/>
              <a:t>Readings </a:t>
            </a:r>
            <a:r>
              <a:rPr lang="en-US" sz="2000" dirty="0"/>
              <a:t>of </a:t>
            </a:r>
            <a:r>
              <a:rPr lang="en-US" sz="2400" u="sng" dirty="0"/>
              <a:t>Lent</a:t>
            </a:r>
          </a:p>
          <a:p>
            <a:pPr marL="742950" lvl="1" indent="-377825">
              <a:buSzPct val="95000"/>
              <a:buFont typeface="+mj-lt"/>
              <a:buAutoNum type="arabicPeriod"/>
            </a:pPr>
            <a:r>
              <a:rPr lang="en-US" sz="2400" b="1" dirty="0"/>
              <a:t>March 27, </a:t>
            </a:r>
            <a:r>
              <a:rPr lang="en-US" sz="2400" b="1" dirty="0" smtClean="0"/>
              <a:t>2021</a:t>
            </a:r>
            <a:r>
              <a:rPr lang="en-US" sz="2400" dirty="0" smtClean="0"/>
              <a:t> – </a:t>
            </a:r>
            <a:r>
              <a:rPr lang="en-US" sz="2000" dirty="0" smtClean="0"/>
              <a:t>Readings </a:t>
            </a:r>
            <a:r>
              <a:rPr lang="en-US" sz="2000" dirty="0"/>
              <a:t>of </a:t>
            </a:r>
            <a:r>
              <a:rPr lang="en-US" sz="2400" u="sng" dirty="0"/>
              <a:t>Holy Week</a:t>
            </a:r>
            <a:r>
              <a:rPr lang="en-US" sz="2400" dirty="0"/>
              <a:t> </a:t>
            </a:r>
            <a:r>
              <a:rPr lang="en-US" sz="2400" dirty="0" smtClean="0"/>
              <a:t>&amp; </a:t>
            </a:r>
            <a:r>
              <a:rPr lang="en-US" sz="2400" u="sng" dirty="0" smtClean="0"/>
              <a:t>Triduum</a:t>
            </a:r>
            <a:endParaRPr lang="en-US" sz="2400" u="sng" dirty="0"/>
          </a:p>
          <a:p>
            <a:pPr marL="742950" lvl="1" indent="-377825">
              <a:buSzPct val="95000"/>
              <a:buFont typeface="+mj-lt"/>
              <a:buAutoNum type="arabicPeriod"/>
            </a:pPr>
            <a:r>
              <a:rPr lang="en-US" sz="2400" b="1" dirty="0"/>
              <a:t>April 10, </a:t>
            </a:r>
            <a:r>
              <a:rPr lang="en-US" sz="2400" b="1" dirty="0" smtClean="0"/>
              <a:t>2021</a:t>
            </a:r>
            <a:r>
              <a:rPr lang="en-US" sz="2400" dirty="0" smtClean="0"/>
              <a:t> – </a:t>
            </a:r>
            <a:r>
              <a:rPr lang="en-US" sz="2000" dirty="0" smtClean="0"/>
              <a:t>Readings </a:t>
            </a:r>
            <a:r>
              <a:rPr lang="en-US" sz="2000" dirty="0"/>
              <a:t>of the </a:t>
            </a:r>
            <a:r>
              <a:rPr lang="en-US" sz="2400" u="sng" dirty="0"/>
              <a:t>Easter Season</a:t>
            </a:r>
          </a:p>
        </p:txBody>
      </p:sp>
      <p:sp>
        <p:nvSpPr>
          <p:cNvPr id="3" name="Title 2"/>
          <p:cNvSpPr>
            <a:spLocks noGrp="1"/>
          </p:cNvSpPr>
          <p:nvPr>
            <p:ph type="title"/>
          </p:nvPr>
        </p:nvSpPr>
        <p:spPr/>
        <p:txBody>
          <a:bodyPr/>
          <a:lstStyle/>
          <a:p>
            <a:r>
              <a:rPr lang="en-US" dirty="0" smtClean="0"/>
              <a:t>“Living Word”  Webinar Series</a:t>
            </a:r>
            <a:endParaRPr lang="en-US" dirty="0"/>
          </a:p>
        </p:txBody>
      </p:sp>
    </p:spTree>
    <p:extLst>
      <p:ext uri="{BB962C8B-B14F-4D97-AF65-F5344CB8AC3E}">
        <p14:creationId xmlns:p14="http://schemas.microsoft.com/office/powerpoint/2010/main" val="255903914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sz="2800" b="1" dirty="0" smtClean="0"/>
              <a:t>Basic </a:t>
            </a:r>
            <a:r>
              <a:rPr lang="en-US" sz="2800" b="1" dirty="0" smtClean="0"/>
              <a:t>Questions of This Year’s Webinar Series:</a:t>
            </a:r>
            <a:endParaRPr lang="en-US" sz="2800" b="1" dirty="0" smtClean="0"/>
          </a:p>
          <a:p>
            <a:r>
              <a:rPr lang="en-US" sz="2800" dirty="0" smtClean="0"/>
              <a:t>WHICH biblical texts are read at Catholic Masses?</a:t>
            </a:r>
          </a:p>
          <a:p>
            <a:pPr lvl="1"/>
            <a:r>
              <a:rPr lang="en-US" sz="2200" b="1" dirty="0" smtClean="0"/>
              <a:t>Seasons:  </a:t>
            </a:r>
            <a:r>
              <a:rPr lang="en-US" sz="2200" dirty="0" smtClean="0"/>
              <a:t>Advent;  Christmas;  Lent;  Easter;  Ordinary Time</a:t>
            </a:r>
          </a:p>
          <a:p>
            <a:pPr lvl="1"/>
            <a:r>
              <a:rPr lang="en-US" sz="2200" i="1" dirty="0" smtClean="0"/>
              <a:t>Sundays/Feasts:</a:t>
            </a:r>
            <a:r>
              <a:rPr lang="en-US" sz="2200" dirty="0" smtClean="0"/>
              <a:t> </a:t>
            </a:r>
            <a:r>
              <a:rPr lang="en-US" sz="2200" dirty="0" smtClean="0"/>
              <a:t> </a:t>
            </a:r>
            <a:r>
              <a:rPr lang="en-US" sz="2200" b="1" dirty="0" smtClean="0"/>
              <a:t>1</a:t>
            </a:r>
            <a:r>
              <a:rPr lang="en-US" sz="2200" b="1" baseline="30000" dirty="0" smtClean="0"/>
              <a:t>st</a:t>
            </a:r>
            <a:r>
              <a:rPr lang="en-US" sz="2200" b="1" dirty="0" smtClean="0"/>
              <a:t> </a:t>
            </a:r>
            <a:r>
              <a:rPr lang="en-US" sz="2200" b="1" dirty="0" smtClean="0"/>
              <a:t>Reading</a:t>
            </a:r>
            <a:r>
              <a:rPr lang="en-US" sz="2200" dirty="0" smtClean="0"/>
              <a:t>, Psalm, </a:t>
            </a:r>
            <a:r>
              <a:rPr lang="en-US" sz="2200" b="1" dirty="0" smtClean="0"/>
              <a:t>2</a:t>
            </a:r>
            <a:r>
              <a:rPr lang="en-US" sz="2200" b="1" baseline="30000" dirty="0" smtClean="0"/>
              <a:t>nd</a:t>
            </a:r>
            <a:r>
              <a:rPr lang="en-US" sz="2200" b="1" dirty="0" smtClean="0"/>
              <a:t> Reading</a:t>
            </a:r>
            <a:r>
              <a:rPr lang="en-US" sz="2200" dirty="0" smtClean="0"/>
              <a:t>, Alleluia, </a:t>
            </a:r>
            <a:r>
              <a:rPr lang="en-US" sz="2200" b="1" dirty="0" smtClean="0"/>
              <a:t>Gospel</a:t>
            </a:r>
          </a:p>
          <a:p>
            <a:pPr lvl="1"/>
            <a:r>
              <a:rPr lang="en-US" sz="2200" i="1" dirty="0" smtClean="0"/>
              <a:t>Weekdays:</a:t>
            </a:r>
            <a:r>
              <a:rPr lang="en-US" sz="2200" dirty="0" smtClean="0"/>
              <a:t> </a:t>
            </a:r>
            <a:r>
              <a:rPr lang="en-US" sz="2200" dirty="0" smtClean="0"/>
              <a:t> </a:t>
            </a:r>
            <a:r>
              <a:rPr lang="en-US" sz="2200" b="1" dirty="0" smtClean="0"/>
              <a:t>1</a:t>
            </a:r>
            <a:r>
              <a:rPr lang="en-US" sz="2200" b="1" baseline="30000" dirty="0" smtClean="0"/>
              <a:t>st</a:t>
            </a:r>
            <a:r>
              <a:rPr lang="en-US" sz="2200" b="1" dirty="0" smtClean="0"/>
              <a:t> </a:t>
            </a:r>
            <a:r>
              <a:rPr lang="en-US" sz="2200" b="1" dirty="0"/>
              <a:t>Reading</a:t>
            </a:r>
            <a:r>
              <a:rPr lang="en-US" sz="2200" dirty="0"/>
              <a:t>, Psalm, </a:t>
            </a:r>
            <a:r>
              <a:rPr lang="en-US" sz="2200" dirty="0" smtClean="0"/>
              <a:t>Alleluia</a:t>
            </a:r>
            <a:r>
              <a:rPr lang="en-US" sz="2200" dirty="0"/>
              <a:t>, </a:t>
            </a:r>
            <a:r>
              <a:rPr lang="en-US" sz="2200" b="1" dirty="0" smtClean="0"/>
              <a:t>Gospel</a:t>
            </a:r>
            <a:endParaRPr lang="en-US" sz="2200" dirty="0"/>
          </a:p>
          <a:p>
            <a:pPr>
              <a:spcBef>
                <a:spcPts val="2400"/>
              </a:spcBef>
            </a:pPr>
            <a:r>
              <a:rPr lang="en-US" sz="2800" dirty="0" smtClean="0"/>
              <a:t>WHY were the assigned readings chosen?</a:t>
            </a:r>
          </a:p>
          <a:p>
            <a:pPr lvl="1"/>
            <a:r>
              <a:rPr lang="en-US" sz="2200" dirty="0" smtClean="0"/>
              <a:t>Brief “Rationale” in Lectionary’s “Introduction”</a:t>
            </a:r>
            <a:r>
              <a:rPr lang="en-US" sz="1800" dirty="0" smtClean="0"/>
              <a:t> (in printed editions)</a:t>
            </a:r>
            <a:endParaRPr lang="en-US" sz="2200" dirty="0" smtClean="0"/>
          </a:p>
          <a:p>
            <a:pPr lvl="2"/>
            <a:r>
              <a:rPr lang="en-US" sz="2000" dirty="0" smtClean="0"/>
              <a:t>Chap. 2 in 1969 edition;  or Chap. 5 in 1981 edition.</a:t>
            </a:r>
          </a:p>
          <a:p>
            <a:pPr lvl="2"/>
            <a:r>
              <a:rPr lang="en-US" sz="2000" dirty="0" smtClean="0"/>
              <a:t>Season </a:t>
            </a:r>
            <a:r>
              <a:rPr lang="en-US" sz="2000" dirty="0" smtClean="0"/>
              <a:t>by season;  first Sundays/Feasts,  then Weekdays</a:t>
            </a:r>
          </a:p>
          <a:p>
            <a:pPr>
              <a:spcBef>
                <a:spcPts val="2400"/>
              </a:spcBef>
            </a:pPr>
            <a:r>
              <a:rPr lang="en-US" sz="2400" dirty="0" smtClean="0"/>
              <a:t>For charts, handouts, </a:t>
            </a:r>
            <a:r>
              <a:rPr lang="en-US" sz="2400" dirty="0" smtClean="0"/>
              <a:t>more </a:t>
            </a:r>
            <a:r>
              <a:rPr lang="en-US" sz="2400" dirty="0" smtClean="0"/>
              <a:t>info, see my website</a:t>
            </a:r>
            <a:r>
              <a:rPr lang="en-US" sz="2400" dirty="0"/>
              <a:t>: </a:t>
            </a:r>
            <a:r>
              <a:rPr lang="en-US" sz="2400" dirty="0" smtClean="0"/>
              <a:t/>
            </a:r>
            <a:br>
              <a:rPr lang="en-US" sz="2400" dirty="0" smtClean="0"/>
            </a:br>
            <a:r>
              <a:rPr lang="en-US" sz="2800" dirty="0" smtClean="0">
                <a:hlinkClick r:id="rId3"/>
              </a:rPr>
              <a:t>http</a:t>
            </a:r>
            <a:r>
              <a:rPr lang="en-US" sz="2800" dirty="0">
                <a:hlinkClick r:id="rId3"/>
              </a:rPr>
              <a:t>://catholic-resources.org/Lectionary</a:t>
            </a:r>
            <a:r>
              <a:rPr lang="en-US" sz="2800" dirty="0" smtClean="0">
                <a:hlinkClick r:id="rId3"/>
              </a:rPr>
              <a:t>/</a:t>
            </a:r>
            <a:endParaRPr lang="en-US" sz="2800" dirty="0"/>
          </a:p>
          <a:p>
            <a:pPr lvl="1">
              <a:spcBef>
                <a:spcPts val="600"/>
              </a:spcBef>
            </a:pPr>
            <a:r>
              <a:rPr lang="en-US" sz="2000" dirty="0" smtClean="0"/>
              <a:t>Also has the full text of the 1981 “Introduction”</a:t>
            </a:r>
            <a:endParaRPr lang="en-US" sz="2000" dirty="0"/>
          </a:p>
        </p:txBody>
      </p:sp>
      <p:sp>
        <p:nvSpPr>
          <p:cNvPr id="3" name="Title 2"/>
          <p:cNvSpPr>
            <a:spLocks noGrp="1"/>
          </p:cNvSpPr>
          <p:nvPr>
            <p:ph type="title"/>
          </p:nvPr>
        </p:nvSpPr>
        <p:spPr/>
        <p:txBody>
          <a:bodyPr/>
          <a:lstStyle/>
          <a:p>
            <a:r>
              <a:rPr lang="en-US" dirty="0" smtClean="0"/>
              <a:t>Lectionary Readings</a:t>
            </a:r>
            <a:endParaRPr lang="en-US" dirty="0"/>
          </a:p>
        </p:txBody>
      </p:sp>
    </p:spTree>
    <p:extLst>
      <p:ext uri="{BB962C8B-B14F-4D97-AF65-F5344CB8AC3E}">
        <p14:creationId xmlns:p14="http://schemas.microsoft.com/office/powerpoint/2010/main" val="189561850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95400"/>
            <a:ext cx="8686800" cy="5410200"/>
          </a:xfrm>
        </p:spPr>
        <p:txBody>
          <a:bodyPr>
            <a:normAutofit/>
          </a:bodyPr>
          <a:lstStyle/>
          <a:p>
            <a:pPr>
              <a:spcBef>
                <a:spcPts val="1200"/>
              </a:spcBef>
            </a:pPr>
            <a:r>
              <a:rPr lang="en-US" b="1" dirty="0" smtClean="0"/>
              <a:t>Outline of Today’s Webinar:</a:t>
            </a:r>
          </a:p>
          <a:p>
            <a:pPr marL="687388" lvl="1" indent="-322263">
              <a:spcBef>
                <a:spcPts val="1200"/>
              </a:spcBef>
              <a:buClr>
                <a:schemeClr val="bg1"/>
              </a:buClr>
              <a:buSzPct val="90000"/>
              <a:buFont typeface="+mj-lt"/>
              <a:buAutoNum type="arabicPeriod"/>
            </a:pPr>
            <a:r>
              <a:rPr lang="en-US" b="1" dirty="0" smtClean="0"/>
              <a:t>Advent:  Intro &amp; Overview</a:t>
            </a:r>
            <a:r>
              <a:rPr lang="en-US" dirty="0" smtClean="0"/>
              <a:t> </a:t>
            </a:r>
            <a:r>
              <a:rPr lang="en-US" dirty="0" smtClean="0"/>
              <a:t>of </a:t>
            </a:r>
            <a:r>
              <a:rPr lang="en-US" dirty="0" smtClean="0"/>
              <a:t>Sundays, Years </a:t>
            </a:r>
            <a:r>
              <a:rPr lang="en-US" dirty="0" smtClean="0"/>
              <a:t>ABC</a:t>
            </a:r>
          </a:p>
          <a:p>
            <a:pPr marL="687388" lvl="1" indent="-322263">
              <a:spcBef>
                <a:spcPts val="1200"/>
              </a:spcBef>
              <a:buClr>
                <a:schemeClr val="bg1"/>
              </a:buClr>
              <a:buSzPct val="90000"/>
              <a:buFont typeface="+mj-lt"/>
              <a:buAutoNum type="arabicPeriod"/>
            </a:pPr>
            <a:r>
              <a:rPr lang="en-US" dirty="0" smtClean="0"/>
              <a:t>Advent </a:t>
            </a:r>
            <a:r>
              <a:rPr lang="en-US" b="1" dirty="0" smtClean="0"/>
              <a:t>Sundays:  </a:t>
            </a:r>
            <a:r>
              <a:rPr lang="en-US" dirty="0" smtClean="0"/>
              <a:t>Readings for 2020: </a:t>
            </a:r>
            <a:r>
              <a:rPr lang="en-US" b="1" dirty="0" smtClean="0"/>
              <a:t>Year B </a:t>
            </a:r>
          </a:p>
          <a:p>
            <a:pPr marL="687388" lvl="1" indent="-322263">
              <a:spcBef>
                <a:spcPts val="1200"/>
              </a:spcBef>
              <a:buClr>
                <a:schemeClr val="bg1"/>
              </a:buClr>
              <a:buSzPct val="90000"/>
              <a:buFont typeface="+mj-lt"/>
              <a:buAutoNum type="arabicPeriod"/>
            </a:pPr>
            <a:r>
              <a:rPr lang="en-US" dirty="0" smtClean="0"/>
              <a:t>Advent </a:t>
            </a:r>
            <a:r>
              <a:rPr lang="en-US" b="1" dirty="0" smtClean="0"/>
              <a:t>Weekdays</a:t>
            </a:r>
            <a:r>
              <a:rPr lang="en-US" dirty="0" smtClean="0"/>
              <a:t>:  Readings used each year</a:t>
            </a:r>
          </a:p>
          <a:p>
            <a:pPr lvl="1">
              <a:spcBef>
                <a:spcPts val="1200"/>
              </a:spcBef>
            </a:pPr>
            <a:r>
              <a:rPr lang="en-US" sz="2000" dirty="0" smtClean="0">
                <a:solidFill>
                  <a:schemeClr val="tx1"/>
                </a:solidFill>
              </a:rPr>
              <a:t>Ten minute breaks after each part.</a:t>
            </a:r>
          </a:p>
          <a:p>
            <a:pPr lvl="1">
              <a:spcBef>
                <a:spcPts val="1200"/>
              </a:spcBef>
            </a:pPr>
            <a:endParaRPr lang="en-US" sz="1200" dirty="0" smtClean="0">
              <a:solidFill>
                <a:schemeClr val="tx1"/>
              </a:solidFill>
            </a:endParaRPr>
          </a:p>
          <a:p>
            <a:pPr>
              <a:spcBef>
                <a:spcPts val="1200"/>
              </a:spcBef>
            </a:pPr>
            <a:r>
              <a:rPr lang="en-US" b="1" i="1" dirty="0" smtClean="0"/>
              <a:t>Lectionary for Mass  </a:t>
            </a:r>
            <a:r>
              <a:rPr lang="en-US" b="1" dirty="0" smtClean="0"/>
              <a:t>Website:</a:t>
            </a:r>
          </a:p>
          <a:p>
            <a:pPr lvl="1">
              <a:spcBef>
                <a:spcPts val="1200"/>
              </a:spcBef>
            </a:pPr>
            <a:r>
              <a:rPr lang="en-US" sz="2400" u="sng" dirty="0" smtClean="0"/>
              <a:t>http://catholic-resources.org/Lectionary</a:t>
            </a:r>
          </a:p>
        </p:txBody>
      </p:sp>
      <p:sp>
        <p:nvSpPr>
          <p:cNvPr id="2" name="Title 1"/>
          <p:cNvSpPr>
            <a:spLocks noGrp="1"/>
          </p:cNvSpPr>
          <p:nvPr>
            <p:ph type="title"/>
          </p:nvPr>
        </p:nvSpPr>
        <p:spPr/>
        <p:txBody>
          <a:bodyPr/>
          <a:lstStyle/>
          <a:p>
            <a:r>
              <a:rPr lang="en-US" dirty="0" smtClean="0"/>
              <a:t>Liturgical Season  of  ADVENT</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03612" y="3922218"/>
            <a:ext cx="1783188" cy="2478582"/>
          </a:xfrm>
          <a:prstGeom prst="rect">
            <a:avLst/>
          </a:prstGeom>
          <a:effectLst>
            <a:glow rad="304800">
              <a:schemeClr val="tx1">
                <a:alpha val="50000"/>
              </a:schemeClr>
            </a:glow>
          </a:effectLst>
        </p:spPr>
      </p:pic>
    </p:spTree>
    <p:extLst>
      <p:ext uri="{BB962C8B-B14F-4D97-AF65-F5344CB8AC3E}">
        <p14:creationId xmlns:p14="http://schemas.microsoft.com/office/powerpoint/2010/main" val="39316382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458200" cy="5410200"/>
          </a:xfrm>
        </p:spPr>
        <p:txBody>
          <a:bodyPr>
            <a:normAutofit/>
          </a:bodyPr>
          <a:lstStyle/>
          <a:p>
            <a:pPr marL="0" indent="0" algn="ctr">
              <a:buNone/>
            </a:pPr>
            <a:r>
              <a:rPr lang="en-US" sz="2800" b="1" i="1" dirty="0" smtClean="0"/>
              <a:t>Let’s start with the Gospels of the 1</a:t>
            </a:r>
            <a:r>
              <a:rPr lang="en-US" sz="2800" b="1" i="1" baseline="30000" dirty="0" smtClean="0"/>
              <a:t>st</a:t>
            </a:r>
            <a:r>
              <a:rPr lang="en-US" sz="2800" b="1" i="1" dirty="0" smtClean="0"/>
              <a:t> </a:t>
            </a:r>
            <a:r>
              <a:rPr lang="en-US" sz="2800" b="1" i="1" dirty="0"/>
              <a:t>Sunday of </a:t>
            </a:r>
            <a:r>
              <a:rPr lang="en-US" sz="2800" b="1" i="1" dirty="0" smtClean="0"/>
              <a:t>Advent</a:t>
            </a:r>
          </a:p>
          <a:p>
            <a:pPr marL="0" indent="0" algn="ctr">
              <a:buNone/>
            </a:pPr>
            <a:r>
              <a:rPr lang="en-US" sz="3200" b="1" dirty="0" smtClean="0">
                <a:solidFill>
                  <a:schemeClr val="accent6">
                    <a:lumMod val="20000"/>
                    <a:lumOff val="80000"/>
                  </a:schemeClr>
                </a:solidFill>
              </a:rPr>
              <a:t>Year A: </a:t>
            </a:r>
            <a:r>
              <a:rPr lang="en-US" sz="3200" dirty="0" smtClean="0"/>
              <a:t>Matt 24:37-44 </a:t>
            </a:r>
          </a:p>
          <a:p>
            <a:pPr marL="0" indent="0" algn="ctr">
              <a:buNone/>
            </a:pPr>
            <a:r>
              <a:rPr lang="en-US" sz="3200" b="1" dirty="0" smtClean="0">
                <a:solidFill>
                  <a:schemeClr val="accent6">
                    <a:lumMod val="20000"/>
                    <a:lumOff val="80000"/>
                  </a:schemeClr>
                </a:solidFill>
              </a:rPr>
              <a:t>Year B: </a:t>
            </a:r>
            <a:r>
              <a:rPr lang="en-US" sz="3200" dirty="0" smtClean="0"/>
              <a:t>Mark 13:33-37</a:t>
            </a:r>
          </a:p>
          <a:p>
            <a:pPr marL="0" indent="0" algn="ctr">
              <a:buNone/>
            </a:pPr>
            <a:r>
              <a:rPr lang="en-US" sz="3200" b="1" dirty="0" smtClean="0">
                <a:solidFill>
                  <a:schemeClr val="accent6">
                    <a:lumMod val="20000"/>
                    <a:lumOff val="80000"/>
                  </a:schemeClr>
                </a:solidFill>
              </a:rPr>
              <a:t>Year C: </a:t>
            </a:r>
            <a:r>
              <a:rPr lang="en-US" sz="3200" dirty="0" smtClean="0"/>
              <a:t>Luke 21:25-28, 34-36</a:t>
            </a:r>
          </a:p>
          <a:p>
            <a:pPr marL="0" indent="0" algn="ctr">
              <a:spcBef>
                <a:spcPts val="3600"/>
              </a:spcBef>
              <a:buNone/>
            </a:pPr>
            <a:r>
              <a:rPr lang="en-US" dirty="0" smtClean="0">
                <a:solidFill>
                  <a:schemeClr val="tx2">
                    <a:lumMod val="25000"/>
                  </a:schemeClr>
                </a:solidFill>
              </a:rPr>
              <a:t>Biblical or Lectionary Texts:</a:t>
            </a:r>
          </a:p>
          <a:p>
            <a:pPr algn="ctr">
              <a:spcBef>
                <a:spcPts val="300"/>
              </a:spcBef>
            </a:pPr>
            <a:r>
              <a:rPr lang="en-US" sz="2800" dirty="0" smtClean="0"/>
              <a:t>Your Own Bibles</a:t>
            </a:r>
          </a:p>
          <a:p>
            <a:pPr algn="ctr">
              <a:spcBef>
                <a:spcPts val="300"/>
              </a:spcBef>
            </a:pPr>
            <a:r>
              <a:rPr lang="en-US" sz="2800" dirty="0" smtClean="0"/>
              <a:t>Handouts that I emailed you</a:t>
            </a:r>
          </a:p>
          <a:p>
            <a:pPr algn="ctr">
              <a:spcBef>
                <a:spcPts val="300"/>
              </a:spcBef>
            </a:pPr>
            <a:r>
              <a:rPr lang="en-US" sz="2800" dirty="0" smtClean="0"/>
              <a:t>Slides from this PPT on your screen</a:t>
            </a:r>
          </a:p>
          <a:p>
            <a:pPr algn="ctr">
              <a:spcBef>
                <a:spcPts val="300"/>
              </a:spcBef>
            </a:pPr>
            <a:r>
              <a:rPr lang="en-US" sz="2800" dirty="0"/>
              <a:t>https://bible.usccb.org/readings/calendar</a:t>
            </a:r>
            <a:endParaRPr lang="en-US" sz="2800" dirty="0" smtClean="0"/>
          </a:p>
        </p:txBody>
      </p:sp>
      <p:sp>
        <p:nvSpPr>
          <p:cNvPr id="3" name="Title 2"/>
          <p:cNvSpPr>
            <a:spLocks noGrp="1"/>
          </p:cNvSpPr>
          <p:nvPr>
            <p:ph type="title"/>
          </p:nvPr>
        </p:nvSpPr>
        <p:spPr>
          <a:xfrm>
            <a:off x="381000" y="0"/>
            <a:ext cx="8458200" cy="1143000"/>
          </a:xfrm>
        </p:spPr>
        <p:txBody>
          <a:bodyPr>
            <a:normAutofit/>
          </a:bodyPr>
          <a:lstStyle/>
          <a:p>
            <a:r>
              <a:rPr lang="en-US" dirty="0"/>
              <a:t>Introduction:</a:t>
            </a:r>
            <a:endParaRPr lang="en-US" dirty="0"/>
          </a:p>
        </p:txBody>
      </p:sp>
    </p:spTree>
    <p:extLst>
      <p:ext uri="{BB962C8B-B14F-4D97-AF65-F5344CB8AC3E}">
        <p14:creationId xmlns:p14="http://schemas.microsoft.com/office/powerpoint/2010/main" val="38195297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458200" cy="5257800"/>
          </a:xfrm>
        </p:spPr>
        <p:txBody>
          <a:bodyPr>
            <a:normAutofit/>
          </a:bodyPr>
          <a:lstStyle/>
          <a:p>
            <a:pPr marL="0" indent="0">
              <a:buNone/>
            </a:pPr>
            <a:r>
              <a:rPr lang="en-US" sz="3200" dirty="0" smtClean="0"/>
              <a:t>Use the “Mark-Up Method”</a:t>
            </a:r>
          </a:p>
          <a:p>
            <a:r>
              <a:rPr lang="en-US" sz="2800" dirty="0" smtClean="0">
                <a:solidFill>
                  <a:schemeClr val="accent6">
                    <a:lumMod val="20000"/>
                    <a:lumOff val="80000"/>
                  </a:schemeClr>
                </a:solidFill>
              </a:rPr>
              <a:t>Get a paper copy of the scripture readings:</a:t>
            </a:r>
          </a:p>
          <a:p>
            <a:pPr lvl="1"/>
            <a:r>
              <a:rPr lang="en-US" sz="2000" dirty="0" smtClean="0"/>
              <a:t>Use </a:t>
            </a:r>
            <a:r>
              <a:rPr lang="en-US" sz="2000" dirty="0"/>
              <a:t>a </a:t>
            </a:r>
            <a:r>
              <a:rPr lang="en-US" sz="2000" dirty="0" err="1"/>
              <a:t>missalette</a:t>
            </a:r>
            <a:r>
              <a:rPr lang="en-US" sz="1800" dirty="0">
                <a:latin typeface="Arial Narrow" panose="020B0606020202030204" pitchFamily="34" charset="0"/>
              </a:rPr>
              <a:t> (</a:t>
            </a:r>
            <a:r>
              <a:rPr lang="en-US" sz="1800" i="1" dirty="0">
                <a:latin typeface="Arial Narrow" panose="020B0606020202030204" pitchFamily="34" charset="0"/>
              </a:rPr>
              <a:t>Give Us This Day, </a:t>
            </a:r>
            <a:r>
              <a:rPr lang="en-US" sz="1800" i="1" dirty="0" err="1">
                <a:latin typeface="Arial Narrow" panose="020B0606020202030204" pitchFamily="34" charset="0"/>
              </a:rPr>
              <a:t>Magnificat</a:t>
            </a:r>
            <a:r>
              <a:rPr lang="en-US" sz="1800" i="1" dirty="0">
                <a:latin typeface="Arial Narrow" panose="020B0606020202030204" pitchFamily="34" charset="0"/>
              </a:rPr>
              <a:t>, Living With Christ, etc.</a:t>
            </a:r>
            <a:r>
              <a:rPr lang="en-US" sz="1800" dirty="0">
                <a:latin typeface="Arial Narrow" panose="020B0606020202030204" pitchFamily="34" charset="0"/>
              </a:rPr>
              <a:t>)</a:t>
            </a:r>
            <a:endParaRPr lang="en-US" sz="1800" dirty="0" smtClean="0"/>
          </a:p>
          <a:p>
            <a:pPr lvl="1"/>
            <a:r>
              <a:rPr lang="en-US" sz="1800" dirty="0" smtClean="0"/>
              <a:t>Or go to </a:t>
            </a:r>
            <a:r>
              <a:rPr lang="en-US" sz="1800" u="sng" dirty="0" smtClean="0"/>
              <a:t>http://</a:t>
            </a:r>
            <a:r>
              <a:rPr lang="en-US" sz="1800" b="1" u="sng" dirty="0" smtClean="0"/>
              <a:t>USCCB.org</a:t>
            </a:r>
            <a:r>
              <a:rPr lang="en-US" sz="1800" b="1" dirty="0" smtClean="0"/>
              <a:t> </a:t>
            </a:r>
            <a:r>
              <a:rPr lang="en-US" sz="1800" dirty="0" smtClean="0"/>
              <a:t> &amp; print out the readings,</a:t>
            </a:r>
          </a:p>
          <a:p>
            <a:pPr lvl="1"/>
            <a:r>
              <a:rPr lang="en-US" sz="1800" dirty="0" smtClean="0"/>
              <a:t>Or photocopy pages from a published Lectionary.</a:t>
            </a:r>
          </a:p>
          <a:p>
            <a:pPr lvl="2"/>
            <a:endParaRPr lang="en-US" sz="1400" dirty="0" smtClean="0">
              <a:latin typeface="Arial Narrow" panose="020B0606020202030204" pitchFamily="34" charset="0"/>
            </a:endParaRPr>
          </a:p>
          <a:p>
            <a:r>
              <a:rPr lang="en-US" sz="2800" dirty="0" smtClean="0">
                <a:solidFill>
                  <a:schemeClr val="accent6">
                    <a:lumMod val="20000"/>
                    <a:lumOff val="80000"/>
                  </a:schemeClr>
                </a:solidFill>
              </a:rPr>
              <a:t>Then </a:t>
            </a:r>
            <a:r>
              <a:rPr lang="en-US" sz="2800" u="sng" dirty="0" smtClean="0">
                <a:solidFill>
                  <a:schemeClr val="accent6">
                    <a:lumMod val="20000"/>
                    <a:lumOff val="80000"/>
                  </a:schemeClr>
                </a:solidFill>
              </a:rPr>
              <a:t>underline</a:t>
            </a:r>
            <a:r>
              <a:rPr lang="en-US" sz="2800" dirty="0" smtClean="0">
                <a:solidFill>
                  <a:schemeClr val="accent6">
                    <a:lumMod val="20000"/>
                    <a:lumOff val="80000"/>
                  </a:schemeClr>
                </a:solidFill>
              </a:rPr>
              <a:t> and write some notes:</a:t>
            </a:r>
          </a:p>
          <a:p>
            <a:pPr lvl="1">
              <a:spcBef>
                <a:spcPts val="600"/>
              </a:spcBef>
              <a:spcAft>
                <a:spcPts val="2400"/>
              </a:spcAft>
            </a:pPr>
            <a:r>
              <a:rPr lang="en-US" sz="2400" dirty="0" smtClean="0"/>
              <a:t>In each reading,  </a:t>
            </a:r>
            <a:r>
              <a:rPr lang="en-US" sz="2400" b="1" dirty="0" smtClean="0">
                <a:solidFill>
                  <a:schemeClr val="tx1"/>
                </a:solidFill>
              </a:rPr>
              <a:t>highlight  </a:t>
            </a:r>
            <a:r>
              <a:rPr lang="en-US" sz="2400" b="1" dirty="0" smtClean="0"/>
              <a:t>KEY  WORDS</a:t>
            </a:r>
            <a:r>
              <a:rPr lang="en-US" sz="2400" dirty="0" smtClean="0"/>
              <a:t>  and  IMAGES </a:t>
            </a:r>
            <a:br>
              <a:rPr lang="en-US" sz="2400" dirty="0" smtClean="0"/>
            </a:br>
            <a:r>
              <a:rPr lang="en-US" sz="2400" dirty="0" smtClean="0"/>
              <a:t>that  </a:t>
            </a:r>
            <a:r>
              <a:rPr lang="en-US" sz="2400" b="1" dirty="0" smtClean="0"/>
              <a:t>JUMP OUT</a:t>
            </a:r>
            <a:r>
              <a:rPr lang="en-US" sz="2400" dirty="0" smtClean="0"/>
              <a:t>  at you</a:t>
            </a:r>
            <a:r>
              <a:rPr lang="en-US" sz="2000" dirty="0" smtClean="0"/>
              <a:t>  (either inspiring or disturbing you)</a:t>
            </a:r>
            <a:r>
              <a:rPr lang="en-US" sz="2400" dirty="0" smtClean="0"/>
              <a:t>!</a:t>
            </a:r>
          </a:p>
          <a:p>
            <a:pPr marL="0" indent="0">
              <a:buNone/>
            </a:pPr>
            <a:r>
              <a:rPr lang="sv-SE" sz="2200" b="1" i="1" dirty="0" smtClean="0">
                <a:solidFill>
                  <a:srgbClr val="002060"/>
                </a:solidFill>
              </a:rPr>
              <a:t>TIP: It’s also good to read &amp; discuss texts &amp; themes with other people:</a:t>
            </a:r>
          </a:p>
          <a:p>
            <a:pPr lvl="1">
              <a:spcBef>
                <a:spcPts val="600"/>
              </a:spcBef>
            </a:pPr>
            <a:r>
              <a:rPr lang="sv-SE" sz="1800" b="1" i="1" dirty="0" smtClean="0">
                <a:solidFill>
                  <a:srgbClr val="002060"/>
                </a:solidFill>
              </a:rPr>
              <a:t>Consider FOUR  </a:t>
            </a:r>
            <a:r>
              <a:rPr lang="sv-SE" sz="1800" b="1" i="1" dirty="0">
                <a:solidFill>
                  <a:srgbClr val="002060"/>
                </a:solidFill>
              </a:rPr>
              <a:t>Advent Sundays  together.</a:t>
            </a:r>
          </a:p>
          <a:p>
            <a:pPr lvl="1">
              <a:spcBef>
                <a:spcPts val="600"/>
              </a:spcBef>
            </a:pPr>
            <a:r>
              <a:rPr lang="sv-SE" sz="1800" b="1" i="1" dirty="0" smtClean="0">
                <a:solidFill>
                  <a:srgbClr val="002060"/>
                </a:solidFill>
              </a:rPr>
              <a:t>Consider whole Christmas </a:t>
            </a:r>
            <a:r>
              <a:rPr lang="sv-SE" sz="1800" b="1" i="1" dirty="0">
                <a:solidFill>
                  <a:srgbClr val="002060"/>
                </a:solidFill>
              </a:rPr>
              <a:t>SEASON </a:t>
            </a:r>
            <a:r>
              <a:rPr lang="sv-SE" sz="1800" b="1" i="1" dirty="0" smtClean="0">
                <a:solidFill>
                  <a:srgbClr val="002060"/>
                </a:solidFill>
              </a:rPr>
              <a:t>together.</a:t>
            </a:r>
            <a:endParaRPr lang="sv-SE" sz="1800" b="1" i="1" dirty="0">
              <a:solidFill>
                <a:srgbClr val="002060"/>
              </a:solidFill>
            </a:endParaRPr>
          </a:p>
        </p:txBody>
      </p:sp>
      <p:sp>
        <p:nvSpPr>
          <p:cNvPr id="3" name="Title 2"/>
          <p:cNvSpPr>
            <a:spLocks noGrp="1"/>
          </p:cNvSpPr>
          <p:nvPr>
            <p:ph type="title"/>
          </p:nvPr>
        </p:nvSpPr>
        <p:spPr/>
        <p:txBody>
          <a:bodyPr/>
          <a:lstStyle/>
          <a:p>
            <a:r>
              <a:rPr lang="en-US" dirty="0" smtClean="0"/>
              <a:t>Personal Preparation Suggestion </a:t>
            </a:r>
            <a:endParaRPr lang="en-US" dirty="0"/>
          </a:p>
        </p:txBody>
      </p:sp>
    </p:spTree>
    <p:extLst>
      <p:ext uri="{BB962C8B-B14F-4D97-AF65-F5344CB8AC3E}">
        <p14:creationId xmlns:p14="http://schemas.microsoft.com/office/powerpoint/2010/main" val="20484946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lgn="l"/>
            <a:r>
              <a:rPr lang="en-US" sz="3200" dirty="0" smtClean="0"/>
              <a:t>1</a:t>
            </a:r>
            <a:r>
              <a:rPr lang="en-US" sz="3200" baseline="30000" dirty="0" smtClean="0"/>
              <a:t>st</a:t>
            </a:r>
            <a:r>
              <a:rPr lang="en-US" sz="3200" dirty="0" smtClean="0"/>
              <a:t> Advent, </a:t>
            </a:r>
            <a:r>
              <a:rPr lang="en-US" sz="3200" dirty="0"/>
              <a:t>Year </a:t>
            </a:r>
            <a:r>
              <a:rPr lang="en-US" sz="3200" dirty="0" smtClean="0"/>
              <a:t>B – </a:t>
            </a:r>
            <a:br>
              <a:rPr lang="en-US" sz="3200" dirty="0" smtClean="0"/>
            </a:br>
            <a:r>
              <a:rPr lang="sv-SE" sz="4000" dirty="0" smtClean="0"/>
              <a:t>Mark </a:t>
            </a:r>
            <a:r>
              <a:rPr lang="sv-SE" sz="4000" dirty="0"/>
              <a:t>13:33-37</a:t>
            </a:r>
            <a:endParaRPr lang="en-US" sz="4000" dirty="0"/>
          </a:p>
        </p:txBody>
      </p:sp>
      <p:sp>
        <p:nvSpPr>
          <p:cNvPr id="2" name="Content Placeholder 1"/>
          <p:cNvSpPr>
            <a:spLocks noGrp="1"/>
          </p:cNvSpPr>
          <p:nvPr>
            <p:ph idx="1"/>
          </p:nvPr>
        </p:nvSpPr>
        <p:spPr>
          <a:xfrm>
            <a:off x="381000" y="1447800"/>
            <a:ext cx="8763000" cy="5410200"/>
          </a:xfrm>
        </p:spPr>
        <p:txBody>
          <a:bodyPr>
            <a:noAutofit/>
          </a:bodyPr>
          <a:lstStyle/>
          <a:p>
            <a:pPr marL="460375" indent="-233363">
              <a:buNone/>
            </a:pPr>
            <a:r>
              <a:rPr lang="en-US" sz="2300" i="1" dirty="0" smtClean="0">
                <a:latin typeface="Arial Narrow" panose="020B0606020202030204" pitchFamily="34" charset="0"/>
              </a:rPr>
              <a:t>Jesus said to his disciples:  </a:t>
            </a:r>
            <a:br>
              <a:rPr lang="en-US" sz="2300" i="1" dirty="0" smtClean="0">
                <a:latin typeface="Arial Narrow" panose="020B0606020202030204" pitchFamily="34" charset="0"/>
              </a:rPr>
            </a:br>
            <a:r>
              <a:rPr lang="en-US" sz="2300" dirty="0" smtClean="0">
                <a:latin typeface="Arial Narrow" panose="020B0606020202030204" pitchFamily="34" charset="0"/>
              </a:rPr>
              <a:t>“</a:t>
            </a:r>
            <a:r>
              <a:rPr lang="en-US" sz="2300" b="1" dirty="0" smtClean="0">
                <a:latin typeface="Arial Narrow" panose="020B0606020202030204" pitchFamily="34" charset="0"/>
              </a:rPr>
              <a:t>Be watchful! Be alert!</a:t>
            </a:r>
            <a:br>
              <a:rPr lang="en-US" sz="2300" b="1" dirty="0" smtClean="0">
                <a:latin typeface="Arial Narrow" panose="020B0606020202030204" pitchFamily="34" charset="0"/>
              </a:rPr>
            </a:br>
            <a:r>
              <a:rPr lang="en-US" sz="2300" b="1" dirty="0" smtClean="0">
                <a:latin typeface="Arial Narrow" panose="020B0606020202030204" pitchFamily="34" charset="0"/>
              </a:rPr>
              <a:t>You do not know when </a:t>
            </a:r>
            <a:r>
              <a:rPr lang="en-US" sz="2300" u="sng" dirty="0" smtClean="0">
                <a:latin typeface="Arial Narrow" panose="020B0606020202030204" pitchFamily="34" charset="0"/>
              </a:rPr>
              <a:t>the time</a:t>
            </a:r>
            <a:r>
              <a:rPr lang="en-US" sz="2300" dirty="0" smtClean="0">
                <a:latin typeface="Arial Narrow" panose="020B0606020202030204" pitchFamily="34" charset="0"/>
              </a:rPr>
              <a:t> will </a:t>
            </a:r>
            <a:r>
              <a:rPr lang="en-US" sz="2300" u="sng" dirty="0" smtClean="0">
                <a:latin typeface="Arial Narrow" panose="020B0606020202030204" pitchFamily="34" charset="0"/>
              </a:rPr>
              <a:t>come</a:t>
            </a:r>
            <a:r>
              <a:rPr lang="en-US" sz="2300" dirty="0" smtClean="0">
                <a:latin typeface="Arial Narrow" panose="020B0606020202030204" pitchFamily="34" charset="0"/>
              </a:rPr>
              <a:t>.</a:t>
            </a:r>
          </a:p>
          <a:p>
            <a:pPr marL="460375" indent="-233363">
              <a:buNone/>
            </a:pPr>
            <a:r>
              <a:rPr lang="en-US" sz="2300" dirty="0" smtClean="0">
                <a:latin typeface="Arial Narrow" panose="020B0606020202030204" pitchFamily="34" charset="0"/>
              </a:rPr>
              <a:t>It is like a man traveling abroad.</a:t>
            </a:r>
            <a:br>
              <a:rPr lang="en-US" sz="2300" dirty="0" smtClean="0">
                <a:latin typeface="Arial Narrow" panose="020B0606020202030204" pitchFamily="34" charset="0"/>
              </a:rPr>
            </a:br>
            <a:r>
              <a:rPr lang="en-US" sz="2300" dirty="0" smtClean="0">
                <a:latin typeface="Arial Narrow" panose="020B0606020202030204" pitchFamily="34" charset="0"/>
              </a:rPr>
              <a:t>He leaves home and places his servants in charge,</a:t>
            </a:r>
            <a:br>
              <a:rPr lang="en-US" sz="2300" dirty="0" smtClean="0">
                <a:latin typeface="Arial Narrow" panose="020B0606020202030204" pitchFamily="34" charset="0"/>
              </a:rPr>
            </a:br>
            <a:r>
              <a:rPr lang="en-US" sz="2300" dirty="0" smtClean="0">
                <a:latin typeface="Arial Narrow" panose="020B0606020202030204" pitchFamily="34" charset="0"/>
              </a:rPr>
              <a:t>each with his own work,</a:t>
            </a:r>
            <a:br>
              <a:rPr lang="en-US" sz="2300" dirty="0" smtClean="0">
                <a:latin typeface="Arial Narrow" panose="020B0606020202030204" pitchFamily="34" charset="0"/>
              </a:rPr>
            </a:br>
            <a:r>
              <a:rPr lang="en-US" sz="2300" dirty="0" smtClean="0">
                <a:latin typeface="Arial Narrow" panose="020B0606020202030204" pitchFamily="34" charset="0"/>
              </a:rPr>
              <a:t>and orders the gatekeeper to be on the </a:t>
            </a:r>
            <a:r>
              <a:rPr lang="en-US" sz="2300" b="1" dirty="0" smtClean="0">
                <a:latin typeface="Arial Narrow" panose="020B0606020202030204" pitchFamily="34" charset="0"/>
              </a:rPr>
              <a:t>watch</a:t>
            </a:r>
            <a:r>
              <a:rPr lang="en-US" sz="2300" dirty="0" smtClean="0">
                <a:latin typeface="Arial Narrow" panose="020B0606020202030204" pitchFamily="34" charset="0"/>
              </a:rPr>
              <a:t>.</a:t>
            </a:r>
          </a:p>
          <a:p>
            <a:pPr marL="460375" indent="-233363">
              <a:buNone/>
            </a:pPr>
            <a:r>
              <a:rPr lang="en-US" sz="2300" b="1" dirty="0" smtClean="0">
                <a:latin typeface="Arial Narrow" panose="020B0606020202030204" pitchFamily="34" charset="0"/>
              </a:rPr>
              <a:t>Watch</a:t>
            </a:r>
            <a:r>
              <a:rPr lang="en-US" sz="2300" dirty="0" smtClean="0">
                <a:latin typeface="Arial Narrow" panose="020B0606020202030204" pitchFamily="34" charset="0"/>
              </a:rPr>
              <a:t>, therefore;</a:t>
            </a:r>
            <a:br>
              <a:rPr lang="en-US" sz="2300" dirty="0" smtClean="0">
                <a:latin typeface="Arial Narrow" panose="020B0606020202030204" pitchFamily="34" charset="0"/>
              </a:rPr>
            </a:br>
            <a:r>
              <a:rPr lang="en-US" sz="2300" b="1" i="1" dirty="0" smtClean="0">
                <a:latin typeface="Arial Narrow" panose="020B0606020202030204" pitchFamily="34" charset="0"/>
              </a:rPr>
              <a:t>you do not know </a:t>
            </a:r>
            <a:r>
              <a:rPr lang="en-US" sz="2300" b="1" i="1" u="sng" dirty="0" smtClean="0">
                <a:latin typeface="Arial Narrow" panose="020B0606020202030204" pitchFamily="34" charset="0"/>
              </a:rPr>
              <a:t>when</a:t>
            </a:r>
            <a:r>
              <a:rPr lang="en-US" sz="2300" b="1" dirty="0" smtClean="0">
                <a:latin typeface="Arial Narrow" panose="020B0606020202030204" pitchFamily="34" charset="0"/>
              </a:rPr>
              <a:t> </a:t>
            </a:r>
            <a:r>
              <a:rPr lang="en-US" sz="2300" dirty="0" smtClean="0">
                <a:latin typeface="Arial Narrow" panose="020B0606020202030204" pitchFamily="34" charset="0"/>
              </a:rPr>
              <a:t>the Lord of the house </a:t>
            </a:r>
            <a:r>
              <a:rPr lang="en-US" sz="2300" u="sng" dirty="0" smtClean="0">
                <a:latin typeface="Arial Narrow" panose="020B0606020202030204" pitchFamily="34" charset="0"/>
              </a:rPr>
              <a:t>is coming</a:t>
            </a:r>
            <a:r>
              <a:rPr lang="en-US" sz="2300" dirty="0" smtClean="0">
                <a:latin typeface="Arial Narrow" panose="020B0606020202030204" pitchFamily="34" charset="0"/>
              </a:rPr>
              <a:t>,</a:t>
            </a:r>
            <a:br>
              <a:rPr lang="en-US" sz="2300" dirty="0" smtClean="0">
                <a:latin typeface="Arial Narrow" panose="020B0606020202030204" pitchFamily="34" charset="0"/>
              </a:rPr>
            </a:br>
            <a:r>
              <a:rPr lang="en-US" sz="2300" dirty="0" smtClean="0">
                <a:latin typeface="Arial Narrow" panose="020B0606020202030204" pitchFamily="34" charset="0"/>
              </a:rPr>
              <a:t>whether in the evening, or at midnight,</a:t>
            </a:r>
            <a:br>
              <a:rPr lang="en-US" sz="2300" dirty="0" smtClean="0">
                <a:latin typeface="Arial Narrow" panose="020B0606020202030204" pitchFamily="34" charset="0"/>
              </a:rPr>
            </a:br>
            <a:r>
              <a:rPr lang="en-US" sz="2300" dirty="0" smtClean="0">
                <a:latin typeface="Arial Narrow" panose="020B0606020202030204" pitchFamily="34" charset="0"/>
              </a:rPr>
              <a:t>or at cockcrow, or in the morning.</a:t>
            </a:r>
          </a:p>
          <a:p>
            <a:pPr marL="460375" indent="-233363">
              <a:buNone/>
            </a:pPr>
            <a:r>
              <a:rPr lang="en-US" sz="2300" dirty="0" smtClean="0">
                <a:latin typeface="Arial Narrow" panose="020B0606020202030204" pitchFamily="34" charset="0"/>
              </a:rPr>
              <a:t>May he not </a:t>
            </a:r>
            <a:r>
              <a:rPr lang="en-US" sz="2300" u="sng" dirty="0" smtClean="0">
                <a:latin typeface="Arial Narrow" panose="020B0606020202030204" pitchFamily="34" charset="0"/>
              </a:rPr>
              <a:t>come suddenly</a:t>
            </a:r>
            <a:r>
              <a:rPr lang="en-US" sz="2300" dirty="0" smtClean="0">
                <a:latin typeface="Arial Narrow" panose="020B0606020202030204" pitchFamily="34" charset="0"/>
              </a:rPr>
              <a:t> and find you sleeping.</a:t>
            </a:r>
          </a:p>
          <a:p>
            <a:pPr marL="460375" indent="-233363">
              <a:buNone/>
            </a:pPr>
            <a:r>
              <a:rPr lang="en-US" sz="2300" dirty="0" smtClean="0">
                <a:latin typeface="Arial Narrow" panose="020B0606020202030204" pitchFamily="34" charset="0"/>
              </a:rPr>
              <a:t>What I say to you, I say to all: </a:t>
            </a:r>
            <a:r>
              <a:rPr lang="en-US" sz="2300" b="1" dirty="0" smtClean="0">
                <a:latin typeface="Arial Narrow" panose="020B0606020202030204" pitchFamily="34" charset="0"/>
              </a:rPr>
              <a:t>‘Watch!’ </a:t>
            </a:r>
            <a:r>
              <a:rPr lang="en-US" sz="2300" dirty="0" smtClean="0">
                <a:latin typeface="Arial Narrow" panose="020B0606020202030204" pitchFamily="34" charset="0"/>
              </a:rPr>
              <a:t>”</a:t>
            </a:r>
            <a:endParaRPr lang="en-US" sz="2300" dirty="0">
              <a:latin typeface="Arial Narrow" panose="020B0606020202030204" pitchFamily="34" charset="0"/>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81934" y="5863"/>
            <a:ext cx="1962066" cy="2560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9855814"/>
      </p:ext>
    </p:extLst>
  </p:cSld>
  <p:clrMapOvr>
    <a:overrideClrMapping bg1="dk2" tx1="lt1" bg2="dk1" tx2="lt2" accent1="accent1" accent2="accent2" accent3="accent3" accent4="accent4" accent5="accent5" accent6="accent6" hlink="hlink" folHlink="folHlink"/>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457200" y="76200"/>
            <a:ext cx="8382000" cy="1143000"/>
          </a:xfrm>
        </p:spPr>
        <p:txBody>
          <a:bodyPr>
            <a:noAutofit/>
          </a:bodyPr>
          <a:lstStyle/>
          <a:p>
            <a:pPr algn="l"/>
            <a:r>
              <a:rPr lang="en-US" sz="3200" dirty="0" smtClean="0"/>
              <a:t>1</a:t>
            </a:r>
            <a:r>
              <a:rPr lang="en-US" sz="3200" baseline="30000" dirty="0" smtClean="0"/>
              <a:t>st</a:t>
            </a:r>
            <a:r>
              <a:rPr lang="en-US" sz="3200" dirty="0" smtClean="0"/>
              <a:t> Advent</a:t>
            </a:r>
            <a:r>
              <a:rPr lang="en-US" sz="3200" dirty="0"/>
              <a:t>, Year A – </a:t>
            </a:r>
            <a:r>
              <a:rPr lang="en-US" sz="3200" dirty="0" smtClean="0"/>
              <a:t/>
            </a:r>
            <a:br>
              <a:rPr lang="en-US" sz="3200" dirty="0" smtClean="0"/>
            </a:br>
            <a:r>
              <a:rPr lang="en-US" sz="4000" dirty="0" smtClean="0"/>
              <a:t>Matt </a:t>
            </a:r>
            <a:r>
              <a:rPr lang="en-US" sz="4000" dirty="0"/>
              <a:t>24:37-44 </a:t>
            </a:r>
          </a:p>
        </p:txBody>
      </p:sp>
      <p:sp>
        <p:nvSpPr>
          <p:cNvPr id="2" name="Content Placeholder 1"/>
          <p:cNvSpPr>
            <a:spLocks noGrp="1"/>
          </p:cNvSpPr>
          <p:nvPr>
            <p:ph idx="1"/>
          </p:nvPr>
        </p:nvSpPr>
        <p:spPr>
          <a:xfrm>
            <a:off x="381000" y="1524000"/>
            <a:ext cx="8763000" cy="5334000"/>
          </a:xfrm>
        </p:spPr>
        <p:txBody>
          <a:bodyPr>
            <a:noAutofit/>
          </a:bodyPr>
          <a:lstStyle/>
          <a:p>
            <a:pPr marL="460375" indent="-233363">
              <a:lnSpc>
                <a:spcPct val="95000"/>
              </a:lnSpc>
              <a:spcBef>
                <a:spcPts val="0"/>
              </a:spcBef>
              <a:buNone/>
            </a:pPr>
            <a:r>
              <a:rPr lang="en-US" sz="2000" i="1" dirty="0" smtClean="0">
                <a:latin typeface="Arial Narrow" panose="020B0606020202030204" pitchFamily="34" charset="0"/>
              </a:rPr>
              <a:t>Jesus said to his disciples:  </a:t>
            </a:r>
            <a:r>
              <a:rPr lang="en-US" sz="2000" dirty="0" smtClean="0">
                <a:latin typeface="Arial Narrow" panose="020B0606020202030204" pitchFamily="34" charset="0"/>
              </a:rPr>
              <a:t/>
            </a:r>
            <a:br>
              <a:rPr lang="en-US" sz="2000" dirty="0" smtClean="0">
                <a:latin typeface="Arial Narrow" panose="020B0606020202030204" pitchFamily="34" charset="0"/>
              </a:rPr>
            </a:br>
            <a:r>
              <a:rPr lang="en-US" sz="2000" dirty="0" smtClean="0">
                <a:latin typeface="Arial Narrow" panose="020B0606020202030204" pitchFamily="34" charset="0"/>
              </a:rPr>
              <a:t>“As it was in the days of Noah, </a:t>
            </a:r>
            <a:br>
              <a:rPr lang="en-US" sz="2000" dirty="0" smtClean="0">
                <a:latin typeface="Arial Narrow" panose="020B0606020202030204" pitchFamily="34" charset="0"/>
              </a:rPr>
            </a:br>
            <a:r>
              <a:rPr lang="en-US" sz="2000" dirty="0" smtClean="0">
                <a:latin typeface="Arial Narrow" panose="020B0606020202030204" pitchFamily="34" charset="0"/>
              </a:rPr>
              <a:t>so it will be at the </a:t>
            </a:r>
            <a:r>
              <a:rPr lang="en-US" sz="2000" b="1" dirty="0" smtClean="0">
                <a:latin typeface="Arial Narrow" panose="020B0606020202030204" pitchFamily="34" charset="0"/>
              </a:rPr>
              <a:t>coming of the Son of Man</a:t>
            </a:r>
            <a:r>
              <a:rPr lang="en-US" sz="2000" dirty="0" smtClean="0">
                <a:latin typeface="Arial Narrow" panose="020B0606020202030204" pitchFamily="34" charset="0"/>
              </a:rPr>
              <a:t>.</a:t>
            </a:r>
          </a:p>
          <a:p>
            <a:pPr marL="460375" indent="-233363">
              <a:lnSpc>
                <a:spcPct val="95000"/>
              </a:lnSpc>
              <a:spcBef>
                <a:spcPts val="0"/>
              </a:spcBef>
              <a:buNone/>
            </a:pPr>
            <a:r>
              <a:rPr lang="en-US" sz="2000" dirty="0" smtClean="0">
                <a:latin typeface="Arial Narrow" panose="020B0606020202030204" pitchFamily="34" charset="0"/>
              </a:rPr>
              <a:t>In those days before the flood,</a:t>
            </a:r>
            <a:br>
              <a:rPr lang="en-US" sz="2000" dirty="0" smtClean="0">
                <a:latin typeface="Arial Narrow" panose="020B0606020202030204" pitchFamily="34" charset="0"/>
              </a:rPr>
            </a:br>
            <a:r>
              <a:rPr lang="en-US" sz="2000" dirty="0" smtClean="0">
                <a:latin typeface="Arial Narrow" panose="020B0606020202030204" pitchFamily="34" charset="0"/>
              </a:rPr>
              <a:t>they were eating and drinking, marrying and giving in marriage,</a:t>
            </a:r>
            <a:br>
              <a:rPr lang="en-US" sz="2000" dirty="0" smtClean="0">
                <a:latin typeface="Arial Narrow" panose="020B0606020202030204" pitchFamily="34" charset="0"/>
              </a:rPr>
            </a:br>
            <a:r>
              <a:rPr lang="en-US" sz="2000" dirty="0" smtClean="0">
                <a:latin typeface="Arial Narrow" panose="020B0606020202030204" pitchFamily="34" charset="0"/>
              </a:rPr>
              <a:t>up to the day that Noah entered the ark.</a:t>
            </a:r>
            <a:br>
              <a:rPr lang="en-US" sz="2000" dirty="0" smtClean="0">
                <a:latin typeface="Arial Narrow" panose="020B0606020202030204" pitchFamily="34" charset="0"/>
              </a:rPr>
            </a:br>
            <a:r>
              <a:rPr lang="en-US" sz="2000" dirty="0" smtClean="0">
                <a:latin typeface="Arial Narrow" panose="020B0606020202030204" pitchFamily="34" charset="0"/>
              </a:rPr>
              <a:t>They did not know until the flood came and carried them all away.</a:t>
            </a:r>
          </a:p>
          <a:p>
            <a:pPr marL="460375" indent="-233363">
              <a:lnSpc>
                <a:spcPct val="95000"/>
              </a:lnSpc>
              <a:spcBef>
                <a:spcPts val="0"/>
              </a:spcBef>
              <a:buNone/>
            </a:pPr>
            <a:r>
              <a:rPr lang="en-US" sz="2000" dirty="0" smtClean="0">
                <a:latin typeface="Arial Narrow" panose="020B0606020202030204" pitchFamily="34" charset="0"/>
              </a:rPr>
              <a:t>So will it be also at the </a:t>
            </a:r>
            <a:r>
              <a:rPr lang="en-US" sz="2000" b="1" dirty="0" smtClean="0">
                <a:latin typeface="Arial Narrow" panose="020B0606020202030204" pitchFamily="34" charset="0"/>
              </a:rPr>
              <a:t>coming of the Son of Man</a:t>
            </a:r>
            <a:r>
              <a:rPr lang="en-US" sz="2000" dirty="0" smtClean="0">
                <a:latin typeface="Arial Narrow" panose="020B0606020202030204" pitchFamily="34" charset="0"/>
              </a:rPr>
              <a:t>.</a:t>
            </a:r>
            <a:br>
              <a:rPr lang="en-US" sz="2000" dirty="0" smtClean="0">
                <a:latin typeface="Arial Narrow" panose="020B0606020202030204" pitchFamily="34" charset="0"/>
              </a:rPr>
            </a:br>
            <a:r>
              <a:rPr lang="en-US" sz="2000" dirty="0" smtClean="0">
                <a:latin typeface="Arial Narrow" panose="020B0606020202030204" pitchFamily="34" charset="0"/>
              </a:rPr>
              <a:t>Two men will be out in the field; one will be taken, and one will be left. </a:t>
            </a:r>
            <a:br>
              <a:rPr lang="en-US" sz="2000" dirty="0" smtClean="0">
                <a:latin typeface="Arial Narrow" panose="020B0606020202030204" pitchFamily="34" charset="0"/>
              </a:rPr>
            </a:br>
            <a:r>
              <a:rPr lang="en-US" sz="2000" dirty="0" smtClean="0">
                <a:latin typeface="Arial Narrow" panose="020B0606020202030204" pitchFamily="34" charset="0"/>
              </a:rPr>
              <a:t>Two women will be grinding at the mill; one will be taken, and one will be left. </a:t>
            </a:r>
          </a:p>
          <a:p>
            <a:pPr marL="460375" indent="-233363">
              <a:lnSpc>
                <a:spcPct val="95000"/>
              </a:lnSpc>
              <a:spcBef>
                <a:spcPts val="0"/>
              </a:spcBef>
              <a:buNone/>
            </a:pPr>
            <a:r>
              <a:rPr lang="en-US" sz="2000" dirty="0" smtClean="0">
                <a:latin typeface="Arial Narrow" panose="020B0606020202030204" pitchFamily="34" charset="0"/>
              </a:rPr>
              <a:t>Therefore, </a:t>
            </a:r>
            <a:r>
              <a:rPr lang="en-US" sz="2000" b="1" dirty="0" smtClean="0">
                <a:latin typeface="Arial Narrow" panose="020B0606020202030204" pitchFamily="34" charset="0"/>
              </a:rPr>
              <a:t>stay awake</a:t>
            </a:r>
            <a:r>
              <a:rPr lang="en-US" sz="2000" dirty="0" smtClean="0">
                <a:latin typeface="Arial Narrow" panose="020B0606020202030204" pitchFamily="34" charset="0"/>
              </a:rPr>
              <a:t>! </a:t>
            </a:r>
            <a:br>
              <a:rPr lang="en-US" sz="2000" dirty="0" smtClean="0">
                <a:latin typeface="Arial Narrow" panose="020B0606020202030204" pitchFamily="34" charset="0"/>
              </a:rPr>
            </a:br>
            <a:r>
              <a:rPr lang="en-US" sz="2000" dirty="0" smtClean="0">
                <a:latin typeface="Arial Narrow" panose="020B0606020202030204" pitchFamily="34" charset="0"/>
              </a:rPr>
              <a:t>For </a:t>
            </a:r>
            <a:r>
              <a:rPr lang="en-US" sz="2000" b="1" i="1" dirty="0" smtClean="0">
                <a:latin typeface="Arial Narrow" panose="020B0606020202030204" pitchFamily="34" charset="0"/>
              </a:rPr>
              <a:t>you do not know on which day your Lord will come</a:t>
            </a:r>
            <a:r>
              <a:rPr lang="en-US" sz="2000" dirty="0" smtClean="0">
                <a:latin typeface="Arial Narrow" panose="020B0606020202030204" pitchFamily="34" charset="0"/>
              </a:rPr>
              <a:t>. </a:t>
            </a:r>
          </a:p>
          <a:p>
            <a:pPr marL="460375" indent="-233363">
              <a:lnSpc>
                <a:spcPct val="95000"/>
              </a:lnSpc>
              <a:spcBef>
                <a:spcPts val="0"/>
              </a:spcBef>
              <a:buNone/>
            </a:pPr>
            <a:r>
              <a:rPr lang="en-US" sz="2000" dirty="0" smtClean="0">
                <a:latin typeface="Arial Narrow" panose="020B0606020202030204" pitchFamily="34" charset="0"/>
              </a:rPr>
              <a:t>Be sure of this: if the master of the house</a:t>
            </a:r>
            <a:br>
              <a:rPr lang="en-US" sz="2000" dirty="0" smtClean="0">
                <a:latin typeface="Arial Narrow" panose="020B0606020202030204" pitchFamily="34" charset="0"/>
              </a:rPr>
            </a:br>
            <a:r>
              <a:rPr lang="en-US" sz="2000" dirty="0" smtClean="0">
                <a:latin typeface="Arial Narrow" panose="020B0606020202030204" pitchFamily="34" charset="0"/>
              </a:rPr>
              <a:t>had known the hour of night when the thief was </a:t>
            </a:r>
            <a:r>
              <a:rPr lang="en-US" sz="2000" b="1" dirty="0" smtClean="0">
                <a:latin typeface="Arial Narrow" panose="020B0606020202030204" pitchFamily="34" charset="0"/>
              </a:rPr>
              <a:t>coming</a:t>
            </a:r>
            <a:r>
              <a:rPr lang="en-US" sz="2000" dirty="0" smtClean="0">
                <a:latin typeface="Arial Narrow" panose="020B0606020202030204" pitchFamily="34" charset="0"/>
              </a:rPr>
              <a:t>,</a:t>
            </a:r>
            <a:br>
              <a:rPr lang="en-US" sz="2000" dirty="0" smtClean="0">
                <a:latin typeface="Arial Narrow" panose="020B0606020202030204" pitchFamily="34" charset="0"/>
              </a:rPr>
            </a:br>
            <a:r>
              <a:rPr lang="en-US" sz="2000" dirty="0" smtClean="0">
                <a:latin typeface="Arial Narrow" panose="020B0606020202030204" pitchFamily="34" charset="0"/>
              </a:rPr>
              <a:t>he would have stayed awake and not let his house be broken into</a:t>
            </a:r>
            <a:r>
              <a:rPr lang="en-US" sz="2000" dirty="0">
                <a:latin typeface="Arial Narrow" panose="020B0606020202030204" pitchFamily="34" charset="0"/>
              </a:rPr>
              <a:t>.</a:t>
            </a:r>
            <a:endParaRPr lang="en-US" sz="2000" dirty="0" smtClean="0">
              <a:latin typeface="Arial Narrow" panose="020B0606020202030204" pitchFamily="34" charset="0"/>
            </a:endParaRPr>
          </a:p>
          <a:p>
            <a:pPr marL="460375" indent="-233363">
              <a:lnSpc>
                <a:spcPct val="95000"/>
              </a:lnSpc>
              <a:spcBef>
                <a:spcPts val="0"/>
              </a:spcBef>
              <a:buNone/>
            </a:pPr>
            <a:r>
              <a:rPr lang="en-US" sz="2000" dirty="0" smtClean="0">
                <a:latin typeface="Arial Narrow" panose="020B0606020202030204" pitchFamily="34" charset="0"/>
              </a:rPr>
              <a:t>So too, you also must </a:t>
            </a:r>
            <a:r>
              <a:rPr lang="en-US" sz="2000" b="1" dirty="0" smtClean="0">
                <a:latin typeface="Arial Narrow" panose="020B0606020202030204" pitchFamily="34" charset="0"/>
              </a:rPr>
              <a:t>be prepared</a:t>
            </a:r>
            <a:r>
              <a:rPr lang="en-US" sz="2000" dirty="0" smtClean="0">
                <a:latin typeface="Arial Narrow" panose="020B0606020202030204" pitchFamily="34" charset="0"/>
              </a:rPr>
              <a:t>,</a:t>
            </a:r>
            <a:br>
              <a:rPr lang="en-US" sz="2000" dirty="0" smtClean="0">
                <a:latin typeface="Arial Narrow" panose="020B0606020202030204" pitchFamily="34" charset="0"/>
              </a:rPr>
            </a:br>
            <a:r>
              <a:rPr lang="en-US" sz="2000" dirty="0" smtClean="0">
                <a:latin typeface="Arial Narrow" panose="020B0606020202030204" pitchFamily="34" charset="0"/>
              </a:rPr>
              <a:t>for </a:t>
            </a:r>
            <a:r>
              <a:rPr lang="en-US" sz="2000" b="1" i="1" dirty="0" smtClean="0">
                <a:latin typeface="Arial Narrow" panose="020B0606020202030204" pitchFamily="34" charset="0"/>
              </a:rPr>
              <a:t>at an hour you do not expect</a:t>
            </a:r>
            <a:r>
              <a:rPr lang="en-US" sz="2000" dirty="0" smtClean="0">
                <a:latin typeface="Arial Narrow" panose="020B0606020202030204" pitchFamily="34" charset="0"/>
              </a:rPr>
              <a:t>, </a:t>
            </a:r>
            <a:r>
              <a:rPr lang="en-US" sz="2000" b="1" dirty="0" smtClean="0">
                <a:latin typeface="Arial Narrow" panose="020B0606020202030204" pitchFamily="34" charset="0"/>
              </a:rPr>
              <a:t>the Son of Man will come</a:t>
            </a:r>
            <a:r>
              <a:rPr lang="en-US" sz="2000" dirty="0" smtClean="0">
                <a:latin typeface="Arial Narrow" panose="020B0606020202030204" pitchFamily="34" charset="0"/>
              </a:rPr>
              <a:t>.”</a:t>
            </a:r>
            <a:endParaRPr lang="en-US" sz="2000" b="1" dirty="0" smtClean="0">
              <a:latin typeface="Arial Narrow" panose="020B0606020202030204" pitchFamily="34" charset="0"/>
            </a:endParaRPr>
          </a:p>
        </p:txBody>
      </p:sp>
      <p:pic>
        <p:nvPicPr>
          <p:cNvPr id="4098" name="Picture 2" descr="http://www.mscperu.org/grafic/graficoslit/adviento_navidad/picAdNav/1_adv_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5518" y="0"/>
            <a:ext cx="1988482" cy="2560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7410115"/>
      </p:ext>
    </p:extLst>
  </p:cSld>
  <p:clrMapOvr>
    <a:overrideClrMapping bg1="dk2" tx1="lt1" bg2="dk1" tx2="lt2" accent1="accent1" accent2="accent2" accent3="accent3" accent4="accent4" accent5="accent5" accent6="accent6" hlink="hlink" folHlink="folHlink"/>
  </p:clrMapOvr>
  <p:transition>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457200" y="76200"/>
            <a:ext cx="8458200" cy="1143000"/>
          </a:xfrm>
        </p:spPr>
        <p:txBody>
          <a:bodyPr>
            <a:noAutofit/>
          </a:bodyPr>
          <a:lstStyle/>
          <a:p>
            <a:pPr algn="l"/>
            <a:r>
              <a:rPr lang="en-US" sz="3200" dirty="0" smtClean="0"/>
              <a:t>1</a:t>
            </a:r>
            <a:r>
              <a:rPr lang="en-US" sz="3200" baseline="30000" dirty="0" smtClean="0"/>
              <a:t>st </a:t>
            </a:r>
            <a:r>
              <a:rPr lang="en-US" sz="3200" dirty="0" smtClean="0"/>
              <a:t>Advent</a:t>
            </a:r>
            <a:r>
              <a:rPr lang="en-US" sz="3200" dirty="0"/>
              <a:t>, </a:t>
            </a:r>
            <a:r>
              <a:rPr lang="en-US" sz="3200" dirty="0" smtClean="0"/>
              <a:t>Year </a:t>
            </a:r>
            <a:r>
              <a:rPr lang="en-US" sz="3200" dirty="0"/>
              <a:t>C – </a:t>
            </a:r>
            <a:r>
              <a:rPr lang="en-US" sz="3200" dirty="0" smtClean="0"/>
              <a:t/>
            </a:r>
            <a:br>
              <a:rPr lang="en-US" sz="3200" dirty="0" smtClean="0"/>
            </a:br>
            <a:r>
              <a:rPr lang="en-US" sz="3600" dirty="0" smtClean="0"/>
              <a:t>Luke </a:t>
            </a:r>
            <a:r>
              <a:rPr lang="en-US" sz="3600" dirty="0"/>
              <a:t>21:25-28, </a:t>
            </a:r>
            <a:r>
              <a:rPr lang="en-US" sz="3600" dirty="0" smtClean="0"/>
              <a:t>34-36</a:t>
            </a:r>
            <a:endParaRPr lang="en-US" sz="3600" dirty="0"/>
          </a:p>
        </p:txBody>
      </p:sp>
      <p:sp>
        <p:nvSpPr>
          <p:cNvPr id="2" name="Content Placeholder 1"/>
          <p:cNvSpPr>
            <a:spLocks noGrp="1"/>
          </p:cNvSpPr>
          <p:nvPr>
            <p:ph idx="1"/>
          </p:nvPr>
        </p:nvSpPr>
        <p:spPr>
          <a:xfrm>
            <a:off x="457200" y="1600200"/>
            <a:ext cx="8686800" cy="5257800"/>
          </a:xfrm>
        </p:spPr>
        <p:txBody>
          <a:bodyPr>
            <a:noAutofit/>
          </a:bodyPr>
          <a:lstStyle/>
          <a:p>
            <a:pPr marL="460375" indent="-233363">
              <a:lnSpc>
                <a:spcPct val="90000"/>
              </a:lnSpc>
              <a:spcBef>
                <a:spcPts val="0"/>
              </a:spcBef>
              <a:buNone/>
            </a:pPr>
            <a:r>
              <a:rPr lang="en-US" sz="2000" i="1" dirty="0" smtClean="0">
                <a:latin typeface="Arial Narrow" panose="020B0606020202030204" pitchFamily="34" charset="0"/>
                <a:cs typeface="Times New Roman" panose="02020603050405020304" pitchFamily="18" charset="0"/>
              </a:rPr>
              <a:t>Jesus said to his disciples:</a:t>
            </a:r>
            <a:r>
              <a:rPr lang="en-US" sz="2000" dirty="0" smtClean="0">
                <a:latin typeface="Arial Narrow" panose="020B0606020202030204" pitchFamily="34" charset="0"/>
                <a:cs typeface="Times New Roman" panose="02020603050405020304" pitchFamily="18" charset="0"/>
              </a:rPr>
              <a:t/>
            </a:r>
            <a:br>
              <a:rPr lang="en-US" sz="2000" dirty="0" smtClean="0">
                <a:latin typeface="Arial Narrow" panose="020B0606020202030204" pitchFamily="34" charset="0"/>
                <a:cs typeface="Times New Roman" panose="02020603050405020304" pitchFamily="18" charset="0"/>
              </a:rPr>
            </a:br>
            <a:r>
              <a:rPr lang="en-US" sz="2000" dirty="0" smtClean="0">
                <a:latin typeface="Arial Narrow" panose="020B0606020202030204" pitchFamily="34" charset="0"/>
                <a:cs typeface="Times New Roman" panose="02020603050405020304" pitchFamily="18" charset="0"/>
              </a:rPr>
              <a:t>“There will be </a:t>
            </a:r>
            <a:r>
              <a:rPr lang="en-US" sz="2000" b="1" dirty="0" smtClean="0">
                <a:latin typeface="Arial Narrow" panose="020B0606020202030204" pitchFamily="34" charset="0"/>
                <a:cs typeface="Times New Roman" panose="02020603050405020304" pitchFamily="18" charset="0"/>
              </a:rPr>
              <a:t>signs</a:t>
            </a:r>
            <a:r>
              <a:rPr lang="en-US" sz="2000" dirty="0" smtClean="0">
                <a:latin typeface="Arial Narrow" panose="020B0606020202030204" pitchFamily="34" charset="0"/>
                <a:cs typeface="Times New Roman" panose="02020603050405020304" pitchFamily="18" charset="0"/>
              </a:rPr>
              <a:t> in the sun, the moon, and the stars, </a:t>
            </a:r>
            <a:br>
              <a:rPr lang="en-US" sz="2000" dirty="0" smtClean="0">
                <a:latin typeface="Arial Narrow" panose="020B0606020202030204" pitchFamily="34" charset="0"/>
                <a:cs typeface="Times New Roman" panose="02020603050405020304" pitchFamily="18" charset="0"/>
              </a:rPr>
            </a:br>
            <a:r>
              <a:rPr lang="en-US" sz="2000" dirty="0" smtClean="0">
                <a:latin typeface="Arial Narrow" panose="020B0606020202030204" pitchFamily="34" charset="0"/>
                <a:cs typeface="Times New Roman" panose="02020603050405020304" pitchFamily="18" charset="0"/>
              </a:rPr>
              <a:t>and on earth nations will be in dismay, </a:t>
            </a:r>
            <a:r>
              <a:rPr lang="en-US" sz="1400" dirty="0" smtClean="0">
                <a:latin typeface="Arial Narrow" panose="020B0606020202030204" pitchFamily="34" charset="0"/>
                <a:cs typeface="Times New Roman" panose="02020603050405020304" pitchFamily="18" charset="0"/>
              </a:rPr>
              <a:t>  (cf. Joel 2,3,4)</a:t>
            </a:r>
            <a:r>
              <a:rPr lang="en-US" sz="2000" dirty="0" smtClean="0">
                <a:latin typeface="Arial Narrow" panose="020B0606020202030204" pitchFamily="34" charset="0"/>
                <a:cs typeface="Times New Roman" panose="02020603050405020304" pitchFamily="18" charset="0"/>
              </a:rPr>
              <a:t/>
            </a:r>
            <a:br>
              <a:rPr lang="en-US" sz="2000" dirty="0" smtClean="0">
                <a:latin typeface="Arial Narrow" panose="020B0606020202030204" pitchFamily="34" charset="0"/>
                <a:cs typeface="Times New Roman" panose="02020603050405020304" pitchFamily="18" charset="0"/>
              </a:rPr>
            </a:br>
            <a:r>
              <a:rPr lang="en-US" sz="2000" dirty="0" smtClean="0">
                <a:latin typeface="Arial Narrow" panose="020B0606020202030204" pitchFamily="34" charset="0"/>
                <a:cs typeface="Times New Roman" panose="02020603050405020304" pitchFamily="18" charset="0"/>
              </a:rPr>
              <a:t>perplexed by the roaring of the sea and the waves.</a:t>
            </a:r>
          </a:p>
          <a:p>
            <a:pPr marL="460375" indent="-233363">
              <a:lnSpc>
                <a:spcPct val="90000"/>
              </a:lnSpc>
              <a:spcBef>
                <a:spcPts val="0"/>
              </a:spcBef>
              <a:buNone/>
            </a:pPr>
            <a:r>
              <a:rPr lang="en-US" sz="2000" dirty="0" smtClean="0">
                <a:latin typeface="Arial Narrow" panose="020B0606020202030204" pitchFamily="34" charset="0"/>
                <a:cs typeface="Times New Roman" panose="02020603050405020304" pitchFamily="18" charset="0"/>
              </a:rPr>
              <a:t>People will die of fright in anticipation of </a:t>
            </a:r>
            <a:r>
              <a:rPr lang="en-US" sz="2000" b="1" dirty="0" smtClean="0">
                <a:latin typeface="Arial Narrow" panose="020B0606020202030204" pitchFamily="34" charset="0"/>
                <a:cs typeface="Times New Roman" panose="02020603050405020304" pitchFamily="18" charset="0"/>
              </a:rPr>
              <a:t>what is coming </a:t>
            </a:r>
            <a:r>
              <a:rPr lang="en-US" sz="2000" dirty="0" smtClean="0">
                <a:latin typeface="Arial Narrow" panose="020B0606020202030204" pitchFamily="34" charset="0"/>
                <a:cs typeface="Times New Roman" panose="02020603050405020304" pitchFamily="18" charset="0"/>
              </a:rPr>
              <a:t>upon the world, </a:t>
            </a:r>
            <a:br>
              <a:rPr lang="en-US" sz="2000" dirty="0" smtClean="0">
                <a:latin typeface="Arial Narrow" panose="020B0606020202030204" pitchFamily="34" charset="0"/>
                <a:cs typeface="Times New Roman" panose="02020603050405020304" pitchFamily="18" charset="0"/>
              </a:rPr>
            </a:br>
            <a:r>
              <a:rPr lang="en-US" sz="2000" dirty="0" smtClean="0">
                <a:latin typeface="Arial Narrow" panose="020B0606020202030204" pitchFamily="34" charset="0"/>
                <a:cs typeface="Times New Roman" panose="02020603050405020304" pitchFamily="18" charset="0"/>
              </a:rPr>
              <a:t>for the powers of the heavens will be shaken.</a:t>
            </a:r>
            <a:r>
              <a:rPr lang="en-US" sz="1400" dirty="0" smtClean="0">
                <a:latin typeface="Arial Narrow" panose="020B0606020202030204" pitchFamily="34" charset="0"/>
                <a:cs typeface="Times New Roman" panose="02020603050405020304" pitchFamily="18" charset="0"/>
              </a:rPr>
              <a:t>   (Hag 2)</a:t>
            </a:r>
            <a:endParaRPr lang="en-US" sz="2000" dirty="0" smtClean="0">
              <a:latin typeface="Arial Narrow" panose="020B0606020202030204" pitchFamily="34" charset="0"/>
              <a:cs typeface="Times New Roman" panose="02020603050405020304" pitchFamily="18" charset="0"/>
            </a:endParaRPr>
          </a:p>
          <a:p>
            <a:pPr marL="460375" indent="-233363">
              <a:lnSpc>
                <a:spcPct val="90000"/>
              </a:lnSpc>
              <a:spcBef>
                <a:spcPts val="0"/>
              </a:spcBef>
              <a:buNone/>
            </a:pPr>
            <a:r>
              <a:rPr lang="en-US" sz="2000" dirty="0" smtClean="0">
                <a:latin typeface="Arial Narrow" panose="020B0606020202030204" pitchFamily="34" charset="0"/>
                <a:cs typeface="Times New Roman" panose="02020603050405020304" pitchFamily="18" charset="0"/>
              </a:rPr>
              <a:t>And then they will </a:t>
            </a:r>
            <a:r>
              <a:rPr lang="en-US" sz="2000" b="1" dirty="0" smtClean="0">
                <a:latin typeface="Arial Narrow" panose="020B0606020202030204" pitchFamily="34" charset="0"/>
                <a:cs typeface="Times New Roman" panose="02020603050405020304" pitchFamily="18" charset="0"/>
              </a:rPr>
              <a:t>see the Son of Man </a:t>
            </a:r>
            <a:br>
              <a:rPr lang="en-US" sz="2000" b="1" dirty="0" smtClean="0">
                <a:latin typeface="Arial Narrow" panose="020B0606020202030204" pitchFamily="34" charset="0"/>
                <a:cs typeface="Times New Roman" panose="02020603050405020304" pitchFamily="18" charset="0"/>
              </a:rPr>
            </a:br>
            <a:r>
              <a:rPr lang="en-US" sz="2000" b="1" dirty="0" smtClean="0">
                <a:latin typeface="Arial Narrow" panose="020B0606020202030204" pitchFamily="34" charset="0"/>
                <a:cs typeface="Times New Roman" panose="02020603050405020304" pitchFamily="18" charset="0"/>
              </a:rPr>
              <a:t>coming </a:t>
            </a:r>
            <a:r>
              <a:rPr lang="en-US" sz="2000" dirty="0" smtClean="0">
                <a:latin typeface="Arial Narrow" panose="020B0606020202030204" pitchFamily="34" charset="0"/>
                <a:cs typeface="Times New Roman" panose="02020603050405020304" pitchFamily="18" charset="0"/>
              </a:rPr>
              <a:t>in a cloud with power and great glory.</a:t>
            </a:r>
            <a:r>
              <a:rPr lang="en-US" sz="1400" dirty="0" smtClean="0">
                <a:latin typeface="Arial Narrow" panose="020B0606020202030204" pitchFamily="34" charset="0"/>
                <a:cs typeface="Times New Roman" panose="02020603050405020304" pitchFamily="18" charset="0"/>
              </a:rPr>
              <a:t>   (Dan 7)</a:t>
            </a:r>
            <a:endParaRPr lang="en-US" sz="2000" dirty="0" smtClean="0">
              <a:latin typeface="Arial Narrow" panose="020B0606020202030204" pitchFamily="34" charset="0"/>
              <a:cs typeface="Times New Roman" panose="02020603050405020304" pitchFamily="18" charset="0"/>
            </a:endParaRPr>
          </a:p>
          <a:p>
            <a:pPr marL="460375" indent="-233363">
              <a:lnSpc>
                <a:spcPct val="90000"/>
              </a:lnSpc>
              <a:spcBef>
                <a:spcPts val="0"/>
              </a:spcBef>
              <a:buNone/>
            </a:pPr>
            <a:r>
              <a:rPr lang="en-US" sz="2000" dirty="0" smtClean="0">
                <a:latin typeface="Arial Narrow" panose="020B0606020202030204" pitchFamily="34" charset="0"/>
                <a:cs typeface="Times New Roman" panose="02020603050405020304" pitchFamily="18" charset="0"/>
              </a:rPr>
              <a:t>But when these </a:t>
            </a:r>
            <a:r>
              <a:rPr lang="en-US" sz="2000" b="1" dirty="0" smtClean="0">
                <a:latin typeface="Arial Narrow" panose="020B0606020202030204" pitchFamily="34" charset="0"/>
                <a:cs typeface="Times New Roman" panose="02020603050405020304" pitchFamily="18" charset="0"/>
              </a:rPr>
              <a:t>signs</a:t>
            </a:r>
            <a:r>
              <a:rPr lang="en-US" sz="2000" dirty="0" smtClean="0">
                <a:latin typeface="Arial Narrow" panose="020B0606020202030204" pitchFamily="34" charset="0"/>
                <a:cs typeface="Times New Roman" panose="02020603050405020304" pitchFamily="18" charset="0"/>
              </a:rPr>
              <a:t> begin to happen, </a:t>
            </a:r>
            <a:br>
              <a:rPr lang="en-US" sz="2000" dirty="0" smtClean="0">
                <a:latin typeface="Arial Narrow" panose="020B0606020202030204" pitchFamily="34" charset="0"/>
                <a:cs typeface="Times New Roman" panose="02020603050405020304" pitchFamily="18" charset="0"/>
              </a:rPr>
            </a:br>
            <a:r>
              <a:rPr lang="en-US" sz="2000" dirty="0" smtClean="0">
                <a:latin typeface="Arial Narrow" panose="020B0606020202030204" pitchFamily="34" charset="0"/>
                <a:cs typeface="Times New Roman" panose="02020603050405020304" pitchFamily="18" charset="0"/>
              </a:rPr>
              <a:t>stand erect and raise your heads because </a:t>
            </a:r>
            <a:r>
              <a:rPr lang="en-US" sz="2000" b="1" dirty="0" smtClean="0">
                <a:latin typeface="Arial Narrow" panose="020B0606020202030204" pitchFamily="34" charset="0"/>
                <a:cs typeface="Times New Roman" panose="02020603050405020304" pitchFamily="18" charset="0"/>
              </a:rPr>
              <a:t>your redemption </a:t>
            </a:r>
            <a:r>
              <a:rPr lang="en-US" sz="2000" dirty="0" smtClean="0">
                <a:latin typeface="Arial Narrow" panose="020B0606020202030204" pitchFamily="34" charset="0"/>
                <a:cs typeface="Times New Roman" panose="02020603050405020304" pitchFamily="18" charset="0"/>
              </a:rPr>
              <a:t>is at hand.</a:t>
            </a:r>
          </a:p>
          <a:p>
            <a:pPr marL="460375" indent="-233363">
              <a:lnSpc>
                <a:spcPct val="90000"/>
              </a:lnSpc>
              <a:spcBef>
                <a:spcPts val="0"/>
              </a:spcBef>
              <a:buNone/>
            </a:pPr>
            <a:endParaRPr lang="en-US" sz="1200" dirty="0" smtClean="0">
              <a:latin typeface="Arial Narrow" panose="020B0606020202030204" pitchFamily="34" charset="0"/>
              <a:cs typeface="Times New Roman" panose="02020603050405020304" pitchFamily="18" charset="0"/>
            </a:endParaRPr>
          </a:p>
          <a:p>
            <a:pPr marL="460375" indent="-233363">
              <a:lnSpc>
                <a:spcPct val="90000"/>
              </a:lnSpc>
              <a:spcBef>
                <a:spcPts val="0"/>
              </a:spcBef>
              <a:buNone/>
            </a:pPr>
            <a:r>
              <a:rPr lang="en-US" sz="2000" b="1" dirty="0" smtClean="0">
                <a:latin typeface="Arial Narrow" panose="020B0606020202030204" pitchFamily="34" charset="0"/>
                <a:cs typeface="Times New Roman" panose="02020603050405020304" pitchFamily="18" charset="0"/>
              </a:rPr>
              <a:t>Beware</a:t>
            </a:r>
            <a:r>
              <a:rPr lang="en-US" sz="2000" dirty="0" smtClean="0">
                <a:latin typeface="Arial Narrow" panose="020B0606020202030204" pitchFamily="34" charset="0"/>
                <a:cs typeface="Times New Roman" panose="02020603050405020304" pitchFamily="18" charset="0"/>
              </a:rPr>
              <a:t> that </a:t>
            </a:r>
            <a:r>
              <a:rPr lang="en-US" sz="2000" dirty="0">
                <a:latin typeface="Arial Narrow" panose="020B0606020202030204" pitchFamily="34" charset="0"/>
                <a:cs typeface="Times New Roman" panose="02020603050405020304" pitchFamily="18" charset="0"/>
              </a:rPr>
              <a:t>your hearts do not become drowsy </a:t>
            </a:r>
            <a:br>
              <a:rPr lang="en-US" sz="2000" dirty="0">
                <a:latin typeface="Arial Narrow" panose="020B0606020202030204" pitchFamily="34" charset="0"/>
                <a:cs typeface="Times New Roman" panose="02020603050405020304" pitchFamily="18" charset="0"/>
              </a:rPr>
            </a:br>
            <a:r>
              <a:rPr lang="en-US" sz="2000" dirty="0">
                <a:latin typeface="Arial Narrow" panose="020B0606020202030204" pitchFamily="34" charset="0"/>
                <a:cs typeface="Times New Roman" panose="02020603050405020304" pitchFamily="18" charset="0"/>
              </a:rPr>
              <a:t>from carousing and drunkenness </a:t>
            </a:r>
            <a:r>
              <a:rPr lang="en-US" sz="2000" dirty="0" smtClean="0">
                <a:latin typeface="Arial Narrow" panose="020B0606020202030204" pitchFamily="34" charset="0"/>
                <a:cs typeface="Times New Roman" panose="02020603050405020304" pitchFamily="18" charset="0"/>
              </a:rPr>
              <a:t>and </a:t>
            </a:r>
            <a:r>
              <a:rPr lang="en-US" sz="2000" dirty="0">
                <a:latin typeface="Arial Narrow" panose="020B0606020202030204" pitchFamily="34" charset="0"/>
                <a:cs typeface="Times New Roman" panose="02020603050405020304" pitchFamily="18" charset="0"/>
              </a:rPr>
              <a:t>the anxieties of daily life, </a:t>
            </a:r>
            <a:br>
              <a:rPr lang="en-US" sz="2000" dirty="0">
                <a:latin typeface="Arial Narrow" panose="020B0606020202030204" pitchFamily="34" charset="0"/>
                <a:cs typeface="Times New Roman" panose="02020603050405020304" pitchFamily="18" charset="0"/>
              </a:rPr>
            </a:br>
            <a:r>
              <a:rPr lang="en-US" sz="2000" dirty="0">
                <a:latin typeface="Arial Narrow" panose="020B0606020202030204" pitchFamily="34" charset="0"/>
                <a:cs typeface="Times New Roman" panose="02020603050405020304" pitchFamily="18" charset="0"/>
              </a:rPr>
              <a:t>and </a:t>
            </a:r>
            <a:r>
              <a:rPr lang="en-US" sz="2000" b="1" dirty="0">
                <a:latin typeface="Arial Narrow" panose="020B0606020202030204" pitchFamily="34" charset="0"/>
                <a:cs typeface="Times New Roman" panose="02020603050405020304" pitchFamily="18" charset="0"/>
              </a:rPr>
              <a:t>that day </a:t>
            </a:r>
            <a:r>
              <a:rPr lang="en-US" sz="2000" dirty="0">
                <a:latin typeface="Arial Narrow" panose="020B0606020202030204" pitchFamily="34" charset="0"/>
                <a:cs typeface="Times New Roman" panose="02020603050405020304" pitchFamily="18" charset="0"/>
              </a:rPr>
              <a:t>catch you by </a:t>
            </a:r>
            <a:r>
              <a:rPr lang="en-US" sz="2000" b="1" dirty="0">
                <a:latin typeface="Arial Narrow" panose="020B0606020202030204" pitchFamily="34" charset="0"/>
                <a:cs typeface="Times New Roman" panose="02020603050405020304" pitchFamily="18" charset="0"/>
              </a:rPr>
              <a:t>surprise</a:t>
            </a:r>
            <a:r>
              <a:rPr lang="en-US" sz="2000" dirty="0">
                <a:latin typeface="Arial Narrow" panose="020B0606020202030204" pitchFamily="34" charset="0"/>
                <a:cs typeface="Times New Roman" panose="02020603050405020304" pitchFamily="18" charset="0"/>
              </a:rPr>
              <a:t> like a </a:t>
            </a:r>
            <a:r>
              <a:rPr lang="en-US" sz="2000" dirty="0" smtClean="0">
                <a:latin typeface="Arial Narrow" panose="020B0606020202030204" pitchFamily="34" charset="0"/>
                <a:cs typeface="Times New Roman" panose="02020603050405020304" pitchFamily="18" charset="0"/>
              </a:rPr>
              <a:t>trap.</a:t>
            </a:r>
          </a:p>
          <a:p>
            <a:pPr marL="460375" indent="-233363">
              <a:lnSpc>
                <a:spcPct val="90000"/>
              </a:lnSpc>
              <a:spcBef>
                <a:spcPts val="0"/>
              </a:spcBef>
              <a:buNone/>
            </a:pPr>
            <a:r>
              <a:rPr lang="en-US" sz="2000" dirty="0" smtClean="0">
                <a:latin typeface="Arial Narrow" panose="020B0606020202030204" pitchFamily="34" charset="0"/>
                <a:cs typeface="Times New Roman" panose="02020603050405020304" pitchFamily="18" charset="0"/>
              </a:rPr>
              <a:t>For </a:t>
            </a:r>
            <a:r>
              <a:rPr lang="en-US" sz="2000" dirty="0">
                <a:latin typeface="Arial Narrow" panose="020B0606020202030204" pitchFamily="34" charset="0"/>
                <a:cs typeface="Times New Roman" panose="02020603050405020304" pitchFamily="18" charset="0"/>
              </a:rPr>
              <a:t>that day will assault </a:t>
            </a:r>
            <a:r>
              <a:rPr lang="en-US" sz="2000" dirty="0" smtClean="0">
                <a:latin typeface="Arial Narrow" panose="020B0606020202030204" pitchFamily="34" charset="0"/>
                <a:cs typeface="Times New Roman" panose="02020603050405020304" pitchFamily="18" charset="0"/>
              </a:rPr>
              <a:t>everyone who </a:t>
            </a:r>
            <a:r>
              <a:rPr lang="en-US" sz="2000" dirty="0">
                <a:latin typeface="Arial Narrow" panose="020B0606020202030204" pitchFamily="34" charset="0"/>
                <a:cs typeface="Times New Roman" panose="02020603050405020304" pitchFamily="18" charset="0"/>
              </a:rPr>
              <a:t>lives on the face of the </a:t>
            </a:r>
            <a:r>
              <a:rPr lang="en-US" sz="2000" dirty="0" smtClean="0">
                <a:latin typeface="Arial Narrow" panose="020B0606020202030204" pitchFamily="34" charset="0"/>
                <a:cs typeface="Times New Roman" panose="02020603050405020304" pitchFamily="18" charset="0"/>
              </a:rPr>
              <a:t>earth.</a:t>
            </a:r>
          </a:p>
          <a:p>
            <a:pPr marL="460375" indent="-233363">
              <a:lnSpc>
                <a:spcPct val="90000"/>
              </a:lnSpc>
              <a:spcBef>
                <a:spcPts val="0"/>
              </a:spcBef>
              <a:buNone/>
            </a:pPr>
            <a:r>
              <a:rPr lang="en-US" sz="2000" b="1" dirty="0" smtClean="0">
                <a:latin typeface="Arial Narrow" panose="020B0606020202030204" pitchFamily="34" charset="0"/>
                <a:cs typeface="Times New Roman" panose="02020603050405020304" pitchFamily="18" charset="0"/>
              </a:rPr>
              <a:t>Be vigilant </a:t>
            </a:r>
            <a:r>
              <a:rPr lang="en-US" sz="2000" dirty="0" smtClean="0">
                <a:latin typeface="Arial Narrow" panose="020B0606020202030204" pitchFamily="34" charset="0"/>
                <a:cs typeface="Times New Roman" panose="02020603050405020304" pitchFamily="18" charset="0"/>
              </a:rPr>
              <a:t>at </a:t>
            </a:r>
            <a:r>
              <a:rPr lang="en-US" sz="2000" dirty="0">
                <a:latin typeface="Arial Narrow" panose="020B0606020202030204" pitchFamily="34" charset="0"/>
                <a:cs typeface="Times New Roman" panose="02020603050405020304" pitchFamily="18" charset="0"/>
              </a:rPr>
              <a:t>all times </a:t>
            </a:r>
            <a:r>
              <a:rPr lang="en-US" sz="2000" dirty="0" smtClean="0">
                <a:latin typeface="Arial Narrow" panose="020B0606020202030204" pitchFamily="34" charset="0"/>
                <a:cs typeface="Times New Roman" panose="02020603050405020304" pitchFamily="18" charset="0"/>
              </a:rPr>
              <a:t>and </a:t>
            </a:r>
            <a:r>
              <a:rPr lang="en-US" sz="2000" b="1" dirty="0">
                <a:latin typeface="Arial Narrow" panose="020B0606020202030204" pitchFamily="34" charset="0"/>
                <a:cs typeface="Times New Roman" panose="02020603050405020304" pitchFamily="18" charset="0"/>
              </a:rPr>
              <a:t>pray </a:t>
            </a:r>
            <a:r>
              <a:rPr lang="en-US" sz="2000" dirty="0">
                <a:latin typeface="Arial Narrow" panose="020B0606020202030204" pitchFamily="34" charset="0"/>
                <a:cs typeface="Times New Roman" panose="02020603050405020304" pitchFamily="18" charset="0"/>
              </a:rPr>
              <a:t>that you have the strength </a:t>
            </a:r>
            <a:br>
              <a:rPr lang="en-US" sz="2000" dirty="0">
                <a:latin typeface="Arial Narrow" panose="020B0606020202030204" pitchFamily="34" charset="0"/>
                <a:cs typeface="Times New Roman" panose="02020603050405020304" pitchFamily="18" charset="0"/>
              </a:rPr>
            </a:br>
            <a:r>
              <a:rPr lang="en-US" sz="2000" dirty="0">
                <a:latin typeface="Arial Narrow" panose="020B0606020202030204" pitchFamily="34" charset="0"/>
                <a:cs typeface="Times New Roman" panose="02020603050405020304" pitchFamily="18" charset="0"/>
              </a:rPr>
              <a:t>to escape the tribulations that are imminent </a:t>
            </a:r>
            <a:br>
              <a:rPr lang="en-US" sz="2000" dirty="0">
                <a:latin typeface="Arial Narrow" panose="020B0606020202030204" pitchFamily="34" charset="0"/>
                <a:cs typeface="Times New Roman" panose="02020603050405020304" pitchFamily="18" charset="0"/>
              </a:rPr>
            </a:br>
            <a:r>
              <a:rPr lang="en-US" sz="2000" dirty="0">
                <a:latin typeface="Arial Narrow" panose="020B0606020202030204" pitchFamily="34" charset="0"/>
                <a:cs typeface="Times New Roman" panose="02020603050405020304" pitchFamily="18" charset="0"/>
              </a:rPr>
              <a:t>and to </a:t>
            </a:r>
            <a:r>
              <a:rPr lang="en-US" sz="2000" b="1" dirty="0">
                <a:latin typeface="Arial Narrow" panose="020B0606020202030204" pitchFamily="34" charset="0"/>
                <a:cs typeface="Times New Roman" panose="02020603050405020304" pitchFamily="18" charset="0"/>
              </a:rPr>
              <a:t>stand before the Son of Man</a:t>
            </a:r>
            <a:r>
              <a:rPr lang="en-US" sz="2000" dirty="0" smtClean="0">
                <a:latin typeface="Arial Narrow" panose="020B0606020202030204" pitchFamily="34" charset="0"/>
                <a:cs typeface="Times New Roman" panose="02020603050405020304" pitchFamily="18" charset="0"/>
              </a:rPr>
              <a:t>.”</a:t>
            </a:r>
            <a:endParaRPr lang="en-US" sz="2000" dirty="0">
              <a:latin typeface="Arial Narrow" panose="020B0606020202030204" pitchFamily="34" charset="0"/>
              <a:cs typeface="Times New Roman" panose="02020603050405020304" pitchFamily="18" charset="0"/>
            </a:endParaRP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0"/>
            <a:ext cx="1981200" cy="2560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17808126"/>
      </p:ext>
    </p:extLst>
  </p:cSld>
  <p:clrMapOvr>
    <a:overrideClrMapping bg1="dk2" tx1="lt1" bg2="dk1" tx2="lt2" accent1="accent1" accent2="accent2" accent3="accent3" accent4="accent4" accent5="accent5" accent6="accent6" hlink="hlink" folHlink="folHlink"/>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Why such “apocalyptic” Gospel readings?</a:t>
            </a:r>
          </a:p>
          <a:p>
            <a:pPr lvl="1"/>
            <a:r>
              <a:rPr lang="en-US" dirty="0" smtClean="0"/>
              <a:t>Day of the Lord?</a:t>
            </a:r>
          </a:p>
          <a:p>
            <a:pPr lvl="1"/>
            <a:r>
              <a:rPr lang="en-US" dirty="0" smtClean="0"/>
              <a:t>Coming of the Son of Man?</a:t>
            </a:r>
          </a:p>
          <a:p>
            <a:pPr lvl="1"/>
            <a:r>
              <a:rPr lang="en-US" dirty="0"/>
              <a:t>End of the World?</a:t>
            </a:r>
          </a:p>
          <a:p>
            <a:pPr lvl="1"/>
            <a:endParaRPr lang="en-US" dirty="0" smtClean="0"/>
          </a:p>
          <a:p>
            <a:r>
              <a:rPr lang="en-US" dirty="0" smtClean="0"/>
              <a:t>November Readings already “apocalyptic”</a:t>
            </a:r>
          </a:p>
          <a:p>
            <a:pPr lvl="1"/>
            <a:r>
              <a:rPr lang="en-US" dirty="0" smtClean="0"/>
              <a:t>Esp. 31st to 34th Sunday</a:t>
            </a:r>
          </a:p>
          <a:p>
            <a:pPr lvl="1"/>
            <a:r>
              <a:rPr lang="en-US" dirty="0" smtClean="0"/>
              <a:t>“Christ the King” – final Judgment!</a:t>
            </a:r>
          </a:p>
          <a:p>
            <a:endParaRPr lang="en-US" dirty="0" smtClean="0"/>
          </a:p>
          <a:p>
            <a:r>
              <a:rPr lang="en-US" dirty="0" smtClean="0"/>
              <a:t>Coming?  End?  WHEN</a:t>
            </a:r>
            <a:r>
              <a:rPr lang="en-US" dirty="0" smtClean="0"/>
              <a:t>?</a:t>
            </a:r>
            <a:endParaRPr lang="en-US" dirty="0" smtClean="0"/>
          </a:p>
          <a:p>
            <a:pPr lvl="1"/>
            <a:r>
              <a:rPr lang="en-US" dirty="0" smtClean="0"/>
              <a:t>WHAT  IS  “TIME”?</a:t>
            </a:r>
            <a:endParaRPr lang="en-US" dirty="0"/>
          </a:p>
        </p:txBody>
      </p:sp>
      <p:sp>
        <p:nvSpPr>
          <p:cNvPr id="3" name="Title 2"/>
          <p:cNvSpPr>
            <a:spLocks noGrp="1"/>
          </p:cNvSpPr>
          <p:nvPr>
            <p:ph type="title"/>
          </p:nvPr>
        </p:nvSpPr>
        <p:spPr/>
        <p:txBody>
          <a:bodyPr/>
          <a:lstStyle/>
          <a:p>
            <a:r>
              <a:rPr lang="en-US" dirty="0" smtClean="0"/>
              <a:t>1st Sunday of Advent</a:t>
            </a:r>
            <a:endParaRPr lang="en-US"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53275" y="4874091"/>
            <a:ext cx="1838325" cy="18219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164547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800" dirty="0" smtClean="0"/>
              <a:t>Modern/Secular:  </a:t>
            </a:r>
            <a:r>
              <a:rPr lang="en-US" sz="2800" b="1" dirty="0" smtClean="0"/>
              <a:t>LINEAR</a:t>
            </a:r>
          </a:p>
          <a:p>
            <a:pPr lvl="1"/>
            <a:r>
              <a:rPr lang="en-US" sz="2400" dirty="0" smtClean="0"/>
              <a:t>Time-LINE:  Past </a:t>
            </a:r>
            <a:r>
              <a:rPr lang="en-US" sz="2400" dirty="0" smtClean="0">
                <a:sym typeface="Wingdings" panose="05000000000000000000" pitchFamily="2" charset="2"/>
              </a:rPr>
              <a:t> Present  Future</a:t>
            </a:r>
          </a:p>
          <a:p>
            <a:pPr lvl="2"/>
            <a:r>
              <a:rPr lang="en-US" sz="2000" i="1" dirty="0" smtClean="0">
                <a:sym typeface="Wingdings" panose="05000000000000000000" pitchFamily="2" charset="2"/>
              </a:rPr>
              <a:t>Counting Years?   Growing Older?  Nearing the “End”?</a:t>
            </a:r>
          </a:p>
          <a:p>
            <a:pPr lvl="2"/>
            <a:r>
              <a:rPr lang="en-US" sz="2000" i="1" dirty="0" smtClean="0">
                <a:sym typeface="Wingdings" panose="05000000000000000000" pitchFamily="2" charset="2"/>
              </a:rPr>
              <a:t>Also used by biblical fundamentalists</a:t>
            </a:r>
            <a:endParaRPr lang="en-US" sz="2000" i="1" dirty="0">
              <a:sym typeface="Wingdings" panose="05000000000000000000" pitchFamily="2" charset="2"/>
            </a:endParaRPr>
          </a:p>
        </p:txBody>
      </p:sp>
      <p:sp>
        <p:nvSpPr>
          <p:cNvPr id="3" name="Title 2"/>
          <p:cNvSpPr>
            <a:spLocks noGrp="1"/>
          </p:cNvSpPr>
          <p:nvPr>
            <p:ph type="title"/>
          </p:nvPr>
        </p:nvSpPr>
        <p:spPr/>
        <p:txBody>
          <a:bodyPr/>
          <a:lstStyle/>
          <a:p>
            <a:r>
              <a:rPr lang="en-US" dirty="0" smtClean="0"/>
              <a:t>Concepts of “TIME”</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2696308"/>
            <a:ext cx="7049263" cy="396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910633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spcBef>
                <a:spcPts val="2400"/>
              </a:spcBef>
            </a:pPr>
            <a:r>
              <a:rPr lang="en-US" sz="2800" dirty="0" smtClean="0">
                <a:sym typeface="Wingdings" panose="05000000000000000000" pitchFamily="2" charset="2"/>
              </a:rPr>
              <a:t>Biblical/Liturgical:  </a:t>
            </a:r>
            <a:r>
              <a:rPr lang="en-US" sz="2800" b="1" dirty="0" smtClean="0">
                <a:sym typeface="Wingdings" panose="05000000000000000000" pitchFamily="2" charset="2"/>
              </a:rPr>
              <a:t>CYCLICAL</a:t>
            </a:r>
          </a:p>
          <a:p>
            <a:pPr lvl="1"/>
            <a:r>
              <a:rPr lang="en-US" sz="2400" b="1" dirty="0" smtClean="0">
                <a:sym typeface="Wingdings" panose="05000000000000000000" pitchFamily="2" charset="2"/>
              </a:rPr>
              <a:t>Year:  </a:t>
            </a:r>
            <a:r>
              <a:rPr lang="en-US" sz="2400" dirty="0" smtClean="0">
                <a:sym typeface="Wingdings" panose="05000000000000000000" pitchFamily="2" charset="2"/>
              </a:rPr>
              <a:t>Earth revolves around the Sun</a:t>
            </a:r>
          </a:p>
          <a:p>
            <a:pPr lvl="2"/>
            <a:r>
              <a:rPr lang="en-US" sz="2000" dirty="0" smtClean="0">
                <a:sym typeface="Wingdings" panose="05000000000000000000" pitchFamily="2" charset="2"/>
              </a:rPr>
              <a:t>When does a “year” begin?  Jan. 1?   March 25?   ~Nov. 27?</a:t>
            </a:r>
            <a:r>
              <a:rPr lang="en-US" sz="1800" i="1" dirty="0" smtClean="0">
                <a:sym typeface="Wingdings" panose="05000000000000000000" pitchFamily="2" charset="2"/>
              </a:rPr>
              <a:t> </a:t>
            </a:r>
            <a:endParaRPr lang="en-US" sz="2000" i="1" dirty="0" smtClean="0">
              <a:sym typeface="Wingdings" panose="05000000000000000000" pitchFamily="2" charset="2"/>
            </a:endParaRPr>
          </a:p>
          <a:p>
            <a:pPr lvl="1"/>
            <a:r>
              <a:rPr lang="en-US" sz="2400" b="1" dirty="0" smtClean="0">
                <a:sym typeface="Wingdings" panose="05000000000000000000" pitchFamily="2" charset="2"/>
              </a:rPr>
              <a:t>Month:  </a:t>
            </a:r>
            <a:r>
              <a:rPr lang="en-US" sz="2400" dirty="0" smtClean="0">
                <a:sym typeface="Wingdings" panose="05000000000000000000" pitchFamily="2" charset="2"/>
              </a:rPr>
              <a:t>Moon revolves around the Earth</a:t>
            </a:r>
          </a:p>
          <a:p>
            <a:pPr lvl="2"/>
            <a:r>
              <a:rPr lang="en-US" sz="2000" dirty="0" smtClean="0">
                <a:sym typeface="Wingdings" panose="05000000000000000000" pitchFamily="2" charset="2"/>
              </a:rPr>
              <a:t>When is “New Moon”?  When is “Full Moon”?</a:t>
            </a:r>
            <a:r>
              <a:rPr lang="en-US" sz="1600" i="1" dirty="0" smtClean="0">
                <a:sym typeface="Wingdings" panose="05000000000000000000" pitchFamily="2" charset="2"/>
              </a:rPr>
              <a:t>  (lunar vs. solar calendars)</a:t>
            </a:r>
            <a:endParaRPr lang="en-US" sz="2000" i="1" dirty="0" smtClean="0">
              <a:sym typeface="Wingdings" panose="05000000000000000000" pitchFamily="2" charset="2"/>
            </a:endParaRPr>
          </a:p>
          <a:p>
            <a:pPr lvl="1"/>
            <a:r>
              <a:rPr lang="en-US" sz="2400" dirty="0" smtClean="0">
                <a:sym typeface="Wingdings" panose="05000000000000000000" pitchFamily="2" charset="2"/>
              </a:rPr>
              <a:t>Four Seasons in Nature: </a:t>
            </a:r>
          </a:p>
          <a:p>
            <a:pPr lvl="2"/>
            <a:r>
              <a:rPr lang="en-US" sz="2000" dirty="0" smtClean="0">
                <a:sym typeface="Wingdings" panose="05000000000000000000" pitchFamily="2" charset="2"/>
              </a:rPr>
              <a:t>Spring, Summer, Fall, Winter   </a:t>
            </a:r>
            <a:r>
              <a:rPr lang="en-US" sz="1800" i="1" dirty="0" smtClean="0">
                <a:sym typeface="Wingdings" panose="05000000000000000000" pitchFamily="2" charset="2"/>
              </a:rPr>
              <a:t>(which is “first”?)</a:t>
            </a:r>
          </a:p>
          <a:p>
            <a:pPr lvl="2"/>
            <a:r>
              <a:rPr lang="en-US" sz="2000" dirty="0" smtClean="0">
                <a:sym typeface="Wingdings" panose="05000000000000000000" pitchFamily="2" charset="2"/>
              </a:rPr>
              <a:t>Annual Holidays:   </a:t>
            </a:r>
            <a:r>
              <a:rPr lang="en-US" sz="1800" i="1" dirty="0" smtClean="0">
                <a:sym typeface="Wingdings" panose="05000000000000000000" pitchFamily="2" charset="2"/>
              </a:rPr>
              <a:t>Easter, Thanksgiving;    July 4, Dec. 25</a:t>
            </a:r>
            <a:endParaRPr lang="en-US" sz="2000" i="1" dirty="0" smtClean="0">
              <a:sym typeface="Wingdings" panose="05000000000000000000" pitchFamily="2" charset="2"/>
            </a:endParaRPr>
          </a:p>
        </p:txBody>
      </p:sp>
      <p:sp>
        <p:nvSpPr>
          <p:cNvPr id="3" name="Title 2"/>
          <p:cNvSpPr>
            <a:spLocks noGrp="1"/>
          </p:cNvSpPr>
          <p:nvPr>
            <p:ph type="title"/>
          </p:nvPr>
        </p:nvSpPr>
        <p:spPr/>
        <p:txBody>
          <a:bodyPr/>
          <a:lstStyle/>
          <a:p>
            <a:r>
              <a:rPr lang="en-US" dirty="0" smtClean="0"/>
              <a:t>Concepts of “TIME”</a:t>
            </a:r>
            <a:endParaRPr lang="en-US"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3979" b="8785"/>
          <a:stretch/>
        </p:blipFill>
        <p:spPr bwMode="auto">
          <a:xfrm>
            <a:off x="1828800" y="3951055"/>
            <a:ext cx="5029200" cy="27017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949468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Based on </a:t>
            </a:r>
            <a:r>
              <a:rPr lang="en-US" b="1" dirty="0" smtClean="0"/>
              <a:t>Life of Jesus</a:t>
            </a:r>
            <a:r>
              <a:rPr lang="en-US" dirty="0" smtClean="0"/>
              <a:t>:</a:t>
            </a:r>
          </a:p>
          <a:p>
            <a:pPr lvl="1"/>
            <a:r>
              <a:rPr lang="en-US" dirty="0" smtClean="0"/>
              <a:t>Advent</a:t>
            </a:r>
          </a:p>
          <a:p>
            <a:pPr lvl="1"/>
            <a:r>
              <a:rPr lang="en-US" sz="3200" b="1" dirty="0" smtClean="0"/>
              <a:t>CHRISTMAS</a:t>
            </a:r>
          </a:p>
          <a:p>
            <a:pPr lvl="1"/>
            <a:r>
              <a:rPr lang="en-US" sz="2800" dirty="0" smtClean="0"/>
              <a:t>Ordinary Time I</a:t>
            </a:r>
          </a:p>
          <a:p>
            <a:pPr lvl="2"/>
            <a:r>
              <a:rPr lang="en-US" sz="2000" i="1" dirty="0" smtClean="0"/>
              <a:t>After Epiphany/Baptism</a:t>
            </a:r>
          </a:p>
          <a:p>
            <a:pPr lvl="1"/>
            <a:r>
              <a:rPr lang="en-US" dirty="0" smtClean="0"/>
              <a:t>Lent</a:t>
            </a:r>
          </a:p>
          <a:p>
            <a:pPr lvl="1"/>
            <a:r>
              <a:rPr lang="en-US" sz="3200" b="1" dirty="0" smtClean="0"/>
              <a:t>EASTER</a:t>
            </a:r>
          </a:p>
          <a:p>
            <a:pPr lvl="1"/>
            <a:r>
              <a:rPr lang="en-US" sz="2800" dirty="0" smtClean="0"/>
              <a:t>Ordinary Time II</a:t>
            </a:r>
          </a:p>
          <a:p>
            <a:pPr lvl="2"/>
            <a:r>
              <a:rPr lang="en-US" sz="2000" i="1" dirty="0" smtClean="0"/>
              <a:t>After Pentecost</a:t>
            </a:r>
          </a:p>
          <a:p>
            <a:pPr lvl="1"/>
            <a:endParaRPr lang="en-US" sz="3200" dirty="0" smtClean="0"/>
          </a:p>
          <a:p>
            <a:pPr marL="0" indent="0">
              <a:buNone/>
            </a:pPr>
            <a:r>
              <a:rPr lang="en-US" sz="2400" dirty="0" smtClean="0"/>
              <a:t>Some Confusions:</a:t>
            </a:r>
            <a:endParaRPr lang="en-US" sz="2400" dirty="0"/>
          </a:p>
          <a:p>
            <a:pPr lvl="1"/>
            <a:r>
              <a:rPr lang="en-US" sz="2000" dirty="0" smtClean="0"/>
              <a:t>Fitting ~33 years of his life into each calendar year today.</a:t>
            </a:r>
          </a:p>
        </p:txBody>
      </p:sp>
      <p:sp>
        <p:nvSpPr>
          <p:cNvPr id="3" name="Title 2"/>
          <p:cNvSpPr>
            <a:spLocks noGrp="1"/>
          </p:cNvSpPr>
          <p:nvPr>
            <p:ph type="title"/>
          </p:nvPr>
        </p:nvSpPr>
        <p:spPr/>
        <p:txBody>
          <a:bodyPr/>
          <a:lstStyle/>
          <a:p>
            <a:r>
              <a:rPr lang="en-US" dirty="0" smtClean="0"/>
              <a:t>Christian Liturgical Year</a:t>
            </a:r>
            <a:endParaRPr lang="en-US" dirty="0"/>
          </a:p>
        </p:txBody>
      </p:sp>
      <p:pic>
        <p:nvPicPr>
          <p:cNvPr id="4" name="Picture 5" descr="seas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9108" y="1752600"/>
            <a:ext cx="3581400" cy="3581400"/>
          </a:xfrm>
          <a:prstGeom prst="rect">
            <a:avLst/>
          </a:prstGeom>
          <a:solidFill>
            <a:schemeClr val="tx1"/>
          </a:solidFill>
          <a:ln>
            <a:noFill/>
          </a:ln>
        </p:spPr>
      </p:pic>
    </p:spTree>
    <p:extLst>
      <p:ext uri="{BB962C8B-B14F-4D97-AF65-F5344CB8AC3E}">
        <p14:creationId xmlns:p14="http://schemas.microsoft.com/office/powerpoint/2010/main" val="40134167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spcBef>
                <a:spcPts val="0"/>
              </a:spcBef>
            </a:pPr>
            <a:r>
              <a:rPr lang="en-US" sz="2800" dirty="0" smtClean="0"/>
              <a:t>Latin </a:t>
            </a:r>
            <a:r>
              <a:rPr lang="en-US" sz="2800" i="1" dirty="0" err="1" smtClean="0"/>
              <a:t>adveniens</a:t>
            </a:r>
            <a:r>
              <a:rPr lang="en-US" sz="2800" i="1" dirty="0" smtClean="0"/>
              <a:t>/</a:t>
            </a:r>
            <a:r>
              <a:rPr lang="en-US" sz="2800" i="1" dirty="0" err="1" smtClean="0"/>
              <a:t>adventus</a:t>
            </a:r>
            <a:r>
              <a:rPr lang="en-US" sz="2800" i="1" dirty="0" smtClean="0"/>
              <a:t> </a:t>
            </a:r>
            <a:r>
              <a:rPr lang="en-US" sz="2800" dirty="0" smtClean="0"/>
              <a:t>= “coming, arrival”</a:t>
            </a:r>
          </a:p>
          <a:p>
            <a:pPr>
              <a:spcBef>
                <a:spcPts val="1200"/>
              </a:spcBef>
            </a:pPr>
            <a:r>
              <a:rPr lang="en-US" sz="2800" dirty="0" smtClean="0"/>
              <a:t>The </a:t>
            </a:r>
            <a:r>
              <a:rPr lang="en-US" sz="2800" b="1" dirty="0" smtClean="0"/>
              <a:t>COMING</a:t>
            </a:r>
            <a:r>
              <a:rPr lang="en-US" sz="2800" dirty="0" smtClean="0"/>
              <a:t> of the Lord</a:t>
            </a:r>
          </a:p>
          <a:p>
            <a:pPr lvl="1"/>
            <a:r>
              <a:rPr lang="en-US" sz="2400" dirty="0" smtClean="0"/>
              <a:t>But When?   WHICH “Coming”?</a:t>
            </a:r>
          </a:p>
          <a:p>
            <a:pPr lvl="1"/>
            <a:r>
              <a:rPr lang="en-US" sz="2400" dirty="0" smtClean="0"/>
              <a:t>“First Coming”: Christmas – Jesus born in humility</a:t>
            </a:r>
            <a:r>
              <a:rPr lang="en-US" sz="1800" i="1" dirty="0" smtClean="0"/>
              <a:t> (past)</a:t>
            </a:r>
            <a:endParaRPr lang="en-US" sz="2400" i="1" dirty="0" smtClean="0"/>
          </a:p>
          <a:p>
            <a:pPr lvl="1"/>
            <a:r>
              <a:rPr lang="en-US" sz="2400" dirty="0" smtClean="0"/>
              <a:t>“Second Coming”: Judgment – Jesus returns in glory</a:t>
            </a:r>
            <a:r>
              <a:rPr lang="en-US" sz="1800" i="1" dirty="0" smtClean="0"/>
              <a:t> (future)</a:t>
            </a:r>
            <a:endParaRPr lang="en-US" sz="1600" dirty="0" smtClean="0"/>
          </a:p>
          <a:p>
            <a:pPr>
              <a:spcBef>
                <a:spcPts val="1800"/>
              </a:spcBef>
            </a:pPr>
            <a:r>
              <a:rPr lang="en-US" sz="2800" dirty="0" smtClean="0"/>
              <a:t>For which “Coming” do we prepare in Advent?</a:t>
            </a:r>
          </a:p>
          <a:p>
            <a:pPr>
              <a:spcBef>
                <a:spcPts val="0"/>
              </a:spcBef>
            </a:pPr>
            <a:r>
              <a:rPr lang="en-US" sz="2800" dirty="0" smtClean="0"/>
              <a:t>BOTH!</a:t>
            </a:r>
          </a:p>
          <a:p>
            <a:pPr lvl="1"/>
            <a:r>
              <a:rPr lang="en-US" sz="2400" dirty="0" smtClean="0"/>
              <a:t>Prepare to celebrate </a:t>
            </a:r>
            <a:r>
              <a:rPr lang="en-US" sz="2400" b="1" dirty="0" smtClean="0"/>
              <a:t>First Coming </a:t>
            </a:r>
            <a:r>
              <a:rPr lang="en-US" sz="2000" dirty="0" smtClean="0"/>
              <a:t>(Incarnation)</a:t>
            </a:r>
            <a:r>
              <a:rPr lang="en-US" sz="1600" i="1" dirty="0" smtClean="0"/>
              <a:t> – past event</a:t>
            </a:r>
            <a:endParaRPr lang="en-US" sz="2000" i="1" dirty="0" smtClean="0"/>
          </a:p>
          <a:p>
            <a:pPr lvl="1"/>
            <a:r>
              <a:rPr lang="en-US" sz="2400" dirty="0" smtClean="0"/>
              <a:t>Prepare for the </a:t>
            </a:r>
            <a:r>
              <a:rPr lang="en-US" sz="2400" b="1" dirty="0" smtClean="0"/>
              <a:t>Second Coming </a:t>
            </a:r>
            <a:r>
              <a:rPr lang="en-US" sz="2000" dirty="0" smtClean="0"/>
              <a:t>(Parousia)</a:t>
            </a:r>
            <a:r>
              <a:rPr lang="en-US" sz="1600" i="1" dirty="0" smtClean="0"/>
              <a:t> – future expectation</a:t>
            </a:r>
            <a:endParaRPr lang="en-US" sz="1200" i="1" dirty="0" smtClean="0"/>
          </a:p>
          <a:p>
            <a:pPr>
              <a:spcBef>
                <a:spcPts val="1800"/>
              </a:spcBef>
            </a:pPr>
            <a:r>
              <a:rPr lang="en-US" sz="2400" dirty="0" smtClean="0"/>
              <a:t>Also a Third sense of “Coming” = TODAY / DAILY!</a:t>
            </a:r>
          </a:p>
          <a:p>
            <a:pPr lvl="1"/>
            <a:r>
              <a:rPr lang="en-US" sz="2000" dirty="0" smtClean="0"/>
              <a:t>Letting Jesus come into our hearts, lives, families, communities</a:t>
            </a:r>
            <a:r>
              <a:rPr lang="en-US" sz="1600" i="1" dirty="0" smtClean="0"/>
              <a:t> – present life</a:t>
            </a:r>
            <a:endParaRPr lang="en-US" sz="2000" i="1" dirty="0" smtClean="0"/>
          </a:p>
        </p:txBody>
      </p:sp>
      <p:sp>
        <p:nvSpPr>
          <p:cNvPr id="3" name="Title 2"/>
          <p:cNvSpPr>
            <a:spLocks noGrp="1"/>
          </p:cNvSpPr>
          <p:nvPr>
            <p:ph type="title"/>
          </p:nvPr>
        </p:nvSpPr>
        <p:spPr/>
        <p:txBody>
          <a:bodyPr>
            <a:normAutofit/>
          </a:bodyPr>
          <a:lstStyle/>
          <a:p>
            <a:pPr algn="ctr"/>
            <a:r>
              <a:rPr lang="en-US" dirty="0" smtClean="0">
                <a:solidFill>
                  <a:srgbClr val="002060"/>
                </a:solidFill>
              </a:rPr>
              <a:t>What is “Advent”?</a:t>
            </a:r>
            <a:endParaRPr lang="en-US" dirty="0">
              <a:solidFill>
                <a:srgbClr val="002060"/>
              </a:solidFill>
            </a:endParaRPr>
          </a:p>
        </p:txBody>
      </p:sp>
    </p:spTree>
    <p:extLst>
      <p:ext uri="{BB962C8B-B14F-4D97-AF65-F5344CB8AC3E}">
        <p14:creationId xmlns:p14="http://schemas.microsoft.com/office/powerpoint/2010/main" val="2434864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1" dur="500"/>
                                        <p:tgtEl>
                                          <p:spTgt spid="2">
                                            <p:txEl>
                                              <p:pRg st="1" end="1"/>
                                            </p:txEl>
                                          </p:spTgt>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5" dur="500"/>
                                        <p:tgtEl>
                                          <p:spTgt spid="2">
                                            <p:txEl>
                                              <p:pRg st="2" end="2"/>
                                            </p:txEl>
                                          </p:spTgt>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9" dur="500"/>
                                        <p:tgtEl>
                                          <p:spTgt spid="2">
                                            <p:txEl>
                                              <p:pRg st="3" end="3"/>
                                            </p:txEl>
                                          </p:spTgt>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3" dur="500"/>
                                        <p:tgtEl>
                                          <p:spTgt spid="2">
                                            <p:txEl>
                                              <p:pRg st="4" end="4"/>
                                            </p:txEl>
                                          </p:spTgt>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7" dur="500"/>
                                        <p:tgtEl>
                                          <p:spTgt spid="2">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Effect transition="in" filter="randombar(horizontal)">
                                      <p:cBhvr>
                                        <p:cTn id="32" dur="500"/>
                                        <p:tgtEl>
                                          <p:spTgt spid="2">
                                            <p:txEl>
                                              <p:pRg st="6" end="6"/>
                                            </p:txEl>
                                          </p:spTgt>
                                        </p:tgtEl>
                                      </p:cBhvr>
                                    </p:animEffect>
                                  </p:childTnLst>
                                </p:cTn>
                              </p:par>
                            </p:childTnLst>
                          </p:cTn>
                        </p:par>
                        <p:par>
                          <p:cTn id="33" fill="hold">
                            <p:stCondLst>
                              <p:cond delay="500"/>
                            </p:stCondLst>
                            <p:childTnLst>
                              <p:par>
                                <p:cTn id="34" presetID="14" presetClass="entr" presetSubtype="10" fill="hold" grpId="0" nodeType="afterEffect">
                                  <p:stCondLst>
                                    <p:cond delay="0"/>
                                  </p:stCondLst>
                                  <p:childTnLst>
                                    <p:set>
                                      <p:cBhvr>
                                        <p:cTn id="35" dur="1" fill="hold">
                                          <p:stCondLst>
                                            <p:cond delay="0"/>
                                          </p:stCondLst>
                                        </p:cTn>
                                        <p:tgtEl>
                                          <p:spTgt spid="2">
                                            <p:txEl>
                                              <p:pRg st="7" end="7"/>
                                            </p:txEl>
                                          </p:spTgt>
                                        </p:tgtEl>
                                        <p:attrNameLst>
                                          <p:attrName>style.visibility</p:attrName>
                                        </p:attrNameLst>
                                      </p:cBhvr>
                                      <p:to>
                                        <p:strVal val="visible"/>
                                      </p:to>
                                    </p:set>
                                    <p:animEffect transition="in" filter="randombar(horizontal)">
                                      <p:cBhvr>
                                        <p:cTn id="36" dur="500"/>
                                        <p:tgtEl>
                                          <p:spTgt spid="2">
                                            <p:txEl>
                                              <p:pRg st="7" end="7"/>
                                            </p:txEl>
                                          </p:spTgt>
                                        </p:tgtEl>
                                      </p:cBhvr>
                                    </p:animEffect>
                                  </p:childTnLst>
                                </p:cTn>
                              </p:par>
                            </p:childTnLst>
                          </p:cTn>
                        </p:par>
                        <p:par>
                          <p:cTn id="37" fill="hold">
                            <p:stCondLst>
                              <p:cond delay="1000"/>
                            </p:stCondLst>
                            <p:childTnLst>
                              <p:par>
                                <p:cTn id="38" presetID="14" presetClass="entr" presetSubtype="10" fill="hold" grpId="0" nodeType="afterEffect">
                                  <p:stCondLst>
                                    <p:cond delay="0"/>
                                  </p:stCondLst>
                                  <p:childTnLst>
                                    <p:set>
                                      <p:cBhvr>
                                        <p:cTn id="39" dur="1" fill="hold">
                                          <p:stCondLst>
                                            <p:cond delay="0"/>
                                          </p:stCondLst>
                                        </p:cTn>
                                        <p:tgtEl>
                                          <p:spTgt spid="2">
                                            <p:txEl>
                                              <p:pRg st="8" end="8"/>
                                            </p:txEl>
                                          </p:spTgt>
                                        </p:tgtEl>
                                        <p:attrNameLst>
                                          <p:attrName>style.visibility</p:attrName>
                                        </p:attrNameLst>
                                      </p:cBhvr>
                                      <p:to>
                                        <p:strVal val="visible"/>
                                      </p:to>
                                    </p:set>
                                    <p:animEffect transition="in" filter="randombar(horizontal)">
                                      <p:cBhvr>
                                        <p:cTn id="40" dur="500"/>
                                        <p:tgtEl>
                                          <p:spTgt spid="2">
                                            <p:txEl>
                                              <p:pRg st="8" end="8"/>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4" presetClass="entr" presetSubtype="10" fill="hold" grpId="0" nodeType="clickEffect">
                                  <p:stCondLst>
                                    <p:cond delay="0"/>
                                  </p:stCondLst>
                                  <p:childTnLst>
                                    <p:set>
                                      <p:cBhvr>
                                        <p:cTn id="44" dur="1" fill="hold">
                                          <p:stCondLst>
                                            <p:cond delay="0"/>
                                          </p:stCondLst>
                                        </p:cTn>
                                        <p:tgtEl>
                                          <p:spTgt spid="2">
                                            <p:txEl>
                                              <p:pRg st="9" end="9"/>
                                            </p:txEl>
                                          </p:spTgt>
                                        </p:tgtEl>
                                        <p:attrNameLst>
                                          <p:attrName>style.visibility</p:attrName>
                                        </p:attrNameLst>
                                      </p:cBhvr>
                                      <p:to>
                                        <p:strVal val="visible"/>
                                      </p:to>
                                    </p:set>
                                    <p:animEffect transition="in" filter="randombar(horizontal)">
                                      <p:cBhvr>
                                        <p:cTn id="45" dur="500"/>
                                        <p:tgtEl>
                                          <p:spTgt spid="2">
                                            <p:txEl>
                                              <p:pRg st="9" end="9"/>
                                            </p:txEl>
                                          </p:spTgt>
                                        </p:tgtEl>
                                      </p:cBhvr>
                                    </p:animEffect>
                                  </p:childTnLst>
                                </p:cTn>
                              </p:par>
                            </p:childTnLst>
                          </p:cTn>
                        </p:par>
                        <p:par>
                          <p:cTn id="46" fill="hold">
                            <p:stCondLst>
                              <p:cond delay="500"/>
                            </p:stCondLst>
                            <p:childTnLst>
                              <p:par>
                                <p:cTn id="47" presetID="14" presetClass="entr" presetSubtype="10" fill="hold" grpId="0" nodeType="afterEffect">
                                  <p:stCondLst>
                                    <p:cond delay="0"/>
                                  </p:stCondLst>
                                  <p:childTnLst>
                                    <p:set>
                                      <p:cBhvr>
                                        <p:cTn id="48" dur="1" fill="hold">
                                          <p:stCondLst>
                                            <p:cond delay="0"/>
                                          </p:stCondLst>
                                        </p:cTn>
                                        <p:tgtEl>
                                          <p:spTgt spid="2">
                                            <p:txEl>
                                              <p:pRg st="10" end="10"/>
                                            </p:txEl>
                                          </p:spTgt>
                                        </p:tgtEl>
                                        <p:attrNameLst>
                                          <p:attrName>style.visibility</p:attrName>
                                        </p:attrNameLst>
                                      </p:cBhvr>
                                      <p:to>
                                        <p:strVal val="visible"/>
                                      </p:to>
                                    </p:set>
                                    <p:animEffect transition="in" filter="randombar(horizontal)">
                                      <p:cBhvr>
                                        <p:cTn id="49" dur="5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HOW  Does  Jesus  Come?</a:t>
            </a:r>
            <a:endParaRPr lang="en-US" dirty="0"/>
          </a:p>
        </p:txBody>
      </p:sp>
      <p:pic>
        <p:nvPicPr>
          <p:cNvPr id="1331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224785" y="1905000"/>
            <a:ext cx="2718815" cy="365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8" name="Picture 6" descr="The armies of heaven were following him, riding on white horses and dressed  in fine linen, white and clean. Rev. 19:14 | Jesus, Jesus art, Christian 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4803" y="1914768"/>
            <a:ext cx="2648197" cy="3657600"/>
          </a:xfrm>
          <a:prstGeom prst="rect">
            <a:avLst/>
          </a:prstGeom>
          <a:noFill/>
          <a:extLst>
            <a:ext uri="{909E8E84-426E-40DD-AFC4-6F175D3DCCD1}">
              <a14:hiddenFill xmlns:a14="http://schemas.microsoft.com/office/drawing/2010/main">
                <a:solidFill>
                  <a:srgbClr val="FFFFFF"/>
                </a:solidFill>
              </a14:hiddenFill>
            </a:ext>
          </a:extLst>
        </p:spPr>
      </p:pic>
      <p:pic>
        <p:nvPicPr>
          <p:cNvPr id="13320" name="Picture 8" descr="Pin by Alicia D on Faith | Christmas scenes, Birth of jesus, Nativity"/>
          <p:cNvPicPr>
            <a:picLocks noChangeAspect="1" noChangeArrowheads="1"/>
          </p:cNvPicPr>
          <p:nvPr/>
        </p:nvPicPr>
        <p:blipFill rotWithShape="1">
          <a:blip r:embed="rId4">
            <a:extLst>
              <a:ext uri="{28A0092B-C50C-407E-A947-70E740481C1C}">
                <a14:useLocalDpi xmlns:a14="http://schemas.microsoft.com/office/drawing/2010/main" val="0"/>
              </a:ext>
            </a:extLst>
          </a:blip>
          <a:srcRect l="6082" r="4779"/>
          <a:stretch/>
        </p:blipFill>
        <p:spPr bwMode="auto">
          <a:xfrm>
            <a:off x="385266" y="1914768"/>
            <a:ext cx="2662734" cy="36576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85266" y="5638800"/>
            <a:ext cx="8377734" cy="400110"/>
          </a:xfrm>
          <a:prstGeom prst="rect">
            <a:avLst/>
          </a:prstGeom>
          <a:noFill/>
        </p:spPr>
        <p:txBody>
          <a:bodyPr wrap="square" rtlCol="0">
            <a:spAutoFit/>
          </a:bodyPr>
          <a:lstStyle/>
          <a:p>
            <a:pPr>
              <a:tabLst>
                <a:tab pos="1031875" algn="l"/>
                <a:tab pos="3657600" algn="l"/>
                <a:tab pos="6627813" algn="l"/>
              </a:tabLst>
            </a:pPr>
            <a:r>
              <a:rPr lang="en-US" sz="2000" dirty="0" smtClean="0"/>
              <a:t>	</a:t>
            </a:r>
            <a:r>
              <a:rPr lang="en-US" sz="2000" i="1" dirty="0" smtClean="0">
                <a:effectLst>
                  <a:outerShdw blurRad="38100" dist="38100" dir="2700000" algn="tl">
                    <a:srgbClr val="000000">
                      <a:alpha val="43137"/>
                    </a:srgbClr>
                  </a:outerShdw>
                </a:effectLst>
              </a:rPr>
              <a:t>Past 	Present 	Future</a:t>
            </a:r>
            <a:endParaRPr lang="en-US" sz="20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920737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320"/>
                                        </p:tgtEl>
                                        <p:attrNameLst>
                                          <p:attrName>style.visibility</p:attrName>
                                        </p:attrNameLst>
                                      </p:cBhvr>
                                      <p:to>
                                        <p:strVal val="visible"/>
                                      </p:to>
                                    </p:set>
                                    <p:animEffect transition="in" filter="fade">
                                      <p:cBhvr>
                                        <p:cTn id="7" dur="2000"/>
                                        <p:tgtEl>
                                          <p:spTgt spid="13320"/>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3318"/>
                                        </p:tgtEl>
                                        <p:attrNameLst>
                                          <p:attrName>style.visibility</p:attrName>
                                        </p:attrNameLst>
                                      </p:cBhvr>
                                      <p:to>
                                        <p:strVal val="visible"/>
                                      </p:to>
                                    </p:set>
                                    <p:animEffect transition="in" filter="fade">
                                      <p:cBhvr>
                                        <p:cTn id="11" dur="2000"/>
                                        <p:tgtEl>
                                          <p:spTgt spid="13318"/>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13314"/>
                                        </p:tgtEl>
                                        <p:attrNameLst>
                                          <p:attrName>style.visibility</p:attrName>
                                        </p:attrNameLst>
                                      </p:cBhvr>
                                      <p:to>
                                        <p:strVal val="visible"/>
                                      </p:to>
                                    </p:set>
                                    <p:animEffect transition="in" filter="fade">
                                      <p:cBhvr>
                                        <p:cTn id="15" dur="200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458200" cy="5334000"/>
          </a:xfrm>
        </p:spPr>
        <p:txBody>
          <a:bodyPr>
            <a:normAutofit/>
          </a:bodyPr>
          <a:lstStyle/>
          <a:p>
            <a:pPr>
              <a:spcBef>
                <a:spcPts val="0"/>
              </a:spcBef>
            </a:pPr>
            <a:r>
              <a:rPr lang="en-US" sz="2800" u="sng" dirty="0" smtClean="0"/>
              <a:t>Early Advent</a:t>
            </a:r>
            <a:r>
              <a:rPr lang="en-US" sz="2000" dirty="0" smtClean="0"/>
              <a:t> – looking to the </a:t>
            </a:r>
            <a:r>
              <a:rPr lang="en-US" sz="2000" i="1" dirty="0" smtClean="0"/>
              <a:t>future</a:t>
            </a:r>
            <a:endParaRPr lang="en-US" sz="2800" i="1" dirty="0" smtClean="0"/>
          </a:p>
          <a:p>
            <a:pPr lvl="1"/>
            <a:r>
              <a:rPr lang="en-US" sz="2400" dirty="0" smtClean="0"/>
              <a:t>Focus </a:t>
            </a:r>
            <a:r>
              <a:rPr lang="en-US" sz="2400" dirty="0"/>
              <a:t>on </a:t>
            </a:r>
            <a:r>
              <a:rPr lang="en-US" sz="2400" dirty="0" smtClean="0"/>
              <a:t>our preparing </a:t>
            </a:r>
            <a:r>
              <a:rPr lang="en-US" sz="2400" dirty="0"/>
              <a:t>for </a:t>
            </a:r>
            <a:r>
              <a:rPr lang="en-US" sz="2400" dirty="0" smtClean="0"/>
              <a:t>the Lord’s SECOND COMING.</a:t>
            </a:r>
          </a:p>
          <a:p>
            <a:pPr lvl="1"/>
            <a:r>
              <a:rPr lang="en-US" sz="2400" dirty="0" smtClean="0"/>
              <a:t>Just as Jesus fulfilled OT hopes for God’s coming.</a:t>
            </a:r>
            <a:endParaRPr lang="en-US" sz="1600" dirty="0" smtClean="0"/>
          </a:p>
          <a:p>
            <a:pPr>
              <a:spcBef>
                <a:spcPts val="2400"/>
              </a:spcBef>
            </a:pPr>
            <a:r>
              <a:rPr lang="en-US" u="sng" dirty="0" smtClean="0"/>
              <a:t>Later Advent</a:t>
            </a:r>
            <a:r>
              <a:rPr lang="en-US" sz="2000" dirty="0" smtClean="0"/>
              <a:t> – recalling the </a:t>
            </a:r>
            <a:r>
              <a:rPr lang="en-US" sz="2000" i="1" dirty="0" smtClean="0"/>
              <a:t>past</a:t>
            </a:r>
            <a:endParaRPr lang="en-US" i="1" dirty="0" smtClean="0"/>
          </a:p>
          <a:p>
            <a:pPr lvl="1"/>
            <a:r>
              <a:rPr lang="en-US" sz="2400" dirty="0" smtClean="0"/>
              <a:t>Preparing to celebrate the </a:t>
            </a:r>
            <a:r>
              <a:rPr lang="en-US" sz="2400" dirty="0"/>
              <a:t>FIRST COMING of the </a:t>
            </a:r>
            <a:r>
              <a:rPr lang="en-US" sz="2400" dirty="0" smtClean="0"/>
              <a:t>Lord.</a:t>
            </a:r>
          </a:p>
          <a:p>
            <a:pPr lvl="1"/>
            <a:r>
              <a:rPr lang="en-US" sz="2400" dirty="0" smtClean="0"/>
              <a:t>Recalling the birth of baby Jesus 2000 years ago.</a:t>
            </a:r>
            <a:endParaRPr lang="en-US" sz="2400" dirty="0" smtClean="0">
              <a:ea typeface="+mn-ea"/>
            </a:endParaRPr>
          </a:p>
          <a:p>
            <a:pPr eaLnBrk="1" fontAlgn="auto" hangingPunct="1">
              <a:spcBef>
                <a:spcPts val="2400"/>
              </a:spcBef>
              <a:buFont typeface="Wingdings 2"/>
              <a:buChar char=""/>
              <a:defRPr/>
            </a:pPr>
            <a:r>
              <a:rPr lang="en-US" sz="2800" u="sng" dirty="0" smtClean="0">
                <a:ea typeface="+mn-ea"/>
              </a:rPr>
              <a:t>Christmas</a:t>
            </a:r>
            <a:r>
              <a:rPr lang="en-US" sz="1800" dirty="0" smtClean="0">
                <a:ea typeface="+mn-ea"/>
              </a:rPr>
              <a:t> </a:t>
            </a:r>
            <a:r>
              <a:rPr lang="en-US" sz="2000" dirty="0" smtClean="0">
                <a:ea typeface="+mn-ea"/>
              </a:rPr>
              <a:t>– living in the </a:t>
            </a:r>
            <a:r>
              <a:rPr lang="en-US" sz="2000" i="1" dirty="0" smtClean="0">
                <a:ea typeface="+mn-ea"/>
              </a:rPr>
              <a:t>present</a:t>
            </a:r>
          </a:p>
          <a:p>
            <a:pPr lvl="1">
              <a:defRPr/>
            </a:pPr>
            <a:r>
              <a:rPr lang="en-US" sz="2000" dirty="0" smtClean="0"/>
              <a:t>Celebrating liturgies with the world-wide Church.</a:t>
            </a:r>
          </a:p>
          <a:p>
            <a:pPr lvl="1">
              <a:defRPr/>
            </a:pPr>
            <a:r>
              <a:rPr lang="en-US" sz="2000" dirty="0" smtClean="0"/>
              <a:t>Celebrating with family &amp; friends: gifts, meals, greetings</a:t>
            </a:r>
          </a:p>
        </p:txBody>
      </p:sp>
      <p:sp>
        <p:nvSpPr>
          <p:cNvPr id="3" name="Title 2"/>
          <p:cNvSpPr>
            <a:spLocks noGrp="1"/>
          </p:cNvSpPr>
          <p:nvPr>
            <p:ph type="title"/>
          </p:nvPr>
        </p:nvSpPr>
        <p:spPr/>
        <p:txBody>
          <a:bodyPr/>
          <a:lstStyle/>
          <a:p>
            <a:pPr>
              <a:defRPr/>
            </a:pPr>
            <a:r>
              <a:rPr lang="en-US" dirty="0"/>
              <a:t>Two Main Parts of </a:t>
            </a:r>
            <a:r>
              <a:rPr lang="en-US" dirty="0" smtClean="0"/>
              <a:t>Advent</a:t>
            </a:r>
            <a:endParaRPr dirty="0">
              <a:solidFill>
                <a:srgbClr val="002060"/>
              </a:solidFill>
              <a:ea typeface="+mj-ea"/>
            </a:endParaRPr>
          </a:p>
        </p:txBody>
      </p:sp>
    </p:spTree>
    <p:extLst>
      <p:ext uri="{BB962C8B-B14F-4D97-AF65-F5344CB8AC3E}">
        <p14:creationId xmlns:p14="http://schemas.microsoft.com/office/powerpoint/2010/main" val="40575605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1" dur="500"/>
                                        <p:tgtEl>
                                          <p:spTgt spid="2">
                                            <p:txEl>
                                              <p:pRg st="1" end="1"/>
                                            </p:txEl>
                                          </p:spTgt>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5" dur="500"/>
                                        <p:tgtEl>
                                          <p:spTgt spid="2">
                                            <p:txEl>
                                              <p:pRg st="2" end="2"/>
                                            </p:txEl>
                                          </p:spTgt>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9" dur="500"/>
                                        <p:tgtEl>
                                          <p:spTgt spid="2">
                                            <p:txEl>
                                              <p:pRg st="3" end="3"/>
                                            </p:txEl>
                                          </p:spTgt>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3" dur="500"/>
                                        <p:tgtEl>
                                          <p:spTgt spid="2">
                                            <p:txEl>
                                              <p:pRg st="4" end="4"/>
                                            </p:txEl>
                                          </p:spTgt>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7" dur="500"/>
                                        <p:tgtEl>
                                          <p:spTgt spid="2">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Effect transition="in" filter="randombar(horizontal)">
                                      <p:cBhvr>
                                        <p:cTn id="32" dur="500"/>
                                        <p:tgtEl>
                                          <p:spTgt spid="2">
                                            <p:txEl>
                                              <p:pRg st="6" end="6"/>
                                            </p:txEl>
                                          </p:spTgt>
                                        </p:tgtEl>
                                      </p:cBhvr>
                                    </p:animEffect>
                                  </p:childTnLst>
                                </p:cTn>
                              </p:par>
                            </p:childTnLst>
                          </p:cTn>
                        </p:par>
                        <p:par>
                          <p:cTn id="33" fill="hold">
                            <p:stCondLst>
                              <p:cond delay="500"/>
                            </p:stCondLst>
                            <p:childTnLst>
                              <p:par>
                                <p:cTn id="34" presetID="14" presetClass="entr" presetSubtype="10" fill="hold" grpId="0" nodeType="afterEffect">
                                  <p:stCondLst>
                                    <p:cond delay="0"/>
                                  </p:stCondLst>
                                  <p:childTnLst>
                                    <p:set>
                                      <p:cBhvr>
                                        <p:cTn id="35" dur="1" fill="hold">
                                          <p:stCondLst>
                                            <p:cond delay="0"/>
                                          </p:stCondLst>
                                        </p:cTn>
                                        <p:tgtEl>
                                          <p:spTgt spid="2">
                                            <p:txEl>
                                              <p:pRg st="7" end="7"/>
                                            </p:txEl>
                                          </p:spTgt>
                                        </p:tgtEl>
                                        <p:attrNameLst>
                                          <p:attrName>style.visibility</p:attrName>
                                        </p:attrNameLst>
                                      </p:cBhvr>
                                      <p:to>
                                        <p:strVal val="visible"/>
                                      </p:to>
                                    </p:set>
                                    <p:animEffect transition="in" filter="randombar(horizontal)">
                                      <p:cBhvr>
                                        <p:cTn id="36" dur="500"/>
                                        <p:tgtEl>
                                          <p:spTgt spid="2">
                                            <p:txEl>
                                              <p:pRg st="7" end="7"/>
                                            </p:txEl>
                                          </p:spTgt>
                                        </p:tgtEl>
                                      </p:cBhvr>
                                    </p:animEffect>
                                  </p:childTnLst>
                                </p:cTn>
                              </p:par>
                            </p:childTnLst>
                          </p:cTn>
                        </p:par>
                        <p:par>
                          <p:cTn id="37" fill="hold">
                            <p:stCondLst>
                              <p:cond delay="1000"/>
                            </p:stCondLst>
                            <p:childTnLst>
                              <p:par>
                                <p:cTn id="38" presetID="14" presetClass="entr" presetSubtype="10" fill="hold" grpId="0" nodeType="afterEffect">
                                  <p:stCondLst>
                                    <p:cond delay="0"/>
                                  </p:stCondLst>
                                  <p:childTnLst>
                                    <p:set>
                                      <p:cBhvr>
                                        <p:cTn id="39" dur="1" fill="hold">
                                          <p:stCondLst>
                                            <p:cond delay="0"/>
                                          </p:stCondLst>
                                        </p:cTn>
                                        <p:tgtEl>
                                          <p:spTgt spid="2">
                                            <p:txEl>
                                              <p:pRg st="8" end="8"/>
                                            </p:txEl>
                                          </p:spTgt>
                                        </p:tgtEl>
                                        <p:attrNameLst>
                                          <p:attrName>style.visibility</p:attrName>
                                        </p:attrNameLst>
                                      </p:cBhvr>
                                      <p:to>
                                        <p:strVal val="visible"/>
                                      </p:to>
                                    </p:set>
                                    <p:animEffect transition="in" filter="randombar(horizontal)">
                                      <p:cBhvr>
                                        <p:cTn id="40"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458200" cy="5410200"/>
          </a:xfrm>
        </p:spPr>
        <p:txBody>
          <a:bodyPr>
            <a:normAutofit/>
          </a:bodyPr>
          <a:lstStyle/>
          <a:p>
            <a:r>
              <a:rPr lang="en-US" dirty="0" smtClean="0"/>
              <a:t>New Liturgical Year Begins:</a:t>
            </a:r>
          </a:p>
          <a:p>
            <a:r>
              <a:rPr lang="en-US" dirty="0" smtClean="0">
                <a:solidFill>
                  <a:srgbClr val="002060"/>
                </a:solidFill>
              </a:rPr>
              <a:t>1</a:t>
            </a:r>
            <a:r>
              <a:rPr lang="en-US" baseline="30000" dirty="0" smtClean="0">
                <a:solidFill>
                  <a:srgbClr val="002060"/>
                </a:solidFill>
              </a:rPr>
              <a:t>st</a:t>
            </a:r>
            <a:r>
              <a:rPr lang="en-US" dirty="0" smtClean="0">
                <a:solidFill>
                  <a:srgbClr val="002060"/>
                </a:solidFill>
              </a:rPr>
              <a:t> Sunday:  Nov. 27 – Dec. 3</a:t>
            </a:r>
          </a:p>
          <a:p>
            <a:pPr lvl="1"/>
            <a:r>
              <a:rPr lang="en-US" sz="2400" dirty="0" smtClean="0"/>
              <a:t>?weekday, </a:t>
            </a:r>
            <a:r>
              <a:rPr lang="en-US" sz="2800" dirty="0" smtClean="0"/>
              <a:t>Nov. 30 – St. Andrew</a:t>
            </a:r>
          </a:p>
          <a:p>
            <a:r>
              <a:rPr lang="en-US" dirty="0" smtClean="0">
                <a:solidFill>
                  <a:srgbClr val="002060"/>
                </a:solidFill>
              </a:rPr>
              <a:t>2</a:t>
            </a:r>
            <a:r>
              <a:rPr lang="en-US" baseline="30000" dirty="0" smtClean="0">
                <a:solidFill>
                  <a:srgbClr val="002060"/>
                </a:solidFill>
              </a:rPr>
              <a:t>nd</a:t>
            </a:r>
            <a:r>
              <a:rPr lang="en-US" dirty="0" smtClean="0">
                <a:solidFill>
                  <a:srgbClr val="002060"/>
                </a:solidFill>
              </a:rPr>
              <a:t> Sunday: Dec. 4-10</a:t>
            </a:r>
          </a:p>
          <a:p>
            <a:pPr lvl="1"/>
            <a:r>
              <a:rPr lang="en-US" sz="2400" dirty="0" smtClean="0"/>
              <a:t>?weekday</a:t>
            </a:r>
            <a:r>
              <a:rPr lang="en-US" sz="2400" dirty="0"/>
              <a:t>, </a:t>
            </a:r>
            <a:r>
              <a:rPr lang="en-US" sz="2800" dirty="0"/>
              <a:t>Dec</a:t>
            </a:r>
            <a:r>
              <a:rPr lang="en-US" sz="2800" dirty="0" smtClean="0"/>
              <a:t>. 8 – Immaculate Conception</a:t>
            </a:r>
          </a:p>
          <a:p>
            <a:r>
              <a:rPr lang="en-US" dirty="0" smtClean="0">
                <a:solidFill>
                  <a:srgbClr val="002060"/>
                </a:solidFill>
              </a:rPr>
              <a:t>3</a:t>
            </a:r>
            <a:r>
              <a:rPr lang="en-US" baseline="30000" dirty="0" smtClean="0">
                <a:solidFill>
                  <a:srgbClr val="002060"/>
                </a:solidFill>
              </a:rPr>
              <a:t>rd</a:t>
            </a:r>
            <a:r>
              <a:rPr lang="en-US" dirty="0" smtClean="0">
                <a:solidFill>
                  <a:srgbClr val="002060"/>
                </a:solidFill>
              </a:rPr>
              <a:t> Sunday: Dec. 11-17</a:t>
            </a:r>
          </a:p>
          <a:p>
            <a:pPr lvl="1"/>
            <a:r>
              <a:rPr lang="en-US" sz="2400" dirty="0" smtClean="0"/>
              <a:t>?weekday</a:t>
            </a:r>
            <a:r>
              <a:rPr lang="en-US" sz="2400" dirty="0"/>
              <a:t>, </a:t>
            </a:r>
            <a:r>
              <a:rPr lang="en-US" sz="2800" dirty="0"/>
              <a:t>Dec</a:t>
            </a:r>
            <a:r>
              <a:rPr lang="en-US" sz="2800" dirty="0" smtClean="0"/>
              <a:t>. 12 – Our Lady of Guadalupe</a:t>
            </a:r>
          </a:p>
          <a:p>
            <a:pPr lvl="1"/>
            <a:r>
              <a:rPr lang="en-US" sz="2400" dirty="0" smtClean="0"/>
              <a:t>?weekday</a:t>
            </a:r>
            <a:r>
              <a:rPr lang="en-US" sz="2400" dirty="0"/>
              <a:t>, </a:t>
            </a:r>
            <a:r>
              <a:rPr lang="en-US" sz="2800" dirty="0"/>
              <a:t>Dec</a:t>
            </a:r>
            <a:r>
              <a:rPr lang="en-US" sz="2800" dirty="0" smtClean="0"/>
              <a:t>. 17 – begin “O Antiphons”</a:t>
            </a:r>
          </a:p>
          <a:p>
            <a:r>
              <a:rPr lang="en-US" dirty="0" smtClean="0">
                <a:solidFill>
                  <a:srgbClr val="002060"/>
                </a:solidFill>
              </a:rPr>
              <a:t>4</a:t>
            </a:r>
            <a:r>
              <a:rPr lang="en-US" baseline="30000" dirty="0" smtClean="0">
                <a:solidFill>
                  <a:srgbClr val="002060"/>
                </a:solidFill>
              </a:rPr>
              <a:t>th</a:t>
            </a:r>
            <a:r>
              <a:rPr lang="en-US" dirty="0" smtClean="0">
                <a:solidFill>
                  <a:srgbClr val="002060"/>
                </a:solidFill>
              </a:rPr>
              <a:t> Sunday: Dec. 18-24</a:t>
            </a:r>
          </a:p>
          <a:p>
            <a:pPr lvl="1"/>
            <a:r>
              <a:rPr lang="en-US" sz="2400" dirty="0" smtClean="0"/>
              <a:t>?weekdays, </a:t>
            </a:r>
            <a:r>
              <a:rPr lang="en-US" sz="2800" dirty="0"/>
              <a:t>Dec</a:t>
            </a:r>
            <a:r>
              <a:rPr lang="en-US" sz="2800" dirty="0" smtClean="0"/>
              <a:t>. 24-25 – Christmas Eve/Day</a:t>
            </a:r>
            <a:endParaRPr lang="en-US" sz="2800" dirty="0"/>
          </a:p>
        </p:txBody>
      </p:sp>
      <p:sp>
        <p:nvSpPr>
          <p:cNvPr id="3" name="Title 2"/>
          <p:cNvSpPr>
            <a:spLocks noGrp="1"/>
          </p:cNvSpPr>
          <p:nvPr>
            <p:ph type="title"/>
          </p:nvPr>
        </p:nvSpPr>
        <p:spPr/>
        <p:txBody>
          <a:bodyPr/>
          <a:lstStyle/>
          <a:p>
            <a:pPr algn="ctr"/>
            <a:r>
              <a:rPr lang="en-US" dirty="0" smtClean="0">
                <a:solidFill>
                  <a:srgbClr val="002060"/>
                </a:solidFill>
              </a:rPr>
              <a:t>Advent Overview – Years A/B/C</a:t>
            </a:r>
            <a:endParaRPr lang="en-US" dirty="0">
              <a:solidFill>
                <a:srgbClr val="002060"/>
              </a:solidFill>
            </a:endParaRPr>
          </a:p>
        </p:txBody>
      </p:sp>
    </p:spTree>
    <p:extLst>
      <p:ext uri="{BB962C8B-B14F-4D97-AF65-F5344CB8AC3E}">
        <p14:creationId xmlns:p14="http://schemas.microsoft.com/office/powerpoint/2010/main" val="36335333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https://catholic-resources.org/Lectionary</a:t>
            </a:r>
            <a:r>
              <a:rPr lang="en-US" dirty="0" smtClean="0"/>
              <a:t>/</a:t>
            </a:r>
          </a:p>
          <a:p>
            <a:pPr lvl="1">
              <a:spcBef>
                <a:spcPts val="600"/>
              </a:spcBef>
            </a:pPr>
            <a:r>
              <a:rPr lang="en-US" dirty="0"/>
              <a:t>Large section of my </a:t>
            </a:r>
            <a:r>
              <a:rPr lang="en-US" dirty="0" smtClean="0"/>
              <a:t>website</a:t>
            </a:r>
          </a:p>
          <a:p>
            <a:pPr lvl="2">
              <a:spcBef>
                <a:spcPts val="600"/>
              </a:spcBef>
            </a:pPr>
            <a:r>
              <a:rPr lang="en-US" sz="2000" dirty="0" smtClean="0"/>
              <a:t>Explains both pre-Vatican II and post-Vatican II Lectionaries</a:t>
            </a:r>
          </a:p>
          <a:p>
            <a:pPr lvl="2">
              <a:spcBef>
                <a:spcPts val="600"/>
              </a:spcBef>
            </a:pPr>
            <a:r>
              <a:rPr lang="en-US" sz="2000" dirty="0" smtClean="0"/>
              <a:t>Other websites have “Revised Common Lectionary”</a:t>
            </a:r>
            <a:r>
              <a:rPr lang="en-US" sz="1600" i="1" dirty="0" smtClean="0"/>
              <a:t> (mainline Protestants)</a:t>
            </a:r>
            <a:endParaRPr lang="en-US" sz="2000" i="1" dirty="0"/>
          </a:p>
          <a:p>
            <a:pPr lvl="1">
              <a:spcBef>
                <a:spcPts val="600"/>
              </a:spcBef>
            </a:pPr>
            <a:r>
              <a:rPr lang="en-US" dirty="0" smtClean="0"/>
              <a:t>Charts of Readings for each Liturgical Season</a:t>
            </a:r>
          </a:p>
          <a:p>
            <a:pPr lvl="2">
              <a:spcBef>
                <a:spcPts val="600"/>
              </a:spcBef>
            </a:pPr>
            <a:r>
              <a:rPr lang="en-US" sz="2000" dirty="0" smtClean="0"/>
              <a:t>Advent, Christmas, Lent, Easter, Ordinary Time, Saints, Rituals, etc.</a:t>
            </a:r>
          </a:p>
          <a:p>
            <a:pPr lvl="2">
              <a:spcBef>
                <a:spcPts val="600"/>
              </a:spcBef>
            </a:pPr>
            <a:r>
              <a:rPr lang="en-US" sz="2000" dirty="0" smtClean="0"/>
              <a:t>Study the tables either horizontally or vertically.</a:t>
            </a:r>
          </a:p>
          <a:p>
            <a:r>
              <a:rPr lang="en-US" dirty="0" smtClean="0"/>
              <a:t>Connections between readings</a:t>
            </a:r>
          </a:p>
          <a:p>
            <a:pPr lvl="1">
              <a:spcBef>
                <a:spcPts val="600"/>
              </a:spcBef>
            </a:pPr>
            <a:r>
              <a:rPr lang="en-US" dirty="0" smtClean="0">
                <a:latin typeface="Arial Narrow" panose="020B0606020202030204" pitchFamily="34" charset="0"/>
              </a:rPr>
              <a:t>Horizontal: </a:t>
            </a:r>
            <a:r>
              <a:rPr lang="en-US" sz="2400" dirty="0" smtClean="0"/>
              <a:t>Connect the various readings used on one day.</a:t>
            </a:r>
            <a:endParaRPr lang="en-US" dirty="0" smtClean="0"/>
          </a:p>
          <a:p>
            <a:pPr lvl="2">
              <a:spcBef>
                <a:spcPts val="600"/>
              </a:spcBef>
            </a:pPr>
            <a:r>
              <a:rPr lang="en-US" sz="2000" dirty="0" smtClean="0"/>
              <a:t>See the “headings” above each reading in a printed Lectionary</a:t>
            </a:r>
            <a:endParaRPr lang="en-US" dirty="0" smtClean="0"/>
          </a:p>
          <a:p>
            <a:pPr lvl="1">
              <a:spcBef>
                <a:spcPts val="600"/>
              </a:spcBef>
            </a:pPr>
            <a:r>
              <a:rPr lang="en-US" dirty="0" smtClean="0"/>
              <a:t>Vertical:  </a:t>
            </a:r>
            <a:r>
              <a:rPr lang="en-US" sz="2400" dirty="0" smtClean="0"/>
              <a:t>Consider all the readings of one type per season.</a:t>
            </a:r>
          </a:p>
          <a:p>
            <a:pPr lvl="2">
              <a:spcBef>
                <a:spcPts val="600"/>
              </a:spcBef>
            </a:pPr>
            <a:r>
              <a:rPr lang="en-US" sz="2000" dirty="0" smtClean="0"/>
              <a:t>All the Gospels of Advent, all the first readings of Easter, etc.</a:t>
            </a:r>
            <a:endParaRPr lang="en-US" dirty="0"/>
          </a:p>
        </p:txBody>
      </p:sp>
      <p:sp>
        <p:nvSpPr>
          <p:cNvPr id="3" name="Title 2"/>
          <p:cNvSpPr>
            <a:spLocks noGrp="1"/>
          </p:cNvSpPr>
          <p:nvPr>
            <p:ph type="title"/>
          </p:nvPr>
        </p:nvSpPr>
        <p:spPr/>
        <p:txBody>
          <a:bodyPr/>
          <a:lstStyle/>
          <a:p>
            <a:r>
              <a:rPr lang="en-US" dirty="0" smtClean="0"/>
              <a:t>Catholic  </a:t>
            </a:r>
            <a:r>
              <a:rPr lang="en-US" i="1" dirty="0" smtClean="0"/>
              <a:t>Lectionary for Mass</a:t>
            </a:r>
            <a:endParaRPr lang="en-US" i="1" dirty="0"/>
          </a:p>
        </p:txBody>
      </p:sp>
    </p:spTree>
    <p:extLst>
      <p:ext uri="{BB962C8B-B14F-4D97-AF65-F5344CB8AC3E}">
        <p14:creationId xmlns:p14="http://schemas.microsoft.com/office/powerpoint/2010/main" val="42469478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defRPr/>
            </a:pPr>
            <a:r>
              <a:rPr lang="en-US" altLang="en-US" dirty="0" smtClean="0"/>
              <a:t>Lectionary Structure: </a:t>
            </a:r>
            <a:r>
              <a:rPr lang="en-US" altLang="en-US" b="1" dirty="0" smtClean="0"/>
              <a:t>Sundays</a:t>
            </a:r>
          </a:p>
        </p:txBody>
      </p:sp>
      <p:sp>
        <p:nvSpPr>
          <p:cNvPr id="39939" name="Rectangle 3"/>
          <p:cNvSpPr>
            <a:spLocks noGrp="1" noChangeArrowheads="1"/>
          </p:cNvSpPr>
          <p:nvPr>
            <p:ph type="body" idx="1"/>
          </p:nvPr>
        </p:nvSpPr>
        <p:spPr>
          <a:xfrm>
            <a:off x="457200" y="1295400"/>
            <a:ext cx="4724400" cy="5562600"/>
          </a:xfrm>
        </p:spPr>
        <p:txBody>
          <a:bodyPr/>
          <a:lstStyle/>
          <a:p>
            <a:pPr marL="609600" indent="-609600" eaLnBrk="1" hangingPunct="1">
              <a:buFont typeface="Wingdings" pitchFamily="2" charset="2"/>
              <a:buNone/>
              <a:defRPr/>
            </a:pPr>
            <a:r>
              <a:rPr lang="en-US" altLang="en-US" sz="3600" dirty="0" smtClean="0"/>
              <a:t>Three-Year </a:t>
            </a:r>
            <a:r>
              <a:rPr lang="en-US" altLang="en-US" sz="3600" dirty="0"/>
              <a:t>Cycle:</a:t>
            </a:r>
          </a:p>
          <a:p>
            <a:pPr marL="990600" lvl="1" indent="-533400" eaLnBrk="1" hangingPunct="1">
              <a:buFontTx/>
              <a:buAutoNum type="alphaUcPeriod"/>
              <a:defRPr/>
            </a:pPr>
            <a:r>
              <a:rPr lang="en-US" altLang="en-US" sz="2400" dirty="0"/>
              <a:t>Matthew (</a:t>
            </a:r>
            <a:r>
              <a:rPr lang="en-US" altLang="en-US" sz="2400" dirty="0" smtClean="0"/>
              <a:t>2020)</a:t>
            </a:r>
            <a:endParaRPr lang="en-US" altLang="en-US" sz="2400" dirty="0"/>
          </a:p>
          <a:p>
            <a:pPr marL="990600" lvl="1" indent="-533400" eaLnBrk="1" hangingPunct="1">
              <a:buFontTx/>
              <a:buAutoNum type="alphaUcPeriod"/>
              <a:defRPr/>
            </a:pPr>
            <a:r>
              <a:rPr lang="en-US" altLang="en-US" sz="2400" b="1" dirty="0"/>
              <a:t>Mark (</a:t>
            </a:r>
            <a:r>
              <a:rPr lang="en-US" altLang="en-US" sz="2400" b="1" dirty="0" smtClean="0"/>
              <a:t>2021)</a:t>
            </a:r>
            <a:endParaRPr lang="en-US" altLang="en-US" sz="2400" b="1" dirty="0"/>
          </a:p>
          <a:p>
            <a:pPr marL="990600" lvl="1" indent="-533400" eaLnBrk="1" hangingPunct="1">
              <a:buFontTx/>
              <a:buAutoNum type="alphaUcPeriod"/>
              <a:defRPr/>
            </a:pPr>
            <a:r>
              <a:rPr lang="en-US" altLang="en-US" sz="2400" dirty="0"/>
              <a:t>Luke (</a:t>
            </a:r>
            <a:r>
              <a:rPr lang="en-US" altLang="en-US" sz="2400" dirty="0" smtClean="0"/>
              <a:t>2022)</a:t>
            </a:r>
          </a:p>
          <a:p>
            <a:pPr marL="457200" lvl="1" indent="0" eaLnBrk="1" hangingPunct="1">
              <a:buFontTx/>
              <a:buNone/>
              <a:defRPr/>
            </a:pPr>
            <a:endParaRPr lang="en-US" altLang="en-US" sz="2400" dirty="0"/>
          </a:p>
          <a:p>
            <a:pPr marL="609600" indent="-609600" eaLnBrk="1" hangingPunct="1">
              <a:buFont typeface="Wingdings" pitchFamily="2" charset="2"/>
              <a:buNone/>
              <a:defRPr/>
            </a:pPr>
            <a:r>
              <a:rPr lang="en-US" altLang="en-US" sz="3600" dirty="0" smtClean="0"/>
              <a:t>Three Main Readings:</a:t>
            </a:r>
          </a:p>
          <a:p>
            <a:pPr marL="990600" lvl="1" indent="-533400" eaLnBrk="1" hangingPunct="1">
              <a:buFontTx/>
              <a:buAutoNum type="arabicPeriod"/>
              <a:defRPr/>
            </a:pPr>
            <a:r>
              <a:rPr lang="en-US" altLang="en-US" sz="2400" dirty="0" smtClean="0"/>
              <a:t>OT Reading</a:t>
            </a:r>
            <a:br>
              <a:rPr lang="en-US" altLang="en-US" sz="2400" dirty="0" smtClean="0"/>
            </a:br>
            <a:r>
              <a:rPr lang="en-US" altLang="en-US" sz="2400" dirty="0" smtClean="0"/>
              <a:t>+ </a:t>
            </a:r>
            <a:r>
              <a:rPr lang="en-US" altLang="en-US" sz="1800" dirty="0" smtClean="0"/>
              <a:t>Responsorial Psalm</a:t>
            </a:r>
          </a:p>
          <a:p>
            <a:pPr marL="990600" lvl="1" indent="-533400" eaLnBrk="1" hangingPunct="1">
              <a:buFontTx/>
              <a:buAutoNum type="arabicPeriod"/>
              <a:defRPr/>
            </a:pPr>
            <a:r>
              <a:rPr lang="en-US" altLang="en-US" sz="2400" dirty="0" smtClean="0"/>
              <a:t>NT Epistles</a:t>
            </a:r>
            <a:br>
              <a:rPr lang="en-US" altLang="en-US" sz="2400" dirty="0" smtClean="0"/>
            </a:br>
            <a:r>
              <a:rPr lang="en-US" altLang="en-US" sz="2400" dirty="0" smtClean="0"/>
              <a:t>+ </a:t>
            </a:r>
            <a:r>
              <a:rPr lang="en-US" altLang="en-US" sz="1800" dirty="0" smtClean="0"/>
              <a:t>Gospel Acclamation</a:t>
            </a:r>
          </a:p>
          <a:p>
            <a:pPr marL="990600" lvl="1" indent="-533400" eaLnBrk="1" hangingPunct="1">
              <a:buFontTx/>
              <a:buAutoNum type="arabicPeriod"/>
              <a:defRPr/>
            </a:pPr>
            <a:r>
              <a:rPr lang="en-US" altLang="en-US" sz="2400" dirty="0" smtClean="0"/>
              <a:t>NT Gospel</a:t>
            </a:r>
            <a:endParaRPr lang="en-US" altLang="en-US" sz="1800" dirty="0" smtClean="0"/>
          </a:p>
        </p:txBody>
      </p:sp>
      <p:pic>
        <p:nvPicPr>
          <p:cNvPr id="36868" name="Picture 5" descr="lectionary4mas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2275" y="4343400"/>
            <a:ext cx="337185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1143000"/>
            <a:ext cx="1831975" cy="274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2321038"/>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dissolve">
                                      <p:cBhvr>
                                        <p:cTn id="7" dur="500"/>
                                        <p:tgtEl>
                                          <p:spTgt spid="39939">
                                            <p:txEl>
                                              <p:pRg st="0" end="0"/>
                                            </p:txEl>
                                          </p:spTgt>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39939">
                                            <p:txEl>
                                              <p:pRg st="1" end="1"/>
                                            </p:txEl>
                                          </p:spTgt>
                                        </p:tgtEl>
                                        <p:attrNameLst>
                                          <p:attrName>style.visibility</p:attrName>
                                        </p:attrNameLst>
                                      </p:cBhvr>
                                      <p:to>
                                        <p:strVal val="visible"/>
                                      </p:to>
                                    </p:set>
                                    <p:animEffect transition="in" filter="dissolve">
                                      <p:cBhvr>
                                        <p:cTn id="11" dur="500"/>
                                        <p:tgtEl>
                                          <p:spTgt spid="39939">
                                            <p:txEl>
                                              <p:pRg st="1" end="1"/>
                                            </p:txEl>
                                          </p:spTgt>
                                        </p:tgtEl>
                                      </p:cBhvr>
                                    </p:animEffect>
                                  </p:childTnLst>
                                </p:cTn>
                              </p:par>
                            </p:childTnLst>
                          </p:cTn>
                        </p:par>
                        <p:par>
                          <p:cTn id="12" fill="hold" nodeType="afterGroup">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39939">
                                            <p:txEl>
                                              <p:pRg st="2" end="2"/>
                                            </p:txEl>
                                          </p:spTgt>
                                        </p:tgtEl>
                                        <p:attrNameLst>
                                          <p:attrName>style.visibility</p:attrName>
                                        </p:attrNameLst>
                                      </p:cBhvr>
                                      <p:to>
                                        <p:strVal val="visible"/>
                                      </p:to>
                                    </p:set>
                                    <p:animEffect transition="in" filter="dissolve">
                                      <p:cBhvr>
                                        <p:cTn id="15" dur="500"/>
                                        <p:tgtEl>
                                          <p:spTgt spid="39939">
                                            <p:txEl>
                                              <p:pRg st="2" end="2"/>
                                            </p:txEl>
                                          </p:spTgt>
                                        </p:tgtEl>
                                      </p:cBhvr>
                                    </p:animEffect>
                                  </p:childTnLst>
                                </p:cTn>
                              </p:par>
                            </p:childTnLst>
                          </p:cTn>
                        </p:par>
                        <p:par>
                          <p:cTn id="16" fill="hold" nodeType="afterGroup">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39939">
                                            <p:txEl>
                                              <p:pRg st="3" end="3"/>
                                            </p:txEl>
                                          </p:spTgt>
                                        </p:tgtEl>
                                        <p:attrNameLst>
                                          <p:attrName>style.visibility</p:attrName>
                                        </p:attrNameLst>
                                      </p:cBhvr>
                                      <p:to>
                                        <p:strVal val="visible"/>
                                      </p:to>
                                    </p:set>
                                    <p:animEffect transition="in" filter="dissolve">
                                      <p:cBhvr>
                                        <p:cTn id="19" dur="500"/>
                                        <p:tgtEl>
                                          <p:spTgt spid="39939">
                                            <p:txEl>
                                              <p:pRg st="3" end="3"/>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39939">
                                            <p:txEl>
                                              <p:pRg st="5" end="5"/>
                                            </p:txEl>
                                          </p:spTgt>
                                        </p:tgtEl>
                                        <p:attrNameLst>
                                          <p:attrName>style.visibility</p:attrName>
                                        </p:attrNameLst>
                                      </p:cBhvr>
                                      <p:to>
                                        <p:strVal val="visible"/>
                                      </p:to>
                                    </p:set>
                                    <p:animEffect transition="in" filter="dissolve">
                                      <p:cBhvr>
                                        <p:cTn id="24" dur="500"/>
                                        <p:tgtEl>
                                          <p:spTgt spid="39939">
                                            <p:txEl>
                                              <p:pRg st="5" end="5"/>
                                            </p:txEl>
                                          </p:spTgt>
                                        </p:tgtEl>
                                      </p:cBhvr>
                                    </p:animEffect>
                                  </p:childTnLst>
                                </p:cTn>
                              </p:par>
                            </p:childTnLst>
                          </p:cTn>
                        </p:par>
                        <p:par>
                          <p:cTn id="25" fill="hold" nodeType="afterGroup">
                            <p:stCondLst>
                              <p:cond delay="500"/>
                            </p:stCondLst>
                            <p:childTnLst>
                              <p:par>
                                <p:cTn id="26" presetID="9" presetClass="entr" presetSubtype="0" fill="hold" grpId="0" nodeType="afterEffect">
                                  <p:stCondLst>
                                    <p:cond delay="0"/>
                                  </p:stCondLst>
                                  <p:childTnLst>
                                    <p:set>
                                      <p:cBhvr>
                                        <p:cTn id="27" dur="1" fill="hold">
                                          <p:stCondLst>
                                            <p:cond delay="0"/>
                                          </p:stCondLst>
                                        </p:cTn>
                                        <p:tgtEl>
                                          <p:spTgt spid="39939">
                                            <p:txEl>
                                              <p:pRg st="6" end="6"/>
                                            </p:txEl>
                                          </p:spTgt>
                                        </p:tgtEl>
                                        <p:attrNameLst>
                                          <p:attrName>style.visibility</p:attrName>
                                        </p:attrNameLst>
                                      </p:cBhvr>
                                      <p:to>
                                        <p:strVal val="visible"/>
                                      </p:to>
                                    </p:set>
                                    <p:animEffect transition="in" filter="dissolve">
                                      <p:cBhvr>
                                        <p:cTn id="28" dur="500"/>
                                        <p:tgtEl>
                                          <p:spTgt spid="39939">
                                            <p:txEl>
                                              <p:pRg st="6" end="6"/>
                                            </p:txEl>
                                          </p:spTgt>
                                        </p:tgtEl>
                                      </p:cBhvr>
                                    </p:animEffect>
                                  </p:childTnLst>
                                </p:cTn>
                              </p:par>
                            </p:childTnLst>
                          </p:cTn>
                        </p:par>
                        <p:par>
                          <p:cTn id="29" fill="hold" nodeType="afterGroup">
                            <p:stCondLst>
                              <p:cond delay="1000"/>
                            </p:stCondLst>
                            <p:childTnLst>
                              <p:par>
                                <p:cTn id="30" presetID="9" presetClass="entr" presetSubtype="0" fill="hold" grpId="0" nodeType="afterEffect">
                                  <p:stCondLst>
                                    <p:cond delay="0"/>
                                  </p:stCondLst>
                                  <p:childTnLst>
                                    <p:set>
                                      <p:cBhvr>
                                        <p:cTn id="31" dur="1" fill="hold">
                                          <p:stCondLst>
                                            <p:cond delay="0"/>
                                          </p:stCondLst>
                                        </p:cTn>
                                        <p:tgtEl>
                                          <p:spTgt spid="39939">
                                            <p:txEl>
                                              <p:pRg st="7" end="7"/>
                                            </p:txEl>
                                          </p:spTgt>
                                        </p:tgtEl>
                                        <p:attrNameLst>
                                          <p:attrName>style.visibility</p:attrName>
                                        </p:attrNameLst>
                                      </p:cBhvr>
                                      <p:to>
                                        <p:strVal val="visible"/>
                                      </p:to>
                                    </p:set>
                                    <p:animEffect transition="in" filter="dissolve">
                                      <p:cBhvr>
                                        <p:cTn id="32" dur="500"/>
                                        <p:tgtEl>
                                          <p:spTgt spid="39939">
                                            <p:txEl>
                                              <p:pRg st="7" end="7"/>
                                            </p:txEl>
                                          </p:spTgt>
                                        </p:tgtEl>
                                      </p:cBhvr>
                                    </p:animEffect>
                                  </p:childTnLst>
                                </p:cTn>
                              </p:par>
                            </p:childTnLst>
                          </p:cTn>
                        </p:par>
                        <p:par>
                          <p:cTn id="33" fill="hold" nodeType="afterGroup">
                            <p:stCondLst>
                              <p:cond delay="1500"/>
                            </p:stCondLst>
                            <p:childTnLst>
                              <p:par>
                                <p:cTn id="34" presetID="9" presetClass="entr" presetSubtype="0" fill="hold" grpId="0" nodeType="afterEffect">
                                  <p:stCondLst>
                                    <p:cond delay="0"/>
                                  </p:stCondLst>
                                  <p:childTnLst>
                                    <p:set>
                                      <p:cBhvr>
                                        <p:cTn id="35" dur="1" fill="hold">
                                          <p:stCondLst>
                                            <p:cond delay="0"/>
                                          </p:stCondLst>
                                        </p:cTn>
                                        <p:tgtEl>
                                          <p:spTgt spid="39939">
                                            <p:txEl>
                                              <p:pRg st="8" end="8"/>
                                            </p:txEl>
                                          </p:spTgt>
                                        </p:tgtEl>
                                        <p:attrNameLst>
                                          <p:attrName>style.visibility</p:attrName>
                                        </p:attrNameLst>
                                      </p:cBhvr>
                                      <p:to>
                                        <p:strVal val="visible"/>
                                      </p:to>
                                    </p:set>
                                    <p:animEffect transition="in" filter="dissolve">
                                      <p:cBhvr>
                                        <p:cTn id="36" dur="500"/>
                                        <p:tgtEl>
                                          <p:spTgt spid="3993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uiExpand="1"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228600" y="76200"/>
            <a:ext cx="8686800" cy="1143000"/>
          </a:xfrm>
        </p:spPr>
        <p:txBody>
          <a:bodyPr/>
          <a:lstStyle/>
          <a:p>
            <a:pPr eaLnBrk="1" hangingPunct="1">
              <a:defRPr/>
            </a:pPr>
            <a:r>
              <a:rPr lang="en-US" altLang="en-US" dirty="0" smtClean="0"/>
              <a:t>Lectionary Structure: </a:t>
            </a:r>
            <a:r>
              <a:rPr lang="en-US" altLang="en-US" b="1" dirty="0" smtClean="0"/>
              <a:t>Weekdays</a:t>
            </a:r>
          </a:p>
        </p:txBody>
      </p:sp>
      <p:sp>
        <p:nvSpPr>
          <p:cNvPr id="39939" name="Rectangle 3"/>
          <p:cNvSpPr>
            <a:spLocks noGrp="1" noChangeArrowheads="1"/>
          </p:cNvSpPr>
          <p:nvPr>
            <p:ph type="body" idx="1"/>
          </p:nvPr>
        </p:nvSpPr>
        <p:spPr>
          <a:xfrm>
            <a:off x="457200" y="1371600"/>
            <a:ext cx="4724400" cy="5486400"/>
          </a:xfrm>
        </p:spPr>
        <p:txBody>
          <a:bodyPr/>
          <a:lstStyle/>
          <a:p>
            <a:pPr marL="609600" indent="-609600" eaLnBrk="1" hangingPunct="1">
              <a:buFont typeface="Wingdings" pitchFamily="2" charset="2"/>
              <a:buNone/>
              <a:defRPr/>
            </a:pPr>
            <a:r>
              <a:rPr lang="en-US" altLang="en-US" sz="3600" dirty="0" smtClean="0"/>
              <a:t>Two Main Readings:</a:t>
            </a:r>
          </a:p>
          <a:p>
            <a:pPr marL="990600" lvl="1" indent="-533400" eaLnBrk="1" hangingPunct="1">
              <a:buFontTx/>
              <a:buAutoNum type="arabicPeriod"/>
              <a:defRPr/>
            </a:pPr>
            <a:r>
              <a:rPr lang="en-US" altLang="en-US" sz="2400" dirty="0" smtClean="0"/>
              <a:t>First Reading (NT/OT)</a:t>
            </a:r>
            <a:br>
              <a:rPr lang="en-US" altLang="en-US" sz="2400" dirty="0" smtClean="0"/>
            </a:br>
            <a:r>
              <a:rPr lang="en-US" altLang="en-US" sz="2400" dirty="0" smtClean="0"/>
              <a:t>+ </a:t>
            </a:r>
            <a:r>
              <a:rPr lang="en-US" altLang="en-US" sz="1800" dirty="0" smtClean="0"/>
              <a:t>Responsorial Psalm</a:t>
            </a:r>
          </a:p>
          <a:p>
            <a:pPr marL="990600" lvl="1" indent="-533400" eaLnBrk="1" hangingPunct="1">
              <a:buFontTx/>
              <a:buAutoNum type="arabicPeriod"/>
              <a:defRPr/>
            </a:pPr>
            <a:r>
              <a:rPr lang="en-US" altLang="en-US" sz="2400" dirty="0" smtClean="0"/>
              <a:t>Gospel</a:t>
            </a:r>
            <a:br>
              <a:rPr lang="en-US" altLang="en-US" sz="2400" dirty="0" smtClean="0"/>
            </a:br>
            <a:r>
              <a:rPr lang="en-US" altLang="en-US" sz="2400" dirty="0" smtClean="0"/>
              <a:t> </a:t>
            </a:r>
            <a:endParaRPr lang="en-US" altLang="en-US" sz="1800" dirty="0" smtClean="0"/>
          </a:p>
          <a:p>
            <a:pPr marL="609600" indent="-609600" eaLnBrk="1" hangingPunct="1">
              <a:buFont typeface="Wingdings" pitchFamily="2" charset="2"/>
              <a:buNone/>
              <a:defRPr/>
            </a:pPr>
            <a:r>
              <a:rPr lang="en-US" altLang="en-US" sz="3600" dirty="0" smtClean="0"/>
              <a:t>Two-Year Cycle:</a:t>
            </a:r>
            <a:endParaRPr lang="en-US" altLang="en-US" sz="3600" i="1" dirty="0" smtClean="0"/>
          </a:p>
          <a:p>
            <a:pPr marL="914400" lvl="1" indent="-457200" eaLnBrk="1" hangingPunct="1">
              <a:buFont typeface="+mj-lt"/>
              <a:buAutoNum type="arabicPeriod"/>
              <a:defRPr/>
            </a:pPr>
            <a:r>
              <a:rPr lang="en-US" altLang="en-US" sz="2400" dirty="0" smtClean="0"/>
              <a:t>Odd Years (vol. 2)</a:t>
            </a:r>
          </a:p>
          <a:p>
            <a:pPr marL="914400" lvl="1" indent="-457200" eaLnBrk="1" hangingPunct="1">
              <a:buFont typeface="+mj-lt"/>
              <a:buAutoNum type="arabicPeriod"/>
              <a:defRPr/>
            </a:pPr>
            <a:r>
              <a:rPr lang="en-US" altLang="en-US" sz="2400" dirty="0" smtClean="0"/>
              <a:t>Even Years (vol. 3)</a:t>
            </a:r>
          </a:p>
          <a:p>
            <a:pPr marL="347663" lvl="1" eaLnBrk="1" hangingPunct="1">
              <a:defRPr/>
            </a:pPr>
            <a:r>
              <a:rPr lang="en-US" altLang="en-US" sz="2400" i="1" dirty="0" smtClean="0"/>
              <a:t>Only </a:t>
            </a:r>
            <a:r>
              <a:rPr lang="en-US" altLang="en-US" sz="2400" i="1" dirty="0"/>
              <a:t>applies to Ordinary </a:t>
            </a:r>
            <a:r>
              <a:rPr lang="en-US" altLang="en-US" sz="2400" i="1" dirty="0" smtClean="0"/>
              <a:t>Time</a:t>
            </a:r>
          </a:p>
          <a:p>
            <a:pPr marL="347663" lvl="1" eaLnBrk="1" hangingPunct="1">
              <a:defRPr/>
            </a:pPr>
            <a:r>
              <a:rPr lang="en-US" altLang="en-US" sz="2400" b="1" dirty="0" smtClean="0"/>
              <a:t>Same</a:t>
            </a:r>
            <a:r>
              <a:rPr lang="en-US" altLang="en-US" sz="2400" dirty="0" smtClean="0"/>
              <a:t> readings each year for Advent, Xmas, Lent, Easter</a:t>
            </a:r>
          </a:p>
        </p:txBody>
      </p:sp>
      <p:pic>
        <p:nvPicPr>
          <p:cNvPr id="37892" name="Picture 6" descr="08994209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1905000"/>
            <a:ext cx="27432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7729504"/>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dissolve">
                                      <p:cBhvr>
                                        <p:cTn id="7" dur="500"/>
                                        <p:tgtEl>
                                          <p:spTgt spid="39939">
                                            <p:txEl>
                                              <p:pRg st="0" end="0"/>
                                            </p:txEl>
                                          </p:spTgt>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39939">
                                            <p:txEl>
                                              <p:pRg st="1" end="1"/>
                                            </p:txEl>
                                          </p:spTgt>
                                        </p:tgtEl>
                                        <p:attrNameLst>
                                          <p:attrName>style.visibility</p:attrName>
                                        </p:attrNameLst>
                                      </p:cBhvr>
                                      <p:to>
                                        <p:strVal val="visible"/>
                                      </p:to>
                                    </p:set>
                                    <p:animEffect transition="in" filter="dissolve">
                                      <p:cBhvr>
                                        <p:cTn id="11" dur="500"/>
                                        <p:tgtEl>
                                          <p:spTgt spid="39939">
                                            <p:txEl>
                                              <p:pRg st="1" end="1"/>
                                            </p:txEl>
                                          </p:spTgt>
                                        </p:tgtEl>
                                      </p:cBhvr>
                                    </p:animEffect>
                                  </p:childTnLst>
                                </p:cTn>
                              </p:par>
                            </p:childTnLst>
                          </p:cTn>
                        </p:par>
                        <p:par>
                          <p:cTn id="12" fill="hold" nodeType="afterGroup">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39939">
                                            <p:txEl>
                                              <p:pRg st="2" end="2"/>
                                            </p:txEl>
                                          </p:spTgt>
                                        </p:tgtEl>
                                        <p:attrNameLst>
                                          <p:attrName>style.visibility</p:attrName>
                                        </p:attrNameLst>
                                      </p:cBhvr>
                                      <p:to>
                                        <p:strVal val="visible"/>
                                      </p:to>
                                    </p:set>
                                    <p:animEffect transition="in" filter="dissolve">
                                      <p:cBhvr>
                                        <p:cTn id="15" dur="500"/>
                                        <p:tgtEl>
                                          <p:spTgt spid="39939">
                                            <p:txEl>
                                              <p:pRg st="2" end="2"/>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39939">
                                            <p:txEl>
                                              <p:pRg st="3" end="3"/>
                                            </p:txEl>
                                          </p:spTgt>
                                        </p:tgtEl>
                                        <p:attrNameLst>
                                          <p:attrName>style.visibility</p:attrName>
                                        </p:attrNameLst>
                                      </p:cBhvr>
                                      <p:to>
                                        <p:strVal val="visible"/>
                                      </p:to>
                                    </p:set>
                                    <p:animEffect transition="in" filter="dissolve">
                                      <p:cBhvr>
                                        <p:cTn id="20" dur="500"/>
                                        <p:tgtEl>
                                          <p:spTgt spid="39939">
                                            <p:txEl>
                                              <p:pRg st="3" end="3"/>
                                            </p:txEl>
                                          </p:spTgt>
                                        </p:tgtEl>
                                      </p:cBhvr>
                                    </p:animEffect>
                                  </p:childTnLst>
                                </p:cTn>
                              </p:par>
                            </p:childTnLst>
                          </p:cTn>
                        </p:par>
                        <p:par>
                          <p:cTn id="21" fill="hold" nodeType="afterGroup">
                            <p:stCondLst>
                              <p:cond delay="500"/>
                            </p:stCondLst>
                            <p:childTnLst>
                              <p:par>
                                <p:cTn id="22" presetID="9" presetClass="entr" presetSubtype="0" fill="hold" grpId="0" nodeType="afterEffect">
                                  <p:stCondLst>
                                    <p:cond delay="0"/>
                                  </p:stCondLst>
                                  <p:childTnLst>
                                    <p:set>
                                      <p:cBhvr>
                                        <p:cTn id="23" dur="1" fill="hold">
                                          <p:stCondLst>
                                            <p:cond delay="0"/>
                                          </p:stCondLst>
                                        </p:cTn>
                                        <p:tgtEl>
                                          <p:spTgt spid="39939">
                                            <p:txEl>
                                              <p:pRg st="4" end="4"/>
                                            </p:txEl>
                                          </p:spTgt>
                                        </p:tgtEl>
                                        <p:attrNameLst>
                                          <p:attrName>style.visibility</p:attrName>
                                        </p:attrNameLst>
                                      </p:cBhvr>
                                      <p:to>
                                        <p:strVal val="visible"/>
                                      </p:to>
                                    </p:set>
                                    <p:animEffect transition="in" filter="dissolve">
                                      <p:cBhvr>
                                        <p:cTn id="24" dur="500"/>
                                        <p:tgtEl>
                                          <p:spTgt spid="39939">
                                            <p:txEl>
                                              <p:pRg st="4" end="4"/>
                                            </p:txEl>
                                          </p:spTgt>
                                        </p:tgtEl>
                                      </p:cBhvr>
                                    </p:animEffect>
                                  </p:childTnLst>
                                </p:cTn>
                              </p:par>
                            </p:childTnLst>
                          </p:cTn>
                        </p:par>
                        <p:par>
                          <p:cTn id="25" fill="hold" nodeType="afterGroup">
                            <p:stCondLst>
                              <p:cond delay="1000"/>
                            </p:stCondLst>
                            <p:childTnLst>
                              <p:par>
                                <p:cTn id="26" presetID="9" presetClass="entr" presetSubtype="0" fill="hold" grpId="0" nodeType="afterEffect">
                                  <p:stCondLst>
                                    <p:cond delay="0"/>
                                  </p:stCondLst>
                                  <p:childTnLst>
                                    <p:set>
                                      <p:cBhvr>
                                        <p:cTn id="27" dur="1" fill="hold">
                                          <p:stCondLst>
                                            <p:cond delay="0"/>
                                          </p:stCondLst>
                                        </p:cTn>
                                        <p:tgtEl>
                                          <p:spTgt spid="39939">
                                            <p:txEl>
                                              <p:pRg st="5" end="5"/>
                                            </p:txEl>
                                          </p:spTgt>
                                        </p:tgtEl>
                                        <p:attrNameLst>
                                          <p:attrName>style.visibility</p:attrName>
                                        </p:attrNameLst>
                                      </p:cBhvr>
                                      <p:to>
                                        <p:strVal val="visible"/>
                                      </p:to>
                                    </p:set>
                                    <p:animEffect transition="in" filter="dissolve">
                                      <p:cBhvr>
                                        <p:cTn id="28" dur="500"/>
                                        <p:tgtEl>
                                          <p:spTgt spid="39939">
                                            <p:txEl>
                                              <p:pRg st="5" end="5"/>
                                            </p:txEl>
                                          </p:spTgt>
                                        </p:tgtEl>
                                      </p:cBhvr>
                                    </p:animEffect>
                                  </p:childTnLst>
                                </p:cTn>
                              </p:par>
                            </p:childTnLst>
                          </p:cTn>
                        </p:par>
                        <p:par>
                          <p:cTn id="29" fill="hold" nodeType="afterGroup">
                            <p:stCondLst>
                              <p:cond delay="1500"/>
                            </p:stCondLst>
                            <p:childTnLst>
                              <p:par>
                                <p:cTn id="30" presetID="9" presetClass="entr" presetSubtype="0" fill="hold" grpId="0" nodeType="afterEffect">
                                  <p:stCondLst>
                                    <p:cond delay="0"/>
                                  </p:stCondLst>
                                  <p:childTnLst>
                                    <p:set>
                                      <p:cBhvr>
                                        <p:cTn id="31" dur="1" fill="hold">
                                          <p:stCondLst>
                                            <p:cond delay="0"/>
                                          </p:stCondLst>
                                        </p:cTn>
                                        <p:tgtEl>
                                          <p:spTgt spid="39939">
                                            <p:txEl>
                                              <p:pRg st="6" end="6"/>
                                            </p:txEl>
                                          </p:spTgt>
                                        </p:tgtEl>
                                        <p:attrNameLst>
                                          <p:attrName>style.visibility</p:attrName>
                                        </p:attrNameLst>
                                      </p:cBhvr>
                                      <p:to>
                                        <p:strVal val="visible"/>
                                      </p:to>
                                    </p:set>
                                    <p:animEffect transition="in" filter="dissolve">
                                      <p:cBhvr>
                                        <p:cTn id="32" dur="500"/>
                                        <p:tgtEl>
                                          <p:spTgt spid="39939">
                                            <p:txEl>
                                              <p:pRg st="6" end="6"/>
                                            </p:txEl>
                                          </p:spTgt>
                                        </p:tgtEl>
                                      </p:cBhvr>
                                    </p:animEffect>
                                  </p:childTnLst>
                                </p:cTn>
                              </p:par>
                            </p:childTnLst>
                          </p:cTn>
                        </p:par>
                        <p:par>
                          <p:cTn id="33" fill="hold" nodeType="afterGroup">
                            <p:stCondLst>
                              <p:cond delay="2000"/>
                            </p:stCondLst>
                            <p:childTnLst>
                              <p:par>
                                <p:cTn id="34" presetID="9" presetClass="entr" presetSubtype="0" fill="hold" grpId="0" nodeType="afterEffect">
                                  <p:stCondLst>
                                    <p:cond delay="0"/>
                                  </p:stCondLst>
                                  <p:childTnLst>
                                    <p:set>
                                      <p:cBhvr>
                                        <p:cTn id="35" dur="1" fill="hold">
                                          <p:stCondLst>
                                            <p:cond delay="0"/>
                                          </p:stCondLst>
                                        </p:cTn>
                                        <p:tgtEl>
                                          <p:spTgt spid="39939">
                                            <p:txEl>
                                              <p:pRg st="7" end="7"/>
                                            </p:txEl>
                                          </p:spTgt>
                                        </p:tgtEl>
                                        <p:attrNameLst>
                                          <p:attrName>style.visibility</p:attrName>
                                        </p:attrNameLst>
                                      </p:cBhvr>
                                      <p:to>
                                        <p:strVal val="visible"/>
                                      </p:to>
                                    </p:set>
                                    <p:animEffect transition="in" filter="dissolve">
                                      <p:cBhvr>
                                        <p:cTn id="36" dur="500"/>
                                        <p:tgtEl>
                                          <p:spTgt spid="3993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uiExpand="1"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defRPr/>
            </a:pPr>
            <a:r>
              <a:rPr lang="en-US" altLang="en-US" smtClean="0"/>
              <a:t>Advent, CHRISTMAS, Epiphany</a:t>
            </a:r>
          </a:p>
        </p:txBody>
      </p:sp>
      <p:sp>
        <p:nvSpPr>
          <p:cNvPr id="35843" name="Rectangle 3"/>
          <p:cNvSpPr>
            <a:spLocks noGrp="1" noChangeArrowheads="1"/>
          </p:cNvSpPr>
          <p:nvPr>
            <p:ph type="body" idx="1"/>
          </p:nvPr>
        </p:nvSpPr>
        <p:spPr>
          <a:xfrm>
            <a:off x="609600" y="1295400"/>
            <a:ext cx="8534400" cy="5562600"/>
          </a:xfrm>
        </p:spPr>
        <p:txBody>
          <a:bodyPr/>
          <a:lstStyle/>
          <a:p>
            <a:pPr eaLnBrk="1" hangingPunct="1">
              <a:defRPr/>
            </a:pPr>
            <a:r>
              <a:rPr lang="en-US" altLang="en-US" sz="2800" b="1" dirty="0" smtClean="0"/>
              <a:t>Advent</a:t>
            </a:r>
            <a:r>
              <a:rPr lang="en-US" altLang="en-US" sz="2800" dirty="0" smtClean="0"/>
              <a:t> – </a:t>
            </a:r>
            <a:r>
              <a:rPr lang="en-US" altLang="en-US" sz="2400" dirty="0" smtClean="0"/>
              <a:t>Season of preparation &amp; waiting</a:t>
            </a:r>
          </a:p>
          <a:p>
            <a:pPr lvl="1" eaLnBrk="1" hangingPunct="1">
              <a:defRPr/>
            </a:pPr>
            <a:r>
              <a:rPr lang="en-US" altLang="en-US" sz="2000" dirty="0" smtClean="0"/>
              <a:t>begins 4 Sundays before Christmas</a:t>
            </a:r>
            <a:r>
              <a:rPr lang="en-US" altLang="en-US" sz="1800" dirty="0" smtClean="0"/>
              <a:t>  (rarely 4 full weeks)</a:t>
            </a:r>
          </a:p>
          <a:p>
            <a:pPr eaLnBrk="1" hangingPunct="1">
              <a:spcBef>
                <a:spcPts val="1800"/>
              </a:spcBef>
              <a:defRPr/>
            </a:pPr>
            <a:r>
              <a:rPr lang="en-US" altLang="en-US" sz="2800" b="1" dirty="0" smtClean="0"/>
              <a:t>CHRISTMAS</a:t>
            </a:r>
            <a:r>
              <a:rPr lang="en-US" altLang="en-US" sz="2800" dirty="0" smtClean="0"/>
              <a:t> – </a:t>
            </a:r>
            <a:r>
              <a:rPr lang="en-US" altLang="en-US" sz="2800" b="1" dirty="0" smtClean="0"/>
              <a:t>Birth/Nativity of Jesus</a:t>
            </a:r>
          </a:p>
          <a:p>
            <a:pPr lvl="1" eaLnBrk="1" hangingPunct="1">
              <a:defRPr/>
            </a:pPr>
            <a:r>
              <a:rPr lang="en-US" altLang="en-US" sz="2000" dirty="0" smtClean="0"/>
              <a:t>Christmas Eve &amp; Day – Dec. 24/25</a:t>
            </a:r>
          </a:p>
          <a:p>
            <a:pPr lvl="2" eaLnBrk="1" hangingPunct="1">
              <a:defRPr/>
            </a:pPr>
            <a:r>
              <a:rPr lang="en-US" altLang="en-US" sz="1800" dirty="0" smtClean="0"/>
              <a:t>Four Masses:  Vigil, Midnight, Dawn, Day</a:t>
            </a:r>
          </a:p>
          <a:p>
            <a:pPr lvl="1" eaLnBrk="1" hangingPunct="1">
              <a:defRPr/>
            </a:pPr>
            <a:r>
              <a:rPr lang="en-US" altLang="en-US" sz="2000" dirty="0" smtClean="0"/>
              <a:t>Special Feasts during Christmas Season:</a:t>
            </a:r>
          </a:p>
          <a:p>
            <a:pPr lvl="2" eaLnBrk="1" hangingPunct="1">
              <a:defRPr/>
            </a:pPr>
            <a:r>
              <a:rPr lang="en-US" altLang="en-US" sz="1600" dirty="0" smtClean="0"/>
              <a:t>St. Stephen, St. John Evangelist, Holy Innocents, etc.</a:t>
            </a:r>
          </a:p>
          <a:p>
            <a:pPr lvl="1" eaLnBrk="1" hangingPunct="1">
              <a:defRPr/>
            </a:pPr>
            <a:r>
              <a:rPr lang="en-US" altLang="en-US" sz="2000" dirty="0" smtClean="0"/>
              <a:t>Christmas Octave, Jan. 1:  </a:t>
            </a:r>
            <a:r>
              <a:rPr lang="en-US" altLang="en-US" sz="1800" dirty="0" smtClean="0"/>
              <a:t>Mary / Naming Jesus / World Peace</a:t>
            </a:r>
          </a:p>
          <a:p>
            <a:pPr eaLnBrk="1" hangingPunct="1">
              <a:spcBef>
                <a:spcPts val="1800"/>
              </a:spcBef>
              <a:defRPr/>
            </a:pPr>
            <a:r>
              <a:rPr lang="en-US" altLang="en-US" sz="2800" b="1" dirty="0" smtClean="0"/>
              <a:t>Epiphany</a:t>
            </a:r>
            <a:r>
              <a:rPr lang="en-US" altLang="en-US" sz="2800" dirty="0" smtClean="0"/>
              <a:t> – C</a:t>
            </a:r>
            <a:r>
              <a:rPr lang="en-US" altLang="en-US" sz="2400" dirty="0" smtClean="0"/>
              <a:t>oming of the Magi (Matt 2)</a:t>
            </a:r>
          </a:p>
          <a:p>
            <a:pPr lvl="1" eaLnBrk="1" hangingPunct="1">
              <a:defRPr/>
            </a:pPr>
            <a:r>
              <a:rPr lang="en-US" altLang="en-US" sz="2000" dirty="0" smtClean="0"/>
              <a:t>Jan. 6 (</a:t>
            </a:r>
            <a:r>
              <a:rPr lang="en-US" altLang="en-US" sz="2000" dirty="0" err="1" smtClean="0"/>
              <a:t>trad</a:t>
            </a:r>
            <a:r>
              <a:rPr lang="en-US" altLang="en-US" sz="2000" dirty="0" smtClean="0"/>
              <a:t>.);  </a:t>
            </a:r>
            <a:r>
              <a:rPr lang="en-US" altLang="en-US" sz="1800" dirty="0" smtClean="0"/>
              <a:t>or moved to closest Sunday: Jan. 2-8</a:t>
            </a:r>
          </a:p>
          <a:p>
            <a:pPr eaLnBrk="1" hangingPunct="1">
              <a:spcBef>
                <a:spcPts val="1800"/>
              </a:spcBef>
              <a:defRPr/>
            </a:pPr>
            <a:r>
              <a:rPr lang="en-US" altLang="en-US" sz="2800" b="1" dirty="0" smtClean="0"/>
              <a:t>Baptism</a:t>
            </a:r>
            <a:r>
              <a:rPr lang="en-US" altLang="en-US" sz="2800" dirty="0" smtClean="0"/>
              <a:t> of the Lord</a:t>
            </a:r>
            <a:r>
              <a:rPr lang="en-US" altLang="en-US" sz="2400" dirty="0" smtClean="0"/>
              <a:t> – Christmas Season ends</a:t>
            </a:r>
          </a:p>
        </p:txBody>
      </p:sp>
    </p:spTree>
    <p:extLst>
      <p:ext uri="{BB962C8B-B14F-4D97-AF65-F5344CB8AC3E}">
        <p14:creationId xmlns:p14="http://schemas.microsoft.com/office/powerpoint/2010/main" val="3438583080"/>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animEffect transition="in" filter="dissolve">
                                      <p:cBhvr>
                                        <p:cTn id="7" dur="1000"/>
                                        <p:tgtEl>
                                          <p:spTgt spid="35843">
                                            <p:txEl>
                                              <p:pRg st="0" end="0"/>
                                            </p:txEl>
                                          </p:spTgt>
                                        </p:tgtEl>
                                      </p:cBhvr>
                                    </p:animEffect>
                                  </p:childTnLst>
                                </p:cTn>
                              </p:par>
                            </p:childTnLst>
                          </p:cTn>
                        </p:par>
                        <p:par>
                          <p:cTn id="8" fill="hold" nodeType="afterGroup">
                            <p:stCondLst>
                              <p:cond delay="1000"/>
                            </p:stCondLst>
                            <p:childTnLst>
                              <p:par>
                                <p:cTn id="9" presetID="9" presetClass="entr" presetSubtype="0" fill="hold" grpId="0" nodeType="afterEffect">
                                  <p:stCondLst>
                                    <p:cond delay="0"/>
                                  </p:stCondLst>
                                  <p:childTnLst>
                                    <p:set>
                                      <p:cBhvr>
                                        <p:cTn id="10" dur="1" fill="hold">
                                          <p:stCondLst>
                                            <p:cond delay="0"/>
                                          </p:stCondLst>
                                        </p:cTn>
                                        <p:tgtEl>
                                          <p:spTgt spid="35843">
                                            <p:txEl>
                                              <p:pRg st="1" end="1"/>
                                            </p:txEl>
                                          </p:spTgt>
                                        </p:tgtEl>
                                        <p:attrNameLst>
                                          <p:attrName>style.visibility</p:attrName>
                                        </p:attrNameLst>
                                      </p:cBhvr>
                                      <p:to>
                                        <p:strVal val="visible"/>
                                      </p:to>
                                    </p:set>
                                    <p:animEffect transition="in" filter="dissolve">
                                      <p:cBhvr>
                                        <p:cTn id="11" dur="1000"/>
                                        <p:tgtEl>
                                          <p:spTgt spid="35843">
                                            <p:txEl>
                                              <p:pRg st="1" end="1"/>
                                            </p:txEl>
                                          </p:spTgt>
                                        </p:tgtEl>
                                      </p:cBhvr>
                                    </p:animEffect>
                                  </p:childTnLst>
                                </p:cTn>
                              </p:par>
                            </p:childTnLst>
                          </p:cTn>
                        </p:par>
                        <p:par>
                          <p:cTn id="12" fill="hold" nodeType="withGroup">
                            <p:stCondLst>
                              <p:cond delay="2000"/>
                            </p:stCondLst>
                            <p:childTnLst>
                              <p:par>
                                <p:cTn id="13" presetID="9" presetClass="entr" presetSubtype="0" fill="hold" grpId="0" nodeType="afterEffect">
                                  <p:stCondLst>
                                    <p:cond delay="0"/>
                                  </p:stCondLst>
                                  <p:childTnLst>
                                    <p:set>
                                      <p:cBhvr>
                                        <p:cTn id="14" dur="1" fill="hold">
                                          <p:stCondLst>
                                            <p:cond delay="0"/>
                                          </p:stCondLst>
                                        </p:cTn>
                                        <p:tgtEl>
                                          <p:spTgt spid="35843">
                                            <p:txEl>
                                              <p:pRg st="2" end="2"/>
                                            </p:txEl>
                                          </p:spTgt>
                                        </p:tgtEl>
                                        <p:attrNameLst>
                                          <p:attrName>style.visibility</p:attrName>
                                        </p:attrNameLst>
                                      </p:cBhvr>
                                      <p:to>
                                        <p:strVal val="visible"/>
                                      </p:to>
                                    </p:set>
                                    <p:animEffect transition="in" filter="dissolve">
                                      <p:cBhvr>
                                        <p:cTn id="15" dur="1000"/>
                                        <p:tgtEl>
                                          <p:spTgt spid="35843">
                                            <p:txEl>
                                              <p:pRg st="2" end="2"/>
                                            </p:txEl>
                                          </p:spTgt>
                                        </p:tgtEl>
                                      </p:cBhvr>
                                    </p:animEffect>
                                  </p:childTnLst>
                                </p:cTn>
                              </p:par>
                            </p:childTnLst>
                          </p:cTn>
                        </p:par>
                        <p:par>
                          <p:cTn id="16" fill="hold" nodeType="afterGroup">
                            <p:stCondLst>
                              <p:cond delay="3000"/>
                            </p:stCondLst>
                            <p:childTnLst>
                              <p:par>
                                <p:cTn id="17" presetID="9" presetClass="entr" presetSubtype="0" fill="hold" grpId="0" nodeType="afterEffect">
                                  <p:stCondLst>
                                    <p:cond delay="0"/>
                                  </p:stCondLst>
                                  <p:childTnLst>
                                    <p:set>
                                      <p:cBhvr>
                                        <p:cTn id="18" dur="1" fill="hold">
                                          <p:stCondLst>
                                            <p:cond delay="0"/>
                                          </p:stCondLst>
                                        </p:cTn>
                                        <p:tgtEl>
                                          <p:spTgt spid="35843">
                                            <p:txEl>
                                              <p:pRg st="3" end="3"/>
                                            </p:txEl>
                                          </p:spTgt>
                                        </p:tgtEl>
                                        <p:attrNameLst>
                                          <p:attrName>style.visibility</p:attrName>
                                        </p:attrNameLst>
                                      </p:cBhvr>
                                      <p:to>
                                        <p:strVal val="visible"/>
                                      </p:to>
                                    </p:set>
                                    <p:animEffect transition="in" filter="dissolve">
                                      <p:cBhvr>
                                        <p:cTn id="19" dur="1000"/>
                                        <p:tgtEl>
                                          <p:spTgt spid="35843">
                                            <p:txEl>
                                              <p:pRg st="3" end="3"/>
                                            </p:txEl>
                                          </p:spTgt>
                                        </p:tgtEl>
                                      </p:cBhvr>
                                    </p:animEffect>
                                  </p:childTnLst>
                                </p:cTn>
                              </p:par>
                            </p:childTnLst>
                          </p:cTn>
                        </p:par>
                        <p:par>
                          <p:cTn id="20" fill="hold" nodeType="afterGroup">
                            <p:stCondLst>
                              <p:cond delay="4000"/>
                            </p:stCondLst>
                            <p:childTnLst>
                              <p:par>
                                <p:cTn id="21" presetID="9" presetClass="entr" presetSubtype="0" fill="hold" grpId="0" nodeType="afterEffect">
                                  <p:stCondLst>
                                    <p:cond delay="0"/>
                                  </p:stCondLst>
                                  <p:childTnLst>
                                    <p:set>
                                      <p:cBhvr>
                                        <p:cTn id="22" dur="1" fill="hold">
                                          <p:stCondLst>
                                            <p:cond delay="0"/>
                                          </p:stCondLst>
                                        </p:cTn>
                                        <p:tgtEl>
                                          <p:spTgt spid="35843">
                                            <p:txEl>
                                              <p:pRg st="4" end="4"/>
                                            </p:txEl>
                                          </p:spTgt>
                                        </p:tgtEl>
                                        <p:attrNameLst>
                                          <p:attrName>style.visibility</p:attrName>
                                        </p:attrNameLst>
                                      </p:cBhvr>
                                      <p:to>
                                        <p:strVal val="visible"/>
                                      </p:to>
                                    </p:set>
                                    <p:animEffect transition="in" filter="dissolve">
                                      <p:cBhvr>
                                        <p:cTn id="23" dur="1000"/>
                                        <p:tgtEl>
                                          <p:spTgt spid="35843">
                                            <p:txEl>
                                              <p:pRg st="4" end="4"/>
                                            </p:txEl>
                                          </p:spTgt>
                                        </p:tgtEl>
                                      </p:cBhvr>
                                    </p:animEffect>
                                  </p:childTnLst>
                                </p:cTn>
                              </p:par>
                            </p:childTnLst>
                          </p:cTn>
                        </p:par>
                        <p:par>
                          <p:cTn id="24" fill="hold" nodeType="afterGroup">
                            <p:stCondLst>
                              <p:cond delay="5000"/>
                            </p:stCondLst>
                            <p:childTnLst>
                              <p:par>
                                <p:cTn id="25" presetID="9" presetClass="entr" presetSubtype="0" fill="hold" grpId="0" nodeType="afterEffect">
                                  <p:stCondLst>
                                    <p:cond delay="0"/>
                                  </p:stCondLst>
                                  <p:childTnLst>
                                    <p:set>
                                      <p:cBhvr>
                                        <p:cTn id="26" dur="1" fill="hold">
                                          <p:stCondLst>
                                            <p:cond delay="0"/>
                                          </p:stCondLst>
                                        </p:cTn>
                                        <p:tgtEl>
                                          <p:spTgt spid="35843">
                                            <p:txEl>
                                              <p:pRg st="5" end="5"/>
                                            </p:txEl>
                                          </p:spTgt>
                                        </p:tgtEl>
                                        <p:attrNameLst>
                                          <p:attrName>style.visibility</p:attrName>
                                        </p:attrNameLst>
                                      </p:cBhvr>
                                      <p:to>
                                        <p:strVal val="visible"/>
                                      </p:to>
                                    </p:set>
                                    <p:animEffect transition="in" filter="dissolve">
                                      <p:cBhvr>
                                        <p:cTn id="27" dur="1000"/>
                                        <p:tgtEl>
                                          <p:spTgt spid="35843">
                                            <p:txEl>
                                              <p:pRg st="5" end="5"/>
                                            </p:txEl>
                                          </p:spTgt>
                                        </p:tgtEl>
                                      </p:cBhvr>
                                    </p:animEffect>
                                  </p:childTnLst>
                                </p:cTn>
                              </p:par>
                            </p:childTnLst>
                          </p:cTn>
                        </p:par>
                        <p:par>
                          <p:cTn id="28" fill="hold" nodeType="afterGroup">
                            <p:stCondLst>
                              <p:cond delay="6000"/>
                            </p:stCondLst>
                            <p:childTnLst>
                              <p:par>
                                <p:cTn id="29" presetID="9" presetClass="entr" presetSubtype="0" fill="hold" grpId="0" nodeType="afterEffect">
                                  <p:stCondLst>
                                    <p:cond delay="0"/>
                                  </p:stCondLst>
                                  <p:childTnLst>
                                    <p:set>
                                      <p:cBhvr>
                                        <p:cTn id="30" dur="1" fill="hold">
                                          <p:stCondLst>
                                            <p:cond delay="0"/>
                                          </p:stCondLst>
                                        </p:cTn>
                                        <p:tgtEl>
                                          <p:spTgt spid="35843">
                                            <p:txEl>
                                              <p:pRg st="6" end="6"/>
                                            </p:txEl>
                                          </p:spTgt>
                                        </p:tgtEl>
                                        <p:attrNameLst>
                                          <p:attrName>style.visibility</p:attrName>
                                        </p:attrNameLst>
                                      </p:cBhvr>
                                      <p:to>
                                        <p:strVal val="visible"/>
                                      </p:to>
                                    </p:set>
                                    <p:animEffect transition="in" filter="dissolve">
                                      <p:cBhvr>
                                        <p:cTn id="31" dur="1000"/>
                                        <p:tgtEl>
                                          <p:spTgt spid="35843">
                                            <p:txEl>
                                              <p:pRg st="6" end="6"/>
                                            </p:txEl>
                                          </p:spTgt>
                                        </p:tgtEl>
                                      </p:cBhvr>
                                    </p:animEffect>
                                  </p:childTnLst>
                                </p:cTn>
                              </p:par>
                            </p:childTnLst>
                          </p:cTn>
                        </p:par>
                        <p:par>
                          <p:cTn id="32" fill="hold" nodeType="afterGroup">
                            <p:stCondLst>
                              <p:cond delay="7000"/>
                            </p:stCondLst>
                            <p:childTnLst>
                              <p:par>
                                <p:cTn id="33" presetID="9" presetClass="entr" presetSubtype="0" fill="hold" grpId="0" nodeType="afterEffect">
                                  <p:stCondLst>
                                    <p:cond delay="0"/>
                                  </p:stCondLst>
                                  <p:childTnLst>
                                    <p:set>
                                      <p:cBhvr>
                                        <p:cTn id="34" dur="1" fill="hold">
                                          <p:stCondLst>
                                            <p:cond delay="0"/>
                                          </p:stCondLst>
                                        </p:cTn>
                                        <p:tgtEl>
                                          <p:spTgt spid="35843">
                                            <p:txEl>
                                              <p:pRg st="7" end="7"/>
                                            </p:txEl>
                                          </p:spTgt>
                                        </p:tgtEl>
                                        <p:attrNameLst>
                                          <p:attrName>style.visibility</p:attrName>
                                        </p:attrNameLst>
                                      </p:cBhvr>
                                      <p:to>
                                        <p:strVal val="visible"/>
                                      </p:to>
                                    </p:set>
                                    <p:animEffect transition="in" filter="dissolve">
                                      <p:cBhvr>
                                        <p:cTn id="35" dur="1000"/>
                                        <p:tgtEl>
                                          <p:spTgt spid="35843">
                                            <p:txEl>
                                              <p:pRg st="7" end="7"/>
                                            </p:txEl>
                                          </p:spTgt>
                                        </p:tgtEl>
                                      </p:cBhvr>
                                    </p:animEffect>
                                  </p:childTnLst>
                                </p:cTn>
                              </p:par>
                            </p:childTnLst>
                          </p:cTn>
                        </p:par>
                        <p:par>
                          <p:cTn id="36" fill="hold" nodeType="withGroup">
                            <p:stCondLst>
                              <p:cond delay="8000"/>
                            </p:stCondLst>
                            <p:childTnLst>
                              <p:par>
                                <p:cTn id="37" presetID="9" presetClass="entr" presetSubtype="0" fill="hold" grpId="0" nodeType="afterEffect">
                                  <p:stCondLst>
                                    <p:cond delay="0"/>
                                  </p:stCondLst>
                                  <p:childTnLst>
                                    <p:set>
                                      <p:cBhvr>
                                        <p:cTn id="38" dur="1" fill="hold">
                                          <p:stCondLst>
                                            <p:cond delay="0"/>
                                          </p:stCondLst>
                                        </p:cTn>
                                        <p:tgtEl>
                                          <p:spTgt spid="35843">
                                            <p:txEl>
                                              <p:pRg st="8" end="8"/>
                                            </p:txEl>
                                          </p:spTgt>
                                        </p:tgtEl>
                                        <p:attrNameLst>
                                          <p:attrName>style.visibility</p:attrName>
                                        </p:attrNameLst>
                                      </p:cBhvr>
                                      <p:to>
                                        <p:strVal val="visible"/>
                                      </p:to>
                                    </p:set>
                                    <p:animEffect transition="in" filter="dissolve">
                                      <p:cBhvr>
                                        <p:cTn id="39" dur="1000"/>
                                        <p:tgtEl>
                                          <p:spTgt spid="35843">
                                            <p:txEl>
                                              <p:pRg st="8" end="8"/>
                                            </p:txEl>
                                          </p:spTgt>
                                        </p:tgtEl>
                                      </p:cBhvr>
                                    </p:animEffect>
                                  </p:childTnLst>
                                </p:cTn>
                              </p:par>
                            </p:childTnLst>
                          </p:cTn>
                        </p:par>
                        <p:par>
                          <p:cTn id="40" fill="hold" nodeType="afterGroup">
                            <p:stCondLst>
                              <p:cond delay="9000"/>
                            </p:stCondLst>
                            <p:childTnLst>
                              <p:par>
                                <p:cTn id="41" presetID="9" presetClass="entr" presetSubtype="0" fill="hold" grpId="0" nodeType="afterEffect">
                                  <p:stCondLst>
                                    <p:cond delay="0"/>
                                  </p:stCondLst>
                                  <p:childTnLst>
                                    <p:set>
                                      <p:cBhvr>
                                        <p:cTn id="42" dur="1" fill="hold">
                                          <p:stCondLst>
                                            <p:cond delay="0"/>
                                          </p:stCondLst>
                                        </p:cTn>
                                        <p:tgtEl>
                                          <p:spTgt spid="35843">
                                            <p:txEl>
                                              <p:pRg st="9" end="9"/>
                                            </p:txEl>
                                          </p:spTgt>
                                        </p:tgtEl>
                                        <p:attrNameLst>
                                          <p:attrName>style.visibility</p:attrName>
                                        </p:attrNameLst>
                                      </p:cBhvr>
                                      <p:to>
                                        <p:strVal val="visible"/>
                                      </p:to>
                                    </p:set>
                                    <p:animEffect transition="in" filter="dissolve">
                                      <p:cBhvr>
                                        <p:cTn id="43" dur="1000"/>
                                        <p:tgtEl>
                                          <p:spTgt spid="35843">
                                            <p:txEl>
                                              <p:pRg st="9" end="9"/>
                                            </p:txEl>
                                          </p:spTgt>
                                        </p:tgtEl>
                                      </p:cBhvr>
                                    </p:animEffect>
                                  </p:childTnLst>
                                </p:cTn>
                              </p:par>
                            </p:childTnLst>
                          </p:cTn>
                        </p:par>
                        <p:par>
                          <p:cTn id="44" fill="hold" nodeType="withGroup">
                            <p:stCondLst>
                              <p:cond delay="10000"/>
                            </p:stCondLst>
                            <p:childTnLst>
                              <p:par>
                                <p:cTn id="45" presetID="9" presetClass="entr" presetSubtype="0" fill="hold" grpId="0" nodeType="afterEffect">
                                  <p:stCondLst>
                                    <p:cond delay="0"/>
                                  </p:stCondLst>
                                  <p:childTnLst>
                                    <p:set>
                                      <p:cBhvr>
                                        <p:cTn id="46" dur="1" fill="hold">
                                          <p:stCondLst>
                                            <p:cond delay="0"/>
                                          </p:stCondLst>
                                        </p:cTn>
                                        <p:tgtEl>
                                          <p:spTgt spid="35843">
                                            <p:txEl>
                                              <p:pRg st="10" end="10"/>
                                            </p:txEl>
                                          </p:spTgt>
                                        </p:tgtEl>
                                        <p:attrNameLst>
                                          <p:attrName>style.visibility</p:attrName>
                                        </p:attrNameLst>
                                      </p:cBhvr>
                                      <p:to>
                                        <p:strVal val="visible"/>
                                      </p:to>
                                    </p:set>
                                    <p:animEffect transition="in" filter="dissolve">
                                      <p:cBhvr>
                                        <p:cTn id="47" dur="1000"/>
                                        <p:tgtEl>
                                          <p:spTgt spid="3584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uiExpand="1"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pPr algn="l"/>
            <a:r>
              <a:rPr lang="en-US" dirty="0" smtClean="0"/>
              <a:t>How Long Is Advent?</a:t>
            </a:r>
            <a:endParaRPr lang="en-US" dirty="0"/>
          </a:p>
        </p:txBody>
      </p:sp>
      <p:sp>
        <p:nvSpPr>
          <p:cNvPr id="3" name="Content Placeholder 2"/>
          <p:cNvSpPr>
            <a:spLocks noGrp="1"/>
          </p:cNvSpPr>
          <p:nvPr>
            <p:ph idx="1"/>
          </p:nvPr>
        </p:nvSpPr>
        <p:spPr>
          <a:xfrm>
            <a:off x="457200" y="1371600"/>
            <a:ext cx="8686800" cy="5486400"/>
          </a:xfrm>
        </p:spPr>
        <p:txBody>
          <a:bodyPr/>
          <a:lstStyle/>
          <a:p>
            <a:pPr>
              <a:spcBef>
                <a:spcPts val="0"/>
              </a:spcBef>
            </a:pPr>
            <a:r>
              <a:rPr lang="en-US" sz="2800" dirty="0" smtClean="0"/>
              <a:t>Not Always Four Weeks!</a:t>
            </a:r>
          </a:p>
          <a:p>
            <a:pPr lvl="1">
              <a:spcBef>
                <a:spcPts val="0"/>
              </a:spcBef>
            </a:pPr>
            <a:r>
              <a:rPr lang="en-US" sz="2000" dirty="0" smtClean="0"/>
              <a:t>Starts </a:t>
            </a:r>
            <a:r>
              <a:rPr lang="en-US" sz="2000" b="1" dirty="0" smtClean="0"/>
              <a:t>Four Sundays </a:t>
            </a:r>
            <a:r>
              <a:rPr lang="en-US" sz="2000" dirty="0" smtClean="0"/>
              <a:t>before Christmas.</a:t>
            </a:r>
          </a:p>
          <a:p>
            <a:pPr lvl="2">
              <a:spcBef>
                <a:spcPts val="0"/>
              </a:spcBef>
            </a:pPr>
            <a:r>
              <a:rPr lang="en-US" sz="1800" i="1" dirty="0" smtClean="0"/>
              <a:t>Christmas is always Dec. 25, but the weekday varies!</a:t>
            </a:r>
          </a:p>
          <a:p>
            <a:pPr>
              <a:spcBef>
                <a:spcPts val="2400"/>
              </a:spcBef>
            </a:pPr>
            <a:r>
              <a:rPr lang="en-US" sz="2800" dirty="0" smtClean="0"/>
              <a:t>Thus Advent is between 3 and 4 weeks long.</a:t>
            </a:r>
          </a:p>
          <a:p>
            <a:pPr lvl="1">
              <a:spcBef>
                <a:spcPts val="600"/>
              </a:spcBef>
            </a:pPr>
            <a:r>
              <a:rPr lang="en-US" sz="2000" b="1" dirty="0" smtClean="0"/>
              <a:t>If Christmas </a:t>
            </a:r>
            <a:r>
              <a:rPr lang="en-US" sz="2000" dirty="0" smtClean="0"/>
              <a:t>is a </a:t>
            </a:r>
            <a:r>
              <a:rPr lang="en-US" sz="2000" b="1" dirty="0" smtClean="0"/>
              <a:t>Sunday</a:t>
            </a:r>
            <a:r>
              <a:rPr lang="en-US" sz="2000" dirty="0" smtClean="0"/>
              <a:t>:</a:t>
            </a:r>
          </a:p>
          <a:p>
            <a:pPr lvl="2">
              <a:spcBef>
                <a:spcPts val="0"/>
              </a:spcBef>
            </a:pPr>
            <a:r>
              <a:rPr lang="en-US" sz="1800" i="1" dirty="0" smtClean="0"/>
              <a:t>First Sunday of Advent  is Nov. 27</a:t>
            </a:r>
          </a:p>
          <a:p>
            <a:pPr lvl="2">
              <a:spcBef>
                <a:spcPts val="0"/>
              </a:spcBef>
            </a:pPr>
            <a:r>
              <a:rPr lang="en-US" sz="1800" i="1" dirty="0" smtClean="0"/>
              <a:t>Fourth Sunday of Advent  is Dec. 18</a:t>
            </a:r>
          </a:p>
          <a:p>
            <a:pPr lvl="1">
              <a:spcBef>
                <a:spcPts val="600"/>
              </a:spcBef>
            </a:pPr>
            <a:r>
              <a:rPr lang="en-US" sz="2000" b="1" dirty="0" smtClean="0"/>
              <a:t>If Christmas </a:t>
            </a:r>
            <a:r>
              <a:rPr lang="en-US" sz="2000" dirty="0" smtClean="0"/>
              <a:t>is a </a:t>
            </a:r>
            <a:r>
              <a:rPr lang="en-US" sz="2000" b="1" dirty="0" smtClean="0"/>
              <a:t>Monday</a:t>
            </a:r>
            <a:r>
              <a:rPr lang="en-US" sz="2000" dirty="0" smtClean="0"/>
              <a:t>:</a:t>
            </a:r>
          </a:p>
          <a:p>
            <a:pPr lvl="2">
              <a:spcBef>
                <a:spcPts val="0"/>
              </a:spcBef>
            </a:pPr>
            <a:r>
              <a:rPr lang="en-US" sz="1800" i="1" dirty="0" smtClean="0"/>
              <a:t>First </a:t>
            </a:r>
            <a:r>
              <a:rPr lang="en-US" sz="1800" i="1" dirty="0"/>
              <a:t>Sunday of Advent </a:t>
            </a:r>
            <a:r>
              <a:rPr lang="en-US" sz="1800" i="1" dirty="0" smtClean="0"/>
              <a:t> is Dec. 3</a:t>
            </a:r>
            <a:endParaRPr lang="en-US" sz="1800" i="1" dirty="0"/>
          </a:p>
          <a:p>
            <a:pPr lvl="2">
              <a:spcBef>
                <a:spcPts val="0"/>
              </a:spcBef>
            </a:pPr>
            <a:r>
              <a:rPr lang="en-US" sz="1800" i="1" dirty="0" smtClean="0"/>
              <a:t>Fourth </a:t>
            </a:r>
            <a:r>
              <a:rPr lang="en-US" sz="1800" i="1" dirty="0"/>
              <a:t>Sunday of Advent </a:t>
            </a:r>
            <a:r>
              <a:rPr lang="en-US" sz="1800" i="1" dirty="0" smtClean="0"/>
              <a:t> is </a:t>
            </a:r>
            <a:r>
              <a:rPr lang="en-US" sz="1800" i="1" dirty="0"/>
              <a:t>Dec. </a:t>
            </a:r>
            <a:r>
              <a:rPr lang="en-US" sz="1800" i="1" dirty="0" smtClean="0"/>
              <a:t>24</a:t>
            </a:r>
          </a:p>
          <a:p>
            <a:pPr>
              <a:spcBef>
                <a:spcPts val="2400"/>
              </a:spcBef>
            </a:pPr>
            <a:r>
              <a:rPr lang="en-US" sz="2800" dirty="0" smtClean="0"/>
              <a:t>Detailed Charts:</a:t>
            </a:r>
          </a:p>
          <a:p>
            <a:pPr lvl="1">
              <a:spcBef>
                <a:spcPts val="0"/>
              </a:spcBef>
            </a:pPr>
            <a:r>
              <a:rPr lang="en-US" sz="2000" dirty="0" smtClean="0">
                <a:latin typeface="Arial Narrow" panose="020B0606020202030204" pitchFamily="34" charset="0"/>
                <a:hlinkClick r:id="rId2"/>
              </a:rPr>
              <a:t>https</a:t>
            </a:r>
            <a:r>
              <a:rPr lang="en-US" sz="2000" dirty="0">
                <a:latin typeface="Arial Narrow" panose="020B0606020202030204" pitchFamily="34" charset="0"/>
                <a:hlinkClick r:id="rId2"/>
              </a:rPr>
              <a:t>://</a:t>
            </a:r>
            <a:r>
              <a:rPr lang="en-US" sz="2000" dirty="0" smtClean="0">
                <a:latin typeface="Arial Narrow" panose="020B0606020202030204" pitchFamily="34" charset="0"/>
                <a:hlinkClick r:id="rId2"/>
              </a:rPr>
              <a:t>catholic-resources.org/Lectionary/Overview-Advent.htm</a:t>
            </a:r>
            <a:r>
              <a:rPr lang="en-US" sz="2000" dirty="0" smtClean="0">
                <a:latin typeface="Arial Narrow" panose="020B0606020202030204" pitchFamily="34" charset="0"/>
              </a:rPr>
              <a:t> </a:t>
            </a:r>
          </a:p>
          <a:p>
            <a:pPr lvl="2">
              <a:spcBef>
                <a:spcPts val="0"/>
              </a:spcBef>
            </a:pPr>
            <a:r>
              <a:rPr lang="en-US" sz="1800" i="1" dirty="0" smtClean="0">
                <a:latin typeface="Arial Narrow" panose="020B0606020202030204" pitchFamily="34" charset="0"/>
              </a:rPr>
              <a:t>Affects weekdays of Advent more than Sundays – unless Sunday is Christmas Eve!</a:t>
            </a:r>
            <a:endParaRPr lang="en-US" sz="1800" i="1" dirty="0">
              <a:latin typeface="Arial Narrow" panose="020B0606020202030204" pitchFamily="34" charset="0"/>
            </a:endParaRPr>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0"/>
            <a:ext cx="190500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28305266"/>
      </p:ext>
    </p:extLst>
  </p:cSld>
  <p:clrMapOvr>
    <a:masterClrMapping/>
  </p:clrMapOvr>
  <p:transition>
    <p:rand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3087636529"/>
              </p:ext>
            </p:extLst>
          </p:nvPr>
        </p:nvGraphicFramePr>
        <p:xfrm>
          <a:off x="457200" y="1371600"/>
          <a:ext cx="8153400" cy="1905000"/>
        </p:xfrm>
        <a:graphic>
          <a:graphicData uri="http://schemas.openxmlformats.org/drawingml/2006/table">
            <a:tbl>
              <a:tblPr>
                <a:tableStyleId>{5C22544A-7EE6-4342-B048-85BDC9FD1C3A}</a:tableStyleId>
              </a:tblPr>
              <a:tblGrid>
                <a:gridCol w="1903712"/>
                <a:gridCol w="2037532"/>
                <a:gridCol w="1995070"/>
                <a:gridCol w="2217086"/>
              </a:tblGrid>
              <a:tr h="38100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kumimoji="0" lang="en-US" sz="1800" b="1" kern="1200" dirty="0" smtClean="0">
                          <a:solidFill>
                            <a:schemeClr val="dk1"/>
                          </a:solidFill>
                          <a:effectLst/>
                          <a:latin typeface="Arial Narrow" panose="020B0606020202030204" pitchFamily="34" charset="0"/>
                          <a:ea typeface="+mn-ea"/>
                          <a:cs typeface="+mn-cs"/>
                        </a:rPr>
                        <a:t>Year A</a:t>
                      </a:r>
                    </a:p>
                  </a:txBody>
                  <a:tcPr marL="36830" marR="36830" marT="0" marB="0"/>
                </a:tc>
                <a:tc>
                  <a:txBody>
                    <a:bodyPr/>
                    <a:lstStyle/>
                    <a:p>
                      <a:pPr marL="0" marR="0" algn="just">
                        <a:spcBef>
                          <a:spcPts val="0"/>
                        </a:spcBef>
                        <a:spcAft>
                          <a:spcPts val="0"/>
                        </a:spcAft>
                      </a:pPr>
                      <a:r>
                        <a:rPr lang="en-US" sz="1800" b="1" dirty="0">
                          <a:effectLst/>
                          <a:latin typeface="Arial Narrow" panose="020B0606020202030204" pitchFamily="34" charset="0"/>
                        </a:rPr>
                        <a:t>First Reading</a:t>
                      </a:r>
                      <a:endParaRPr lang="en-US" sz="1200" b="1" dirty="0">
                        <a:effectLst/>
                        <a:latin typeface="Arial Narrow" panose="020B0606020202030204" pitchFamily="34" charset="0"/>
                        <a:ea typeface="Times New Roman"/>
                      </a:endParaRPr>
                    </a:p>
                  </a:txBody>
                  <a:tcPr marL="36830" marR="36830" marT="0" marB="0"/>
                </a:tc>
                <a:tc>
                  <a:txBody>
                    <a:bodyPr/>
                    <a:lstStyle/>
                    <a:p>
                      <a:pPr marL="0" marR="0" algn="just">
                        <a:spcBef>
                          <a:spcPts val="0"/>
                        </a:spcBef>
                        <a:spcAft>
                          <a:spcPts val="0"/>
                        </a:spcAft>
                      </a:pPr>
                      <a:r>
                        <a:rPr lang="en-US" sz="1800" b="1" dirty="0">
                          <a:effectLst/>
                          <a:latin typeface="Arial Narrow" panose="020B0606020202030204" pitchFamily="34" charset="0"/>
                        </a:rPr>
                        <a:t>Second Reading</a:t>
                      </a:r>
                      <a:endParaRPr lang="en-US" sz="1200" b="1" dirty="0">
                        <a:effectLst/>
                        <a:latin typeface="Arial Narrow" panose="020B0606020202030204" pitchFamily="34" charset="0"/>
                        <a:ea typeface="Times New Roman"/>
                      </a:endParaRPr>
                    </a:p>
                  </a:txBody>
                  <a:tcPr marL="36830" marR="36830" marT="0" marB="0"/>
                </a:tc>
                <a:tc>
                  <a:txBody>
                    <a:bodyPr/>
                    <a:lstStyle/>
                    <a:p>
                      <a:pPr marL="0" marR="0" algn="just">
                        <a:spcBef>
                          <a:spcPts val="0"/>
                        </a:spcBef>
                        <a:spcAft>
                          <a:spcPts val="0"/>
                        </a:spcAft>
                      </a:pPr>
                      <a:r>
                        <a:rPr lang="en-US" sz="1800" b="1" dirty="0">
                          <a:effectLst/>
                          <a:latin typeface="Arial Narrow" panose="020B0606020202030204" pitchFamily="34" charset="0"/>
                        </a:rPr>
                        <a:t>Gospel Reading</a:t>
                      </a:r>
                      <a:endParaRPr lang="en-US" sz="1200" b="1" dirty="0">
                        <a:effectLst/>
                        <a:latin typeface="Arial Narrow" panose="020B0606020202030204" pitchFamily="34" charset="0"/>
                        <a:ea typeface="Times New Roman"/>
                      </a:endParaRPr>
                    </a:p>
                  </a:txBody>
                  <a:tcPr marL="36830" marR="36830" marT="0" marB="0"/>
                </a:tc>
              </a:tr>
              <a:tr h="381000">
                <a:tc>
                  <a:txBody>
                    <a:bodyPr/>
                    <a:lstStyle/>
                    <a:p>
                      <a:pPr marL="0" marR="0" algn="just">
                        <a:spcBef>
                          <a:spcPts val="0"/>
                        </a:spcBef>
                        <a:spcAft>
                          <a:spcPts val="0"/>
                        </a:spcAft>
                      </a:pPr>
                      <a:r>
                        <a:rPr lang="en-US" sz="1800" smtClean="0">
                          <a:effectLst/>
                          <a:latin typeface="Arial Narrow" panose="020B0606020202030204" pitchFamily="34" charset="0"/>
                        </a:rPr>
                        <a:t>First Sunday</a:t>
                      </a:r>
                      <a:endParaRPr lang="en-US" sz="1200" dirty="0">
                        <a:effectLst/>
                        <a:latin typeface="Arial Narrow" panose="020B0606020202030204" pitchFamily="34" charset="0"/>
                        <a:ea typeface="Times New Roman"/>
                      </a:endParaRPr>
                    </a:p>
                  </a:txBody>
                  <a:tcPr marL="36830" marR="36830" marT="0" marB="0"/>
                </a:tc>
                <a:tc>
                  <a:txBody>
                    <a:bodyPr/>
                    <a:lstStyle/>
                    <a:p>
                      <a:pPr marL="0" marR="0" algn="just">
                        <a:spcBef>
                          <a:spcPts val="0"/>
                        </a:spcBef>
                        <a:spcAft>
                          <a:spcPts val="0"/>
                        </a:spcAft>
                      </a:pPr>
                      <a:r>
                        <a:rPr lang="en-US" sz="1800" dirty="0">
                          <a:effectLst/>
                          <a:latin typeface="Arial Narrow" panose="020B0606020202030204" pitchFamily="34" charset="0"/>
                        </a:rPr>
                        <a:t>Isaiah 2:1-5</a:t>
                      </a:r>
                      <a:endParaRPr lang="en-US" sz="1200" dirty="0">
                        <a:effectLst/>
                        <a:latin typeface="Arial Narrow" panose="020B0606020202030204" pitchFamily="34" charset="0"/>
                        <a:ea typeface="Times New Roman"/>
                      </a:endParaRPr>
                    </a:p>
                  </a:txBody>
                  <a:tcPr marL="36830" marR="36830" marT="0" marB="0"/>
                </a:tc>
                <a:tc>
                  <a:txBody>
                    <a:bodyPr/>
                    <a:lstStyle/>
                    <a:p>
                      <a:pPr marL="0" marR="0" algn="just">
                        <a:spcBef>
                          <a:spcPts val="0"/>
                        </a:spcBef>
                        <a:spcAft>
                          <a:spcPts val="0"/>
                        </a:spcAft>
                      </a:pPr>
                      <a:r>
                        <a:rPr lang="en-US" sz="1800">
                          <a:effectLst/>
                          <a:latin typeface="Arial Narrow" panose="020B0606020202030204" pitchFamily="34" charset="0"/>
                        </a:rPr>
                        <a:t>Romans 13:11-14</a:t>
                      </a:r>
                      <a:endParaRPr lang="en-US" sz="1200">
                        <a:effectLst/>
                        <a:latin typeface="Arial Narrow" panose="020B0606020202030204" pitchFamily="34" charset="0"/>
                        <a:ea typeface="Times New Roman"/>
                      </a:endParaRPr>
                    </a:p>
                  </a:txBody>
                  <a:tcPr marL="36830" marR="36830" marT="0" marB="0"/>
                </a:tc>
                <a:tc>
                  <a:txBody>
                    <a:bodyPr/>
                    <a:lstStyle/>
                    <a:p>
                      <a:pPr marL="0" marR="0" algn="just">
                        <a:spcBef>
                          <a:spcPts val="0"/>
                        </a:spcBef>
                        <a:spcAft>
                          <a:spcPts val="0"/>
                        </a:spcAft>
                      </a:pPr>
                      <a:r>
                        <a:rPr lang="en-US" sz="1800" b="1" dirty="0">
                          <a:effectLst/>
                          <a:latin typeface="Arial Narrow" panose="020B0606020202030204" pitchFamily="34" charset="0"/>
                        </a:rPr>
                        <a:t>Matthew</a:t>
                      </a:r>
                      <a:r>
                        <a:rPr lang="en-US" sz="1800" dirty="0">
                          <a:effectLst/>
                          <a:latin typeface="Arial Narrow" panose="020B0606020202030204" pitchFamily="34" charset="0"/>
                        </a:rPr>
                        <a:t> 24:37-44</a:t>
                      </a:r>
                      <a:endParaRPr lang="en-US" sz="1200" dirty="0">
                        <a:effectLst/>
                        <a:latin typeface="Arial Narrow" panose="020B0606020202030204" pitchFamily="34" charset="0"/>
                        <a:ea typeface="Times New Roman"/>
                      </a:endParaRPr>
                    </a:p>
                  </a:txBody>
                  <a:tcPr marL="36830" marR="36830" marT="0" marB="0"/>
                </a:tc>
              </a:tr>
              <a:tr h="381000">
                <a:tc>
                  <a:txBody>
                    <a:bodyPr/>
                    <a:lstStyle/>
                    <a:p>
                      <a:pPr marL="0" marR="0" algn="just">
                        <a:spcBef>
                          <a:spcPts val="0"/>
                        </a:spcBef>
                        <a:spcAft>
                          <a:spcPts val="0"/>
                        </a:spcAft>
                      </a:pPr>
                      <a:r>
                        <a:rPr lang="en-US" sz="1800" dirty="0">
                          <a:effectLst/>
                          <a:latin typeface="Arial Narrow" panose="020B0606020202030204" pitchFamily="34" charset="0"/>
                        </a:rPr>
                        <a:t>Second Sunday</a:t>
                      </a:r>
                      <a:endParaRPr lang="en-US" sz="1200" dirty="0">
                        <a:effectLst/>
                        <a:latin typeface="Arial Narrow" panose="020B0606020202030204" pitchFamily="34" charset="0"/>
                        <a:ea typeface="Times New Roman"/>
                      </a:endParaRPr>
                    </a:p>
                  </a:txBody>
                  <a:tcPr marL="36830" marR="36830" marT="0" marB="0"/>
                </a:tc>
                <a:tc>
                  <a:txBody>
                    <a:bodyPr/>
                    <a:lstStyle/>
                    <a:p>
                      <a:pPr marL="0" marR="0" algn="just">
                        <a:spcBef>
                          <a:spcPts val="0"/>
                        </a:spcBef>
                        <a:spcAft>
                          <a:spcPts val="0"/>
                        </a:spcAft>
                      </a:pPr>
                      <a:r>
                        <a:rPr lang="en-US" sz="1800" dirty="0">
                          <a:effectLst/>
                          <a:latin typeface="Arial Narrow" panose="020B0606020202030204" pitchFamily="34" charset="0"/>
                        </a:rPr>
                        <a:t>Isaiah 11:1-10</a:t>
                      </a:r>
                      <a:endParaRPr lang="en-US" sz="1200" dirty="0">
                        <a:effectLst/>
                        <a:latin typeface="Arial Narrow" panose="020B0606020202030204" pitchFamily="34" charset="0"/>
                        <a:ea typeface="Times New Roman"/>
                      </a:endParaRPr>
                    </a:p>
                  </a:txBody>
                  <a:tcPr marL="36830" marR="36830" marT="0" marB="0"/>
                </a:tc>
                <a:tc>
                  <a:txBody>
                    <a:bodyPr/>
                    <a:lstStyle/>
                    <a:p>
                      <a:pPr marL="0" marR="0" algn="just">
                        <a:spcBef>
                          <a:spcPts val="0"/>
                        </a:spcBef>
                        <a:spcAft>
                          <a:spcPts val="0"/>
                        </a:spcAft>
                      </a:pPr>
                      <a:r>
                        <a:rPr lang="en-US" sz="1800">
                          <a:effectLst/>
                          <a:latin typeface="Arial Narrow" panose="020B0606020202030204" pitchFamily="34" charset="0"/>
                        </a:rPr>
                        <a:t>Romans 15:4-9</a:t>
                      </a:r>
                      <a:endParaRPr lang="en-US" sz="1200">
                        <a:effectLst/>
                        <a:latin typeface="Arial Narrow" panose="020B0606020202030204" pitchFamily="34" charset="0"/>
                        <a:ea typeface="Times New Roman"/>
                      </a:endParaRPr>
                    </a:p>
                  </a:txBody>
                  <a:tcPr marL="36830" marR="36830" marT="0" marB="0"/>
                </a:tc>
                <a:tc>
                  <a:txBody>
                    <a:bodyPr/>
                    <a:lstStyle/>
                    <a:p>
                      <a:pPr marL="0" marR="0" algn="just">
                        <a:spcBef>
                          <a:spcPts val="0"/>
                        </a:spcBef>
                        <a:spcAft>
                          <a:spcPts val="0"/>
                        </a:spcAft>
                      </a:pPr>
                      <a:r>
                        <a:rPr lang="en-US" sz="1800" b="1" dirty="0">
                          <a:effectLst/>
                          <a:latin typeface="Arial Narrow" panose="020B0606020202030204" pitchFamily="34" charset="0"/>
                        </a:rPr>
                        <a:t>Matthew</a:t>
                      </a:r>
                      <a:r>
                        <a:rPr lang="en-US" sz="1800" dirty="0">
                          <a:effectLst/>
                          <a:latin typeface="Arial Narrow" panose="020B0606020202030204" pitchFamily="34" charset="0"/>
                        </a:rPr>
                        <a:t> 3:1-12</a:t>
                      </a:r>
                      <a:endParaRPr lang="en-US" sz="1200" dirty="0">
                        <a:effectLst/>
                        <a:latin typeface="Arial Narrow" panose="020B0606020202030204" pitchFamily="34" charset="0"/>
                        <a:ea typeface="Times New Roman"/>
                      </a:endParaRPr>
                    </a:p>
                  </a:txBody>
                  <a:tcPr marL="36830" marR="36830" marT="0" marB="0"/>
                </a:tc>
              </a:tr>
              <a:tr h="381000">
                <a:tc>
                  <a:txBody>
                    <a:bodyPr/>
                    <a:lstStyle/>
                    <a:p>
                      <a:pPr marL="0" marR="0" algn="just">
                        <a:spcBef>
                          <a:spcPts val="0"/>
                        </a:spcBef>
                        <a:spcAft>
                          <a:spcPts val="0"/>
                        </a:spcAft>
                      </a:pPr>
                      <a:r>
                        <a:rPr lang="en-US" sz="1800">
                          <a:effectLst/>
                          <a:latin typeface="Arial Narrow" panose="020B0606020202030204" pitchFamily="34" charset="0"/>
                        </a:rPr>
                        <a:t>Third Sunday</a:t>
                      </a:r>
                      <a:endParaRPr lang="en-US" sz="1200">
                        <a:effectLst/>
                        <a:latin typeface="Arial Narrow" panose="020B0606020202030204" pitchFamily="34" charset="0"/>
                        <a:ea typeface="Times New Roman"/>
                      </a:endParaRPr>
                    </a:p>
                  </a:txBody>
                  <a:tcPr marL="36830" marR="36830" marT="0" marB="0"/>
                </a:tc>
                <a:tc>
                  <a:txBody>
                    <a:bodyPr/>
                    <a:lstStyle/>
                    <a:p>
                      <a:pPr marL="0" marR="0" algn="just">
                        <a:spcBef>
                          <a:spcPts val="0"/>
                        </a:spcBef>
                        <a:spcAft>
                          <a:spcPts val="0"/>
                        </a:spcAft>
                      </a:pPr>
                      <a:r>
                        <a:rPr lang="en-US" sz="1800" dirty="0">
                          <a:effectLst/>
                          <a:latin typeface="Arial Narrow" panose="020B0606020202030204" pitchFamily="34" charset="0"/>
                        </a:rPr>
                        <a:t>Isaiah 35:1-6a, 10</a:t>
                      </a:r>
                      <a:endParaRPr lang="en-US" sz="1200" dirty="0">
                        <a:effectLst/>
                        <a:latin typeface="Arial Narrow" panose="020B0606020202030204" pitchFamily="34" charset="0"/>
                        <a:ea typeface="Times New Roman"/>
                      </a:endParaRPr>
                    </a:p>
                  </a:txBody>
                  <a:tcPr marL="36830" marR="36830" marT="0" marB="0"/>
                </a:tc>
                <a:tc>
                  <a:txBody>
                    <a:bodyPr/>
                    <a:lstStyle/>
                    <a:p>
                      <a:pPr marL="0" marR="0" algn="just">
                        <a:spcBef>
                          <a:spcPts val="0"/>
                        </a:spcBef>
                        <a:spcAft>
                          <a:spcPts val="0"/>
                        </a:spcAft>
                      </a:pPr>
                      <a:r>
                        <a:rPr lang="en-US" sz="1800">
                          <a:effectLst/>
                          <a:latin typeface="Arial Narrow" panose="020B0606020202030204" pitchFamily="34" charset="0"/>
                        </a:rPr>
                        <a:t>James 5:7-10</a:t>
                      </a:r>
                      <a:endParaRPr lang="en-US" sz="1200">
                        <a:effectLst/>
                        <a:latin typeface="Arial Narrow" panose="020B0606020202030204" pitchFamily="34" charset="0"/>
                        <a:ea typeface="Times New Roman"/>
                      </a:endParaRPr>
                    </a:p>
                  </a:txBody>
                  <a:tcPr marL="36830" marR="36830" marT="0" marB="0"/>
                </a:tc>
                <a:tc>
                  <a:txBody>
                    <a:bodyPr/>
                    <a:lstStyle/>
                    <a:p>
                      <a:pPr marL="0" marR="0" algn="just">
                        <a:spcBef>
                          <a:spcPts val="0"/>
                        </a:spcBef>
                        <a:spcAft>
                          <a:spcPts val="0"/>
                        </a:spcAft>
                      </a:pPr>
                      <a:r>
                        <a:rPr lang="en-US" sz="1800" b="1" dirty="0">
                          <a:effectLst/>
                          <a:latin typeface="Arial Narrow" panose="020B0606020202030204" pitchFamily="34" charset="0"/>
                        </a:rPr>
                        <a:t>Matthew</a:t>
                      </a:r>
                      <a:r>
                        <a:rPr lang="en-US" sz="1800" dirty="0">
                          <a:effectLst/>
                          <a:latin typeface="Arial Narrow" panose="020B0606020202030204" pitchFamily="34" charset="0"/>
                        </a:rPr>
                        <a:t> 11:2-11</a:t>
                      </a:r>
                      <a:endParaRPr lang="en-US" sz="1200" dirty="0">
                        <a:effectLst/>
                        <a:latin typeface="Arial Narrow" panose="020B0606020202030204" pitchFamily="34" charset="0"/>
                        <a:ea typeface="Times New Roman"/>
                      </a:endParaRPr>
                    </a:p>
                  </a:txBody>
                  <a:tcPr marL="36830" marR="36830" marT="0" marB="0"/>
                </a:tc>
              </a:tr>
              <a:tr h="381000">
                <a:tc>
                  <a:txBody>
                    <a:bodyPr/>
                    <a:lstStyle/>
                    <a:p>
                      <a:pPr marL="0" marR="0" algn="just">
                        <a:spcBef>
                          <a:spcPts val="0"/>
                        </a:spcBef>
                        <a:spcAft>
                          <a:spcPts val="0"/>
                        </a:spcAft>
                      </a:pPr>
                      <a:r>
                        <a:rPr lang="en-US" sz="1800">
                          <a:effectLst/>
                          <a:latin typeface="Arial Narrow" panose="020B0606020202030204" pitchFamily="34" charset="0"/>
                        </a:rPr>
                        <a:t>Fourth Sunday</a:t>
                      </a:r>
                      <a:endParaRPr lang="en-US" sz="1200">
                        <a:effectLst/>
                        <a:latin typeface="Arial Narrow" panose="020B0606020202030204" pitchFamily="34" charset="0"/>
                        <a:ea typeface="Times New Roman"/>
                      </a:endParaRPr>
                    </a:p>
                  </a:txBody>
                  <a:tcPr marL="36830" marR="36830" marT="0" marB="0"/>
                </a:tc>
                <a:tc>
                  <a:txBody>
                    <a:bodyPr/>
                    <a:lstStyle/>
                    <a:p>
                      <a:pPr marL="0" marR="0" algn="just">
                        <a:spcBef>
                          <a:spcPts val="0"/>
                        </a:spcBef>
                        <a:spcAft>
                          <a:spcPts val="0"/>
                        </a:spcAft>
                      </a:pPr>
                      <a:r>
                        <a:rPr lang="en-US" sz="1800" dirty="0">
                          <a:effectLst/>
                          <a:latin typeface="Arial Narrow" panose="020B0606020202030204" pitchFamily="34" charset="0"/>
                        </a:rPr>
                        <a:t>Isaiah 7:10-14</a:t>
                      </a:r>
                      <a:endParaRPr lang="en-US" sz="1200" dirty="0">
                        <a:effectLst/>
                        <a:latin typeface="Arial Narrow" panose="020B0606020202030204" pitchFamily="34" charset="0"/>
                        <a:ea typeface="Times New Roman"/>
                      </a:endParaRPr>
                    </a:p>
                  </a:txBody>
                  <a:tcPr marL="36830" marR="36830" marT="0" marB="0"/>
                </a:tc>
                <a:tc>
                  <a:txBody>
                    <a:bodyPr/>
                    <a:lstStyle/>
                    <a:p>
                      <a:pPr marL="0" marR="0" algn="just">
                        <a:spcBef>
                          <a:spcPts val="0"/>
                        </a:spcBef>
                        <a:spcAft>
                          <a:spcPts val="0"/>
                        </a:spcAft>
                      </a:pPr>
                      <a:r>
                        <a:rPr lang="en-US" sz="1800" dirty="0">
                          <a:effectLst/>
                          <a:latin typeface="Arial Narrow" panose="020B0606020202030204" pitchFamily="34" charset="0"/>
                        </a:rPr>
                        <a:t>Romans 1:1-7</a:t>
                      </a:r>
                      <a:endParaRPr lang="en-US" sz="1200" dirty="0">
                        <a:effectLst/>
                        <a:latin typeface="Arial Narrow" panose="020B0606020202030204" pitchFamily="34" charset="0"/>
                        <a:ea typeface="Times New Roman"/>
                      </a:endParaRPr>
                    </a:p>
                  </a:txBody>
                  <a:tcPr marL="36830" marR="36830" marT="0" marB="0"/>
                </a:tc>
                <a:tc>
                  <a:txBody>
                    <a:bodyPr/>
                    <a:lstStyle/>
                    <a:p>
                      <a:pPr marL="0" marR="0" algn="just">
                        <a:spcBef>
                          <a:spcPts val="0"/>
                        </a:spcBef>
                        <a:spcAft>
                          <a:spcPts val="0"/>
                        </a:spcAft>
                      </a:pPr>
                      <a:r>
                        <a:rPr lang="en-US" sz="1800" b="1" dirty="0" smtClean="0">
                          <a:effectLst/>
                          <a:latin typeface="Arial Narrow" panose="020B0606020202030204" pitchFamily="34" charset="0"/>
                        </a:rPr>
                        <a:t>Matthew</a:t>
                      </a:r>
                      <a:r>
                        <a:rPr lang="en-US" sz="1800" dirty="0" smtClean="0">
                          <a:effectLst/>
                          <a:latin typeface="Arial Narrow" panose="020B0606020202030204" pitchFamily="34" charset="0"/>
                        </a:rPr>
                        <a:t> 1:18-24</a:t>
                      </a:r>
                      <a:endParaRPr lang="en-US" sz="1200" dirty="0">
                        <a:effectLst/>
                        <a:latin typeface="Arial Narrow" panose="020B0606020202030204" pitchFamily="34" charset="0"/>
                        <a:ea typeface="Times New Roman"/>
                      </a:endParaRPr>
                    </a:p>
                  </a:txBody>
                  <a:tcPr marL="36830" marR="36830" marT="0" marB="0"/>
                </a:tc>
              </a:tr>
            </a:tbl>
          </a:graphicData>
        </a:graphic>
      </p:graphicFrame>
      <p:sp>
        <p:nvSpPr>
          <p:cNvPr id="3" name="Title 2"/>
          <p:cNvSpPr>
            <a:spLocks noGrp="1"/>
          </p:cNvSpPr>
          <p:nvPr>
            <p:ph type="title"/>
          </p:nvPr>
        </p:nvSpPr>
        <p:spPr/>
        <p:txBody>
          <a:bodyPr>
            <a:normAutofit/>
          </a:bodyPr>
          <a:lstStyle/>
          <a:p>
            <a:r>
              <a:rPr lang="en-US" smtClean="0">
                <a:solidFill>
                  <a:srgbClr val="002060"/>
                </a:solidFill>
              </a:rPr>
              <a:t>Advent, Year </a:t>
            </a:r>
            <a:r>
              <a:rPr lang="en-US" dirty="0" smtClean="0">
                <a:solidFill>
                  <a:srgbClr val="002060"/>
                </a:solidFill>
              </a:rPr>
              <a:t>A – MATTHEW</a:t>
            </a:r>
            <a:endParaRPr lang="en-US" dirty="0">
              <a:solidFill>
                <a:srgbClr val="002060"/>
              </a:solidFill>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01" y="3566160"/>
            <a:ext cx="2491888" cy="3291840"/>
          </a:xfrm>
          <a:prstGeom prst="rect">
            <a:avLst/>
          </a:prstGeom>
        </p:spPr>
      </p:pic>
    </p:spTree>
    <p:extLst>
      <p:ext uri="{BB962C8B-B14F-4D97-AF65-F5344CB8AC3E}">
        <p14:creationId xmlns:p14="http://schemas.microsoft.com/office/powerpoint/2010/main" val="367850965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solidFill>
                  <a:srgbClr val="002060"/>
                </a:solidFill>
              </a:rPr>
              <a:t>Year B – MARK</a:t>
            </a:r>
            <a:r>
              <a:rPr lang="en-US" sz="3600" dirty="0" smtClean="0">
                <a:solidFill>
                  <a:srgbClr val="002060"/>
                </a:solidFill>
              </a:rPr>
              <a:t>  and…</a:t>
            </a:r>
            <a:endParaRPr lang="en-US" dirty="0">
              <a:solidFill>
                <a:srgbClr val="002060"/>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1422692142"/>
              </p:ext>
            </p:extLst>
          </p:nvPr>
        </p:nvGraphicFramePr>
        <p:xfrm>
          <a:off x="457200" y="1371600"/>
          <a:ext cx="8153400" cy="1905000"/>
        </p:xfrm>
        <a:graphic>
          <a:graphicData uri="http://schemas.openxmlformats.org/drawingml/2006/table">
            <a:tbl>
              <a:tblPr>
                <a:tableStyleId>{5C22544A-7EE6-4342-B048-85BDC9FD1C3A}</a:tableStyleId>
              </a:tblPr>
              <a:tblGrid>
                <a:gridCol w="1617603"/>
                <a:gridCol w="2850263"/>
                <a:gridCol w="1905460"/>
                <a:gridCol w="1780074"/>
              </a:tblGrid>
              <a:tr h="38100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kumimoji="0" lang="en-US" sz="1800" b="1" kern="1200" dirty="0" smtClean="0">
                          <a:solidFill>
                            <a:schemeClr val="dk1"/>
                          </a:solidFill>
                          <a:effectLst/>
                          <a:latin typeface="Arial Narrow" panose="020B0606020202030204" pitchFamily="34" charset="0"/>
                          <a:ea typeface="+mn-ea"/>
                          <a:cs typeface="+mn-cs"/>
                        </a:rPr>
                        <a:t>Year B</a:t>
                      </a:r>
                    </a:p>
                  </a:txBody>
                  <a:tcPr marL="36494" marR="36494" marT="0" marB="0"/>
                </a:tc>
                <a:tc>
                  <a:txBody>
                    <a:bodyPr/>
                    <a:lstStyle/>
                    <a:p>
                      <a:pPr marL="0" marR="0" algn="just">
                        <a:spcBef>
                          <a:spcPts val="0"/>
                        </a:spcBef>
                        <a:spcAft>
                          <a:spcPts val="0"/>
                        </a:spcAft>
                      </a:pPr>
                      <a:r>
                        <a:rPr lang="en-US" sz="1800" b="1" dirty="0">
                          <a:effectLst/>
                          <a:latin typeface="Arial Narrow" panose="020B0606020202030204" pitchFamily="34" charset="0"/>
                        </a:rPr>
                        <a:t>First Reading</a:t>
                      </a:r>
                      <a:endParaRPr lang="en-US" sz="1200" b="1" dirty="0">
                        <a:effectLst/>
                        <a:latin typeface="Arial Narrow" panose="020B0606020202030204" pitchFamily="34" charset="0"/>
                        <a:ea typeface="Times New Roman"/>
                      </a:endParaRPr>
                    </a:p>
                  </a:txBody>
                  <a:tcPr marL="36830" marR="36830" marT="0" marB="0"/>
                </a:tc>
                <a:tc>
                  <a:txBody>
                    <a:bodyPr/>
                    <a:lstStyle/>
                    <a:p>
                      <a:pPr marL="0" marR="0" algn="just">
                        <a:spcBef>
                          <a:spcPts val="0"/>
                        </a:spcBef>
                        <a:spcAft>
                          <a:spcPts val="0"/>
                        </a:spcAft>
                      </a:pPr>
                      <a:r>
                        <a:rPr lang="en-US" sz="1800" b="1" dirty="0">
                          <a:effectLst/>
                          <a:latin typeface="Arial Narrow" panose="020B0606020202030204" pitchFamily="34" charset="0"/>
                        </a:rPr>
                        <a:t>Second Reading</a:t>
                      </a:r>
                      <a:endParaRPr lang="en-US" sz="1200" b="1" dirty="0">
                        <a:effectLst/>
                        <a:latin typeface="Arial Narrow" panose="020B0606020202030204" pitchFamily="34" charset="0"/>
                        <a:ea typeface="Times New Roman"/>
                      </a:endParaRPr>
                    </a:p>
                  </a:txBody>
                  <a:tcPr marL="36830" marR="36830" marT="0" marB="0"/>
                </a:tc>
                <a:tc>
                  <a:txBody>
                    <a:bodyPr/>
                    <a:lstStyle/>
                    <a:p>
                      <a:pPr marL="0" marR="0" algn="just">
                        <a:spcBef>
                          <a:spcPts val="0"/>
                        </a:spcBef>
                        <a:spcAft>
                          <a:spcPts val="0"/>
                        </a:spcAft>
                      </a:pPr>
                      <a:r>
                        <a:rPr lang="en-US" sz="1800" b="1" dirty="0">
                          <a:effectLst/>
                          <a:latin typeface="Arial Narrow" panose="020B0606020202030204" pitchFamily="34" charset="0"/>
                        </a:rPr>
                        <a:t>Gospel Reading</a:t>
                      </a:r>
                      <a:endParaRPr lang="en-US" sz="1200" b="1" dirty="0">
                        <a:effectLst/>
                        <a:latin typeface="Arial Narrow" panose="020B0606020202030204" pitchFamily="34" charset="0"/>
                        <a:ea typeface="Times New Roman"/>
                      </a:endParaRPr>
                    </a:p>
                  </a:txBody>
                  <a:tcPr marL="36830" marR="36830" marT="0" marB="0"/>
                </a:tc>
              </a:tr>
              <a:tr h="381000">
                <a:tc>
                  <a:txBody>
                    <a:bodyPr/>
                    <a:lstStyle/>
                    <a:p>
                      <a:pPr marL="0" marR="0" algn="just" rtl="0" eaLnBrk="1" latinLnBrk="0" hangingPunct="1">
                        <a:spcBef>
                          <a:spcPts val="0"/>
                        </a:spcBef>
                        <a:spcAft>
                          <a:spcPts val="0"/>
                        </a:spcAft>
                      </a:pPr>
                      <a:r>
                        <a:rPr kumimoji="0" lang="en-US" sz="1800" kern="1200" dirty="0">
                          <a:solidFill>
                            <a:schemeClr val="dk1"/>
                          </a:solidFill>
                          <a:effectLst/>
                          <a:latin typeface="Arial Narrow" panose="020B0606020202030204" pitchFamily="34" charset="0"/>
                          <a:ea typeface="+mn-ea"/>
                          <a:cs typeface="+mn-cs"/>
                        </a:rPr>
                        <a:t>First Sunday</a:t>
                      </a:r>
                    </a:p>
                  </a:txBody>
                  <a:tcPr marL="36494" marR="36494" marT="0" marB="0"/>
                </a:tc>
                <a:tc>
                  <a:txBody>
                    <a:bodyPr/>
                    <a:lstStyle/>
                    <a:p>
                      <a:pPr marL="0" marR="0" algn="just" rtl="0" eaLnBrk="1" latinLnBrk="0" hangingPunct="1">
                        <a:spcBef>
                          <a:spcPts val="0"/>
                        </a:spcBef>
                        <a:spcAft>
                          <a:spcPts val="0"/>
                        </a:spcAft>
                      </a:pPr>
                      <a:r>
                        <a:rPr kumimoji="0" lang="en-US" sz="1800" kern="1200" dirty="0">
                          <a:solidFill>
                            <a:schemeClr val="dk1"/>
                          </a:solidFill>
                          <a:effectLst/>
                          <a:latin typeface="Arial Narrow" panose="020B0606020202030204" pitchFamily="34" charset="0"/>
                          <a:ea typeface="+mn-ea"/>
                          <a:cs typeface="+mn-cs"/>
                        </a:rPr>
                        <a:t>Isaiah 63:16b-17,19b; 64:2-7</a:t>
                      </a:r>
                    </a:p>
                  </a:txBody>
                  <a:tcPr marL="36494" marR="36494" marT="0" marB="0"/>
                </a:tc>
                <a:tc>
                  <a:txBody>
                    <a:bodyPr/>
                    <a:lstStyle/>
                    <a:p>
                      <a:pPr marL="0" marR="0" algn="just" rtl="0" eaLnBrk="1" latinLnBrk="0" hangingPunct="1">
                        <a:spcBef>
                          <a:spcPts val="0"/>
                        </a:spcBef>
                        <a:spcAft>
                          <a:spcPts val="0"/>
                        </a:spcAft>
                      </a:pPr>
                      <a:r>
                        <a:rPr kumimoji="0" lang="en-US" sz="1800" kern="1200">
                          <a:solidFill>
                            <a:schemeClr val="dk1"/>
                          </a:solidFill>
                          <a:effectLst/>
                          <a:latin typeface="Arial Narrow" panose="020B0606020202030204" pitchFamily="34" charset="0"/>
                          <a:ea typeface="+mn-ea"/>
                          <a:cs typeface="+mn-cs"/>
                        </a:rPr>
                        <a:t>1 Corinthians 1:3-9</a:t>
                      </a:r>
                    </a:p>
                  </a:txBody>
                  <a:tcPr marL="36494" marR="36494" marT="0" marB="0"/>
                </a:tc>
                <a:tc>
                  <a:txBody>
                    <a:bodyPr/>
                    <a:lstStyle/>
                    <a:p>
                      <a:pPr marL="0" marR="0" algn="just" rtl="0" eaLnBrk="1" latinLnBrk="0" hangingPunct="1">
                        <a:spcBef>
                          <a:spcPts val="0"/>
                        </a:spcBef>
                        <a:spcAft>
                          <a:spcPts val="0"/>
                        </a:spcAft>
                      </a:pPr>
                      <a:r>
                        <a:rPr kumimoji="0" lang="en-US" sz="1800" b="1" kern="1200" dirty="0">
                          <a:solidFill>
                            <a:schemeClr val="dk1"/>
                          </a:solidFill>
                          <a:effectLst/>
                          <a:latin typeface="Arial Narrow" panose="020B0606020202030204" pitchFamily="34" charset="0"/>
                          <a:ea typeface="+mn-ea"/>
                          <a:cs typeface="+mn-cs"/>
                        </a:rPr>
                        <a:t>Mark</a:t>
                      </a:r>
                      <a:r>
                        <a:rPr kumimoji="0" lang="en-US" sz="1800" kern="1200" dirty="0">
                          <a:solidFill>
                            <a:schemeClr val="dk1"/>
                          </a:solidFill>
                          <a:effectLst/>
                          <a:latin typeface="Arial Narrow" panose="020B0606020202030204" pitchFamily="34" charset="0"/>
                          <a:ea typeface="+mn-ea"/>
                          <a:cs typeface="+mn-cs"/>
                        </a:rPr>
                        <a:t> 13:33-37</a:t>
                      </a:r>
                    </a:p>
                  </a:txBody>
                  <a:tcPr marL="36494" marR="36494" marT="0" marB="0"/>
                </a:tc>
              </a:tr>
              <a:tr h="381000">
                <a:tc>
                  <a:txBody>
                    <a:bodyPr/>
                    <a:lstStyle/>
                    <a:p>
                      <a:pPr marL="0" marR="0" algn="just" rtl="0" eaLnBrk="1" latinLnBrk="0" hangingPunct="1">
                        <a:spcBef>
                          <a:spcPts val="0"/>
                        </a:spcBef>
                        <a:spcAft>
                          <a:spcPts val="0"/>
                        </a:spcAft>
                      </a:pPr>
                      <a:r>
                        <a:rPr kumimoji="0" lang="en-US" sz="1800" kern="1200" dirty="0">
                          <a:solidFill>
                            <a:schemeClr val="dk1"/>
                          </a:solidFill>
                          <a:effectLst/>
                          <a:latin typeface="Arial Narrow" panose="020B0606020202030204" pitchFamily="34" charset="0"/>
                          <a:ea typeface="+mn-ea"/>
                          <a:cs typeface="+mn-cs"/>
                        </a:rPr>
                        <a:t>Second Sunday</a:t>
                      </a:r>
                    </a:p>
                  </a:txBody>
                  <a:tcPr marL="36494" marR="36494" marT="0" marB="0"/>
                </a:tc>
                <a:tc>
                  <a:txBody>
                    <a:bodyPr/>
                    <a:lstStyle/>
                    <a:p>
                      <a:pPr marL="0" marR="0" algn="just" rtl="0" eaLnBrk="1" latinLnBrk="0" hangingPunct="1">
                        <a:spcBef>
                          <a:spcPts val="0"/>
                        </a:spcBef>
                        <a:spcAft>
                          <a:spcPts val="0"/>
                        </a:spcAft>
                      </a:pPr>
                      <a:r>
                        <a:rPr kumimoji="0" lang="en-US" sz="1800" kern="1200" dirty="0">
                          <a:solidFill>
                            <a:schemeClr val="dk1"/>
                          </a:solidFill>
                          <a:effectLst/>
                          <a:latin typeface="Arial Narrow" panose="020B0606020202030204" pitchFamily="34" charset="0"/>
                          <a:ea typeface="+mn-ea"/>
                          <a:cs typeface="+mn-cs"/>
                        </a:rPr>
                        <a:t>Isaiah 40:1-5, 9-11</a:t>
                      </a:r>
                    </a:p>
                  </a:txBody>
                  <a:tcPr marL="36494" marR="36494" marT="0" marB="0"/>
                </a:tc>
                <a:tc>
                  <a:txBody>
                    <a:bodyPr/>
                    <a:lstStyle/>
                    <a:p>
                      <a:pPr marL="0" marR="0" algn="just" rtl="0" eaLnBrk="1" latinLnBrk="0" hangingPunct="1">
                        <a:spcBef>
                          <a:spcPts val="0"/>
                        </a:spcBef>
                        <a:spcAft>
                          <a:spcPts val="0"/>
                        </a:spcAft>
                      </a:pPr>
                      <a:r>
                        <a:rPr kumimoji="0" lang="en-US" sz="1800" kern="1200">
                          <a:solidFill>
                            <a:schemeClr val="dk1"/>
                          </a:solidFill>
                          <a:effectLst/>
                          <a:latin typeface="Arial Narrow" panose="020B0606020202030204" pitchFamily="34" charset="0"/>
                          <a:ea typeface="+mn-ea"/>
                          <a:cs typeface="+mn-cs"/>
                        </a:rPr>
                        <a:t>2 Peter 3:8-14</a:t>
                      </a:r>
                    </a:p>
                  </a:txBody>
                  <a:tcPr marL="36494" marR="36494" marT="0" marB="0"/>
                </a:tc>
                <a:tc>
                  <a:txBody>
                    <a:bodyPr/>
                    <a:lstStyle/>
                    <a:p>
                      <a:pPr marL="0" marR="0" algn="just" rtl="0" eaLnBrk="1" latinLnBrk="0" hangingPunct="1">
                        <a:spcBef>
                          <a:spcPts val="0"/>
                        </a:spcBef>
                        <a:spcAft>
                          <a:spcPts val="0"/>
                        </a:spcAft>
                      </a:pPr>
                      <a:r>
                        <a:rPr kumimoji="0" lang="en-US" sz="1800" b="1" kern="1200" dirty="0">
                          <a:solidFill>
                            <a:schemeClr val="dk1"/>
                          </a:solidFill>
                          <a:effectLst/>
                          <a:latin typeface="Arial Narrow" panose="020B0606020202030204" pitchFamily="34" charset="0"/>
                          <a:ea typeface="+mn-ea"/>
                          <a:cs typeface="+mn-cs"/>
                        </a:rPr>
                        <a:t>Mark</a:t>
                      </a:r>
                      <a:r>
                        <a:rPr kumimoji="0" lang="en-US" sz="1800" kern="1200" dirty="0">
                          <a:solidFill>
                            <a:schemeClr val="dk1"/>
                          </a:solidFill>
                          <a:effectLst/>
                          <a:latin typeface="Arial Narrow" panose="020B0606020202030204" pitchFamily="34" charset="0"/>
                          <a:ea typeface="+mn-ea"/>
                          <a:cs typeface="+mn-cs"/>
                        </a:rPr>
                        <a:t> 1:1-8</a:t>
                      </a:r>
                    </a:p>
                  </a:txBody>
                  <a:tcPr marL="36494" marR="36494" marT="0" marB="0"/>
                </a:tc>
              </a:tr>
              <a:tr h="381000">
                <a:tc>
                  <a:txBody>
                    <a:bodyPr/>
                    <a:lstStyle/>
                    <a:p>
                      <a:pPr marL="0" marR="0" algn="just" rtl="0" eaLnBrk="1" latinLnBrk="0" hangingPunct="1">
                        <a:spcBef>
                          <a:spcPts val="0"/>
                        </a:spcBef>
                        <a:spcAft>
                          <a:spcPts val="0"/>
                        </a:spcAft>
                      </a:pPr>
                      <a:r>
                        <a:rPr kumimoji="0" lang="en-US" sz="1800" kern="1200">
                          <a:solidFill>
                            <a:schemeClr val="dk1"/>
                          </a:solidFill>
                          <a:effectLst/>
                          <a:latin typeface="Arial Narrow" panose="020B0606020202030204" pitchFamily="34" charset="0"/>
                          <a:ea typeface="+mn-ea"/>
                          <a:cs typeface="+mn-cs"/>
                        </a:rPr>
                        <a:t>Third Sunday</a:t>
                      </a:r>
                    </a:p>
                  </a:txBody>
                  <a:tcPr marL="36494" marR="36494" marT="0" marB="0"/>
                </a:tc>
                <a:tc>
                  <a:txBody>
                    <a:bodyPr/>
                    <a:lstStyle/>
                    <a:p>
                      <a:pPr marL="0" marR="0" algn="just" rtl="0" eaLnBrk="1" latinLnBrk="0" hangingPunct="1">
                        <a:spcBef>
                          <a:spcPts val="0"/>
                        </a:spcBef>
                        <a:spcAft>
                          <a:spcPts val="0"/>
                        </a:spcAft>
                      </a:pPr>
                      <a:r>
                        <a:rPr kumimoji="0" lang="en-US" sz="1800" kern="1200" dirty="0">
                          <a:solidFill>
                            <a:schemeClr val="dk1"/>
                          </a:solidFill>
                          <a:effectLst/>
                          <a:latin typeface="Arial Narrow" panose="020B0606020202030204" pitchFamily="34" charset="0"/>
                          <a:ea typeface="+mn-ea"/>
                          <a:cs typeface="+mn-cs"/>
                        </a:rPr>
                        <a:t>Isaiah 61:1-2a, 10-11</a:t>
                      </a:r>
                    </a:p>
                  </a:txBody>
                  <a:tcPr marL="36494" marR="36494" marT="0" marB="0"/>
                </a:tc>
                <a:tc>
                  <a:txBody>
                    <a:bodyPr/>
                    <a:lstStyle/>
                    <a:p>
                      <a:pPr marL="0" marR="0" algn="just" rtl="0" eaLnBrk="1" latinLnBrk="0" hangingPunct="1">
                        <a:spcBef>
                          <a:spcPts val="0"/>
                        </a:spcBef>
                        <a:spcAft>
                          <a:spcPts val="0"/>
                        </a:spcAft>
                      </a:pPr>
                      <a:r>
                        <a:rPr kumimoji="0" lang="en-US" sz="1800" kern="1200" dirty="0">
                          <a:solidFill>
                            <a:schemeClr val="dk1"/>
                          </a:solidFill>
                          <a:effectLst/>
                          <a:latin typeface="Arial Narrow" panose="020B0606020202030204" pitchFamily="34" charset="0"/>
                          <a:ea typeface="+mn-ea"/>
                          <a:cs typeface="+mn-cs"/>
                        </a:rPr>
                        <a:t>1 </a:t>
                      </a:r>
                      <a:r>
                        <a:rPr kumimoji="0" lang="en-US" sz="1800" kern="1200" dirty="0" err="1" smtClean="0">
                          <a:solidFill>
                            <a:schemeClr val="dk1"/>
                          </a:solidFill>
                          <a:effectLst/>
                          <a:latin typeface="Arial Narrow" panose="020B0606020202030204" pitchFamily="34" charset="0"/>
                          <a:ea typeface="+mn-ea"/>
                          <a:cs typeface="+mn-cs"/>
                        </a:rPr>
                        <a:t>Thess</a:t>
                      </a:r>
                      <a:r>
                        <a:rPr kumimoji="0" lang="en-US" sz="1800" kern="1200" dirty="0" smtClean="0">
                          <a:solidFill>
                            <a:schemeClr val="dk1"/>
                          </a:solidFill>
                          <a:effectLst/>
                          <a:latin typeface="Arial Narrow" panose="020B0606020202030204" pitchFamily="34" charset="0"/>
                          <a:ea typeface="+mn-ea"/>
                          <a:cs typeface="+mn-cs"/>
                        </a:rPr>
                        <a:t> </a:t>
                      </a:r>
                      <a:r>
                        <a:rPr kumimoji="0" lang="en-US" sz="1800" kern="1200" dirty="0">
                          <a:solidFill>
                            <a:schemeClr val="dk1"/>
                          </a:solidFill>
                          <a:effectLst/>
                          <a:latin typeface="Arial Narrow" panose="020B0606020202030204" pitchFamily="34" charset="0"/>
                          <a:ea typeface="+mn-ea"/>
                          <a:cs typeface="+mn-cs"/>
                        </a:rPr>
                        <a:t>5:16-24</a:t>
                      </a:r>
                    </a:p>
                  </a:txBody>
                  <a:tcPr marL="36494" marR="36494" marT="0" marB="0"/>
                </a:tc>
                <a:tc>
                  <a:txBody>
                    <a:bodyPr/>
                    <a:lstStyle/>
                    <a:p>
                      <a:pPr marL="0" marR="0" algn="just" rtl="0" eaLnBrk="1" latinLnBrk="0" hangingPunct="1">
                        <a:spcBef>
                          <a:spcPts val="0"/>
                        </a:spcBef>
                        <a:spcAft>
                          <a:spcPts val="0"/>
                        </a:spcAft>
                      </a:pPr>
                      <a:r>
                        <a:rPr kumimoji="0" lang="en-US" sz="1800" b="1" kern="1200" dirty="0">
                          <a:solidFill>
                            <a:schemeClr val="dk1"/>
                          </a:solidFill>
                          <a:effectLst/>
                          <a:latin typeface="Arial Narrow" panose="020B0606020202030204" pitchFamily="34" charset="0"/>
                          <a:ea typeface="+mn-ea"/>
                          <a:cs typeface="+mn-cs"/>
                        </a:rPr>
                        <a:t>John</a:t>
                      </a:r>
                      <a:r>
                        <a:rPr kumimoji="0" lang="en-US" sz="1800" kern="1200" dirty="0">
                          <a:solidFill>
                            <a:schemeClr val="dk1"/>
                          </a:solidFill>
                          <a:effectLst/>
                          <a:latin typeface="Arial Narrow" panose="020B0606020202030204" pitchFamily="34" charset="0"/>
                          <a:ea typeface="+mn-ea"/>
                          <a:cs typeface="+mn-cs"/>
                        </a:rPr>
                        <a:t> 1:6-8, 19-28</a:t>
                      </a:r>
                    </a:p>
                  </a:txBody>
                  <a:tcPr marL="36494" marR="36494" marT="0" marB="0"/>
                </a:tc>
              </a:tr>
              <a:tr h="381000">
                <a:tc>
                  <a:txBody>
                    <a:bodyPr/>
                    <a:lstStyle/>
                    <a:p>
                      <a:pPr marL="0" marR="0" algn="just" rtl="0" eaLnBrk="1" latinLnBrk="0" hangingPunct="1">
                        <a:spcBef>
                          <a:spcPts val="0"/>
                        </a:spcBef>
                        <a:spcAft>
                          <a:spcPts val="0"/>
                        </a:spcAft>
                      </a:pPr>
                      <a:r>
                        <a:rPr kumimoji="0" lang="en-US" sz="1800" kern="1200" dirty="0">
                          <a:solidFill>
                            <a:schemeClr val="dk1"/>
                          </a:solidFill>
                          <a:effectLst/>
                          <a:latin typeface="Arial Narrow" panose="020B0606020202030204" pitchFamily="34" charset="0"/>
                          <a:ea typeface="+mn-ea"/>
                          <a:cs typeface="+mn-cs"/>
                        </a:rPr>
                        <a:t>Fourth Sunday</a:t>
                      </a:r>
                    </a:p>
                  </a:txBody>
                  <a:tcPr marL="36494" marR="36494" marT="0" marB="0"/>
                </a:tc>
                <a:tc>
                  <a:txBody>
                    <a:bodyPr/>
                    <a:lstStyle/>
                    <a:p>
                      <a:pPr marL="0" marR="0" algn="just" rtl="0" eaLnBrk="1" latinLnBrk="0" hangingPunct="1">
                        <a:spcBef>
                          <a:spcPts val="0"/>
                        </a:spcBef>
                        <a:spcAft>
                          <a:spcPts val="0"/>
                        </a:spcAft>
                      </a:pPr>
                      <a:r>
                        <a:rPr kumimoji="0" lang="en-US" sz="1800" kern="1200" dirty="0">
                          <a:solidFill>
                            <a:schemeClr val="dk1"/>
                          </a:solidFill>
                          <a:effectLst/>
                          <a:latin typeface="Arial Narrow" panose="020B0606020202030204" pitchFamily="34" charset="0"/>
                          <a:ea typeface="+mn-ea"/>
                          <a:cs typeface="+mn-cs"/>
                        </a:rPr>
                        <a:t>2 Samuel 7:1-5,8b-12,14a,16</a:t>
                      </a:r>
                    </a:p>
                  </a:txBody>
                  <a:tcPr marL="36494" marR="36494" marT="0" marB="0"/>
                </a:tc>
                <a:tc>
                  <a:txBody>
                    <a:bodyPr/>
                    <a:lstStyle/>
                    <a:p>
                      <a:pPr marL="0" marR="0" algn="just" rtl="0" eaLnBrk="1" latinLnBrk="0" hangingPunct="1">
                        <a:spcBef>
                          <a:spcPts val="0"/>
                        </a:spcBef>
                        <a:spcAft>
                          <a:spcPts val="0"/>
                        </a:spcAft>
                      </a:pPr>
                      <a:r>
                        <a:rPr kumimoji="0" lang="en-US" sz="1800" kern="1200" dirty="0">
                          <a:solidFill>
                            <a:schemeClr val="dk1"/>
                          </a:solidFill>
                          <a:effectLst/>
                          <a:latin typeface="Arial Narrow" panose="020B0606020202030204" pitchFamily="34" charset="0"/>
                          <a:ea typeface="+mn-ea"/>
                          <a:cs typeface="+mn-cs"/>
                        </a:rPr>
                        <a:t>Romans 16:25-27</a:t>
                      </a:r>
                    </a:p>
                  </a:txBody>
                  <a:tcPr marL="36494" marR="36494" marT="0" marB="0"/>
                </a:tc>
                <a:tc>
                  <a:txBody>
                    <a:bodyPr/>
                    <a:lstStyle/>
                    <a:p>
                      <a:pPr marL="0" marR="0" algn="just" rtl="0" eaLnBrk="1" latinLnBrk="0" hangingPunct="1">
                        <a:spcBef>
                          <a:spcPts val="0"/>
                        </a:spcBef>
                        <a:spcAft>
                          <a:spcPts val="0"/>
                        </a:spcAft>
                      </a:pPr>
                      <a:r>
                        <a:rPr kumimoji="0" lang="en-US" sz="1800" b="1" kern="1200" dirty="0">
                          <a:solidFill>
                            <a:schemeClr val="dk1"/>
                          </a:solidFill>
                          <a:effectLst/>
                          <a:latin typeface="Arial Narrow" panose="020B0606020202030204" pitchFamily="34" charset="0"/>
                          <a:ea typeface="+mn-ea"/>
                          <a:cs typeface="+mn-cs"/>
                        </a:rPr>
                        <a:t>Luke</a:t>
                      </a:r>
                      <a:r>
                        <a:rPr kumimoji="0" lang="en-US" sz="1800" kern="1200" dirty="0">
                          <a:solidFill>
                            <a:schemeClr val="dk1"/>
                          </a:solidFill>
                          <a:effectLst/>
                          <a:latin typeface="Arial Narrow" panose="020B0606020202030204" pitchFamily="34" charset="0"/>
                          <a:ea typeface="+mn-ea"/>
                          <a:cs typeface="+mn-cs"/>
                        </a:rPr>
                        <a:t> 1:26-38</a:t>
                      </a:r>
                    </a:p>
                  </a:txBody>
                  <a:tcPr marL="36494" marR="36494" marT="0" marB="0"/>
                </a:tc>
              </a:tr>
            </a:tbl>
          </a:graphicData>
        </a:graphic>
      </p:graphicFrame>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9719" y="3554437"/>
            <a:ext cx="2562681" cy="329184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53000" y="4419600"/>
            <a:ext cx="1260102" cy="1645920"/>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05600" y="4419600"/>
            <a:ext cx="1236207" cy="1645920"/>
          </a:xfrm>
          <a:prstGeom prst="rect">
            <a:avLst/>
          </a:prstGeom>
        </p:spPr>
      </p:pic>
    </p:spTree>
    <p:extLst>
      <p:ext uri="{BB962C8B-B14F-4D97-AF65-F5344CB8AC3E}">
        <p14:creationId xmlns:p14="http://schemas.microsoft.com/office/powerpoint/2010/main" val="50494670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solidFill>
                  <a:srgbClr val="002060"/>
                </a:solidFill>
              </a:rPr>
              <a:t>Year C – LUKE</a:t>
            </a:r>
            <a:endParaRPr lang="en-US" dirty="0">
              <a:solidFill>
                <a:srgbClr val="002060"/>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3621533879"/>
              </p:ext>
            </p:extLst>
          </p:nvPr>
        </p:nvGraphicFramePr>
        <p:xfrm>
          <a:off x="457200" y="1371600"/>
          <a:ext cx="8153400" cy="1905000"/>
        </p:xfrm>
        <a:graphic>
          <a:graphicData uri="http://schemas.openxmlformats.org/drawingml/2006/table">
            <a:tbl>
              <a:tblPr>
                <a:tableStyleId>{5C22544A-7EE6-4342-B048-85BDC9FD1C3A}</a:tableStyleId>
              </a:tblPr>
              <a:tblGrid>
                <a:gridCol w="1641119"/>
                <a:gridCol w="2042452"/>
                <a:gridCol w="2236596"/>
                <a:gridCol w="2233233"/>
              </a:tblGrid>
              <a:tr h="381000">
                <a:tc>
                  <a:txBody>
                    <a:bodyPr/>
                    <a:lstStyle/>
                    <a:p>
                      <a:pPr marL="0" marR="0" algn="just" rtl="0" eaLnBrk="1" latinLnBrk="0" hangingPunct="1">
                        <a:spcBef>
                          <a:spcPts val="0"/>
                        </a:spcBef>
                        <a:spcAft>
                          <a:spcPts val="0"/>
                        </a:spcAft>
                      </a:pPr>
                      <a:r>
                        <a:rPr kumimoji="0" lang="en-US" sz="1800" b="1" kern="1200" dirty="0">
                          <a:solidFill>
                            <a:schemeClr val="dk1"/>
                          </a:solidFill>
                          <a:effectLst/>
                          <a:latin typeface="Arial Narrow" panose="020B0606020202030204" pitchFamily="34" charset="0"/>
                          <a:ea typeface="+mn-ea"/>
                          <a:cs typeface="+mn-cs"/>
                        </a:rPr>
                        <a:t>Year C</a:t>
                      </a:r>
                    </a:p>
                  </a:txBody>
                  <a:tcPr marL="36494" marR="36494" marT="0" marB="0"/>
                </a:tc>
                <a:tc>
                  <a:txBody>
                    <a:bodyPr/>
                    <a:lstStyle/>
                    <a:p>
                      <a:pPr marL="0" marR="0" algn="just">
                        <a:spcBef>
                          <a:spcPts val="0"/>
                        </a:spcBef>
                        <a:spcAft>
                          <a:spcPts val="0"/>
                        </a:spcAft>
                      </a:pPr>
                      <a:r>
                        <a:rPr lang="en-US" sz="1800" b="1" dirty="0">
                          <a:effectLst/>
                          <a:latin typeface="Arial Narrow" panose="020B0606020202030204" pitchFamily="34" charset="0"/>
                        </a:rPr>
                        <a:t>First Reading</a:t>
                      </a:r>
                      <a:endParaRPr lang="en-US" sz="1200" b="1" dirty="0">
                        <a:effectLst/>
                        <a:latin typeface="Arial Narrow" panose="020B0606020202030204" pitchFamily="34" charset="0"/>
                        <a:ea typeface="Times New Roman"/>
                      </a:endParaRPr>
                    </a:p>
                  </a:txBody>
                  <a:tcPr marL="36830" marR="36830" marT="0" marB="0"/>
                </a:tc>
                <a:tc>
                  <a:txBody>
                    <a:bodyPr/>
                    <a:lstStyle/>
                    <a:p>
                      <a:pPr marL="0" marR="0" algn="just">
                        <a:spcBef>
                          <a:spcPts val="0"/>
                        </a:spcBef>
                        <a:spcAft>
                          <a:spcPts val="0"/>
                        </a:spcAft>
                      </a:pPr>
                      <a:r>
                        <a:rPr lang="en-US" sz="1800" b="1" dirty="0">
                          <a:effectLst/>
                          <a:latin typeface="Arial Narrow" panose="020B0606020202030204" pitchFamily="34" charset="0"/>
                        </a:rPr>
                        <a:t>Second Reading</a:t>
                      </a:r>
                      <a:endParaRPr lang="en-US" sz="1200" b="1" dirty="0">
                        <a:effectLst/>
                        <a:latin typeface="Arial Narrow" panose="020B0606020202030204" pitchFamily="34" charset="0"/>
                        <a:ea typeface="Times New Roman"/>
                      </a:endParaRPr>
                    </a:p>
                  </a:txBody>
                  <a:tcPr marL="36830" marR="36830" marT="0" marB="0"/>
                </a:tc>
                <a:tc>
                  <a:txBody>
                    <a:bodyPr/>
                    <a:lstStyle/>
                    <a:p>
                      <a:pPr marL="0" marR="0" algn="just">
                        <a:spcBef>
                          <a:spcPts val="0"/>
                        </a:spcBef>
                        <a:spcAft>
                          <a:spcPts val="0"/>
                        </a:spcAft>
                      </a:pPr>
                      <a:r>
                        <a:rPr lang="en-US" sz="1800" b="1" dirty="0">
                          <a:effectLst/>
                          <a:latin typeface="Arial Narrow" panose="020B0606020202030204" pitchFamily="34" charset="0"/>
                        </a:rPr>
                        <a:t>Gospel Reading</a:t>
                      </a:r>
                      <a:endParaRPr lang="en-US" sz="1200" b="1" dirty="0">
                        <a:effectLst/>
                        <a:latin typeface="Arial Narrow" panose="020B0606020202030204" pitchFamily="34" charset="0"/>
                        <a:ea typeface="Times New Roman"/>
                      </a:endParaRPr>
                    </a:p>
                  </a:txBody>
                  <a:tcPr marL="36830" marR="36830" marT="0" marB="0"/>
                </a:tc>
              </a:tr>
              <a:tr h="381000">
                <a:tc>
                  <a:txBody>
                    <a:bodyPr/>
                    <a:lstStyle/>
                    <a:p>
                      <a:pPr marL="0" marR="0" algn="just" rtl="0" eaLnBrk="1" latinLnBrk="0" hangingPunct="1">
                        <a:spcBef>
                          <a:spcPts val="0"/>
                        </a:spcBef>
                        <a:spcAft>
                          <a:spcPts val="0"/>
                        </a:spcAft>
                      </a:pPr>
                      <a:r>
                        <a:rPr kumimoji="0" lang="en-US" sz="1800" kern="1200" dirty="0">
                          <a:solidFill>
                            <a:schemeClr val="dk1"/>
                          </a:solidFill>
                          <a:effectLst/>
                          <a:latin typeface="Arial Narrow" panose="020B0606020202030204" pitchFamily="34" charset="0"/>
                          <a:ea typeface="+mn-ea"/>
                          <a:cs typeface="+mn-cs"/>
                        </a:rPr>
                        <a:t>First Sunday</a:t>
                      </a:r>
                    </a:p>
                  </a:txBody>
                  <a:tcPr marL="36494" marR="36494" marT="0" marB="0"/>
                </a:tc>
                <a:tc>
                  <a:txBody>
                    <a:bodyPr/>
                    <a:lstStyle/>
                    <a:p>
                      <a:pPr marL="0" marR="0" algn="just" rtl="0" eaLnBrk="1" latinLnBrk="0" hangingPunct="1">
                        <a:spcBef>
                          <a:spcPts val="0"/>
                        </a:spcBef>
                        <a:spcAft>
                          <a:spcPts val="0"/>
                        </a:spcAft>
                      </a:pPr>
                      <a:r>
                        <a:rPr kumimoji="0" lang="en-US" sz="1800" kern="1200" dirty="0">
                          <a:solidFill>
                            <a:schemeClr val="dk1"/>
                          </a:solidFill>
                          <a:effectLst/>
                          <a:latin typeface="Arial Narrow" panose="020B0606020202030204" pitchFamily="34" charset="0"/>
                          <a:ea typeface="+mn-ea"/>
                          <a:cs typeface="+mn-cs"/>
                        </a:rPr>
                        <a:t>Jeremiah 33:14-16</a:t>
                      </a:r>
                    </a:p>
                  </a:txBody>
                  <a:tcPr marL="36494" marR="36494" marT="0" marB="0"/>
                </a:tc>
                <a:tc>
                  <a:txBody>
                    <a:bodyPr/>
                    <a:lstStyle/>
                    <a:p>
                      <a:pPr marL="0" marR="0" algn="just" rtl="0" eaLnBrk="1" latinLnBrk="0" hangingPunct="1">
                        <a:spcBef>
                          <a:spcPts val="0"/>
                        </a:spcBef>
                        <a:spcAft>
                          <a:spcPts val="0"/>
                        </a:spcAft>
                      </a:pPr>
                      <a:r>
                        <a:rPr kumimoji="0" lang="en-US" sz="1800" kern="1200" dirty="0">
                          <a:solidFill>
                            <a:schemeClr val="dk1"/>
                          </a:solidFill>
                          <a:effectLst/>
                          <a:latin typeface="Arial Narrow" panose="020B0606020202030204" pitchFamily="34" charset="0"/>
                          <a:ea typeface="+mn-ea"/>
                          <a:cs typeface="+mn-cs"/>
                        </a:rPr>
                        <a:t>1 </a:t>
                      </a:r>
                      <a:r>
                        <a:rPr kumimoji="0" lang="en-US" sz="1800" kern="1200" dirty="0" err="1" smtClean="0">
                          <a:solidFill>
                            <a:schemeClr val="dk1"/>
                          </a:solidFill>
                          <a:effectLst/>
                          <a:latin typeface="Arial Narrow" panose="020B0606020202030204" pitchFamily="34" charset="0"/>
                          <a:ea typeface="+mn-ea"/>
                          <a:cs typeface="+mn-cs"/>
                        </a:rPr>
                        <a:t>Thess</a:t>
                      </a:r>
                      <a:r>
                        <a:rPr kumimoji="0" lang="en-US" sz="1800" kern="1200" dirty="0" smtClean="0">
                          <a:solidFill>
                            <a:schemeClr val="dk1"/>
                          </a:solidFill>
                          <a:effectLst/>
                          <a:latin typeface="Arial Narrow" panose="020B0606020202030204" pitchFamily="34" charset="0"/>
                          <a:ea typeface="+mn-ea"/>
                          <a:cs typeface="+mn-cs"/>
                        </a:rPr>
                        <a:t> </a:t>
                      </a:r>
                      <a:r>
                        <a:rPr kumimoji="0" lang="en-US" sz="1800" kern="1200" dirty="0">
                          <a:solidFill>
                            <a:schemeClr val="dk1"/>
                          </a:solidFill>
                          <a:effectLst/>
                          <a:latin typeface="Arial Narrow" panose="020B0606020202030204" pitchFamily="34" charset="0"/>
                          <a:ea typeface="+mn-ea"/>
                          <a:cs typeface="+mn-cs"/>
                        </a:rPr>
                        <a:t>3:12–4:2</a:t>
                      </a:r>
                    </a:p>
                  </a:txBody>
                  <a:tcPr marL="36494" marR="36494" marT="0" marB="0"/>
                </a:tc>
                <a:tc>
                  <a:txBody>
                    <a:bodyPr/>
                    <a:lstStyle/>
                    <a:p>
                      <a:pPr marL="0" marR="0" algn="just" rtl="0" eaLnBrk="1" latinLnBrk="0" hangingPunct="1">
                        <a:spcBef>
                          <a:spcPts val="0"/>
                        </a:spcBef>
                        <a:spcAft>
                          <a:spcPts val="0"/>
                        </a:spcAft>
                      </a:pPr>
                      <a:r>
                        <a:rPr kumimoji="0" lang="en-US" sz="1800" b="1" kern="1200" dirty="0">
                          <a:solidFill>
                            <a:schemeClr val="dk1"/>
                          </a:solidFill>
                          <a:effectLst/>
                          <a:latin typeface="Arial Narrow" panose="020B0606020202030204" pitchFamily="34" charset="0"/>
                          <a:ea typeface="+mn-ea"/>
                          <a:cs typeface="+mn-cs"/>
                        </a:rPr>
                        <a:t>Luke</a:t>
                      </a:r>
                      <a:r>
                        <a:rPr kumimoji="0" lang="en-US" sz="1800" kern="1200" dirty="0">
                          <a:solidFill>
                            <a:schemeClr val="dk1"/>
                          </a:solidFill>
                          <a:effectLst/>
                          <a:latin typeface="Arial Narrow" panose="020B0606020202030204" pitchFamily="34" charset="0"/>
                          <a:ea typeface="+mn-ea"/>
                          <a:cs typeface="+mn-cs"/>
                        </a:rPr>
                        <a:t> 21:25-28, 34-36</a:t>
                      </a:r>
                    </a:p>
                  </a:txBody>
                  <a:tcPr marL="36494" marR="36494" marT="0" marB="0"/>
                </a:tc>
              </a:tr>
              <a:tr h="381000">
                <a:tc>
                  <a:txBody>
                    <a:bodyPr/>
                    <a:lstStyle/>
                    <a:p>
                      <a:pPr marL="0" marR="0" algn="just" rtl="0" eaLnBrk="1" latinLnBrk="0" hangingPunct="1">
                        <a:spcBef>
                          <a:spcPts val="0"/>
                        </a:spcBef>
                        <a:spcAft>
                          <a:spcPts val="0"/>
                        </a:spcAft>
                      </a:pPr>
                      <a:r>
                        <a:rPr kumimoji="0" lang="en-US" sz="1800" kern="1200" dirty="0">
                          <a:solidFill>
                            <a:schemeClr val="dk1"/>
                          </a:solidFill>
                          <a:effectLst/>
                          <a:latin typeface="Arial Narrow" panose="020B0606020202030204" pitchFamily="34" charset="0"/>
                          <a:ea typeface="+mn-ea"/>
                          <a:cs typeface="+mn-cs"/>
                        </a:rPr>
                        <a:t>Second Sunday</a:t>
                      </a:r>
                    </a:p>
                  </a:txBody>
                  <a:tcPr marL="36494" marR="36494" marT="0" marB="0"/>
                </a:tc>
                <a:tc>
                  <a:txBody>
                    <a:bodyPr/>
                    <a:lstStyle/>
                    <a:p>
                      <a:pPr marL="0" marR="0" algn="just" rtl="0" eaLnBrk="1" latinLnBrk="0" hangingPunct="1">
                        <a:spcBef>
                          <a:spcPts val="0"/>
                        </a:spcBef>
                        <a:spcAft>
                          <a:spcPts val="0"/>
                        </a:spcAft>
                      </a:pPr>
                      <a:r>
                        <a:rPr kumimoji="0" lang="en-US" sz="1800" kern="1200">
                          <a:solidFill>
                            <a:schemeClr val="dk1"/>
                          </a:solidFill>
                          <a:effectLst/>
                          <a:latin typeface="Arial Narrow" panose="020B0606020202030204" pitchFamily="34" charset="0"/>
                          <a:ea typeface="+mn-ea"/>
                          <a:cs typeface="+mn-cs"/>
                        </a:rPr>
                        <a:t>Baruch 5:1-9</a:t>
                      </a:r>
                    </a:p>
                  </a:txBody>
                  <a:tcPr marL="36494" marR="36494" marT="0" marB="0"/>
                </a:tc>
                <a:tc>
                  <a:txBody>
                    <a:bodyPr/>
                    <a:lstStyle/>
                    <a:p>
                      <a:pPr marL="0" marR="0" algn="just" rtl="0" eaLnBrk="1" latinLnBrk="0" hangingPunct="1">
                        <a:spcBef>
                          <a:spcPts val="0"/>
                        </a:spcBef>
                        <a:spcAft>
                          <a:spcPts val="0"/>
                        </a:spcAft>
                      </a:pPr>
                      <a:r>
                        <a:rPr kumimoji="0" lang="en-US" sz="1800" kern="1200" dirty="0">
                          <a:solidFill>
                            <a:schemeClr val="dk1"/>
                          </a:solidFill>
                          <a:effectLst/>
                          <a:latin typeface="Arial Narrow" panose="020B0606020202030204" pitchFamily="34" charset="0"/>
                          <a:ea typeface="+mn-ea"/>
                          <a:cs typeface="+mn-cs"/>
                        </a:rPr>
                        <a:t>Philippians 1:4-6, 8-11</a:t>
                      </a:r>
                    </a:p>
                  </a:txBody>
                  <a:tcPr marL="36494" marR="36494" marT="0" marB="0"/>
                </a:tc>
                <a:tc>
                  <a:txBody>
                    <a:bodyPr/>
                    <a:lstStyle/>
                    <a:p>
                      <a:pPr marL="0" marR="0" algn="just" rtl="0" eaLnBrk="1" latinLnBrk="0" hangingPunct="1">
                        <a:spcBef>
                          <a:spcPts val="0"/>
                        </a:spcBef>
                        <a:spcAft>
                          <a:spcPts val="0"/>
                        </a:spcAft>
                      </a:pPr>
                      <a:r>
                        <a:rPr kumimoji="0" lang="en-US" sz="1800" b="1" kern="1200" dirty="0">
                          <a:solidFill>
                            <a:schemeClr val="dk1"/>
                          </a:solidFill>
                          <a:effectLst/>
                          <a:latin typeface="Arial Narrow" panose="020B0606020202030204" pitchFamily="34" charset="0"/>
                          <a:ea typeface="+mn-ea"/>
                          <a:cs typeface="+mn-cs"/>
                        </a:rPr>
                        <a:t>Luke</a:t>
                      </a:r>
                      <a:r>
                        <a:rPr kumimoji="0" lang="en-US" sz="1800" kern="1200" dirty="0">
                          <a:solidFill>
                            <a:schemeClr val="dk1"/>
                          </a:solidFill>
                          <a:effectLst/>
                          <a:latin typeface="Arial Narrow" panose="020B0606020202030204" pitchFamily="34" charset="0"/>
                          <a:ea typeface="+mn-ea"/>
                          <a:cs typeface="+mn-cs"/>
                        </a:rPr>
                        <a:t> 3:1-6</a:t>
                      </a:r>
                    </a:p>
                  </a:txBody>
                  <a:tcPr marL="36494" marR="36494" marT="0" marB="0"/>
                </a:tc>
              </a:tr>
              <a:tr h="381000">
                <a:tc>
                  <a:txBody>
                    <a:bodyPr/>
                    <a:lstStyle/>
                    <a:p>
                      <a:pPr marL="0" marR="0" algn="just" rtl="0" eaLnBrk="1" latinLnBrk="0" hangingPunct="1">
                        <a:spcBef>
                          <a:spcPts val="0"/>
                        </a:spcBef>
                        <a:spcAft>
                          <a:spcPts val="0"/>
                        </a:spcAft>
                      </a:pPr>
                      <a:r>
                        <a:rPr kumimoji="0" lang="en-US" sz="1800" kern="1200">
                          <a:solidFill>
                            <a:schemeClr val="dk1"/>
                          </a:solidFill>
                          <a:effectLst/>
                          <a:latin typeface="Arial Narrow" panose="020B0606020202030204" pitchFamily="34" charset="0"/>
                          <a:ea typeface="+mn-ea"/>
                          <a:cs typeface="+mn-cs"/>
                        </a:rPr>
                        <a:t>Third Sunday</a:t>
                      </a:r>
                    </a:p>
                  </a:txBody>
                  <a:tcPr marL="36494" marR="36494" marT="0" marB="0"/>
                </a:tc>
                <a:tc>
                  <a:txBody>
                    <a:bodyPr/>
                    <a:lstStyle/>
                    <a:p>
                      <a:pPr marL="0" marR="0" algn="just" rtl="0" eaLnBrk="1" latinLnBrk="0" hangingPunct="1">
                        <a:spcBef>
                          <a:spcPts val="0"/>
                        </a:spcBef>
                        <a:spcAft>
                          <a:spcPts val="0"/>
                        </a:spcAft>
                      </a:pPr>
                      <a:r>
                        <a:rPr kumimoji="0" lang="en-US" sz="1800" kern="1200">
                          <a:solidFill>
                            <a:schemeClr val="dk1"/>
                          </a:solidFill>
                          <a:effectLst/>
                          <a:latin typeface="Arial Narrow" panose="020B0606020202030204" pitchFamily="34" charset="0"/>
                          <a:ea typeface="+mn-ea"/>
                          <a:cs typeface="+mn-cs"/>
                        </a:rPr>
                        <a:t>Zephaniah 3:14-18a</a:t>
                      </a:r>
                    </a:p>
                  </a:txBody>
                  <a:tcPr marL="36494" marR="36494" marT="0" marB="0"/>
                </a:tc>
                <a:tc>
                  <a:txBody>
                    <a:bodyPr/>
                    <a:lstStyle/>
                    <a:p>
                      <a:pPr marL="0" marR="0" algn="just" rtl="0" eaLnBrk="1" latinLnBrk="0" hangingPunct="1">
                        <a:spcBef>
                          <a:spcPts val="0"/>
                        </a:spcBef>
                        <a:spcAft>
                          <a:spcPts val="0"/>
                        </a:spcAft>
                      </a:pPr>
                      <a:r>
                        <a:rPr kumimoji="0" lang="en-US" sz="1800" kern="1200" dirty="0">
                          <a:solidFill>
                            <a:schemeClr val="dk1"/>
                          </a:solidFill>
                          <a:effectLst/>
                          <a:latin typeface="Arial Narrow" panose="020B0606020202030204" pitchFamily="34" charset="0"/>
                          <a:ea typeface="+mn-ea"/>
                          <a:cs typeface="+mn-cs"/>
                        </a:rPr>
                        <a:t>Philippians 4:4-7</a:t>
                      </a:r>
                    </a:p>
                  </a:txBody>
                  <a:tcPr marL="36494" marR="36494" marT="0" marB="0"/>
                </a:tc>
                <a:tc>
                  <a:txBody>
                    <a:bodyPr/>
                    <a:lstStyle/>
                    <a:p>
                      <a:pPr marL="0" marR="0" algn="just" rtl="0" eaLnBrk="1" latinLnBrk="0" hangingPunct="1">
                        <a:spcBef>
                          <a:spcPts val="0"/>
                        </a:spcBef>
                        <a:spcAft>
                          <a:spcPts val="0"/>
                        </a:spcAft>
                      </a:pPr>
                      <a:r>
                        <a:rPr kumimoji="0" lang="en-US" sz="1800" b="1" kern="1200" dirty="0">
                          <a:solidFill>
                            <a:schemeClr val="dk1"/>
                          </a:solidFill>
                          <a:effectLst/>
                          <a:latin typeface="Arial Narrow" panose="020B0606020202030204" pitchFamily="34" charset="0"/>
                          <a:ea typeface="+mn-ea"/>
                          <a:cs typeface="+mn-cs"/>
                        </a:rPr>
                        <a:t>Luke</a:t>
                      </a:r>
                      <a:r>
                        <a:rPr kumimoji="0" lang="en-US" sz="1800" kern="1200" dirty="0">
                          <a:solidFill>
                            <a:schemeClr val="dk1"/>
                          </a:solidFill>
                          <a:effectLst/>
                          <a:latin typeface="Arial Narrow" panose="020B0606020202030204" pitchFamily="34" charset="0"/>
                          <a:ea typeface="+mn-ea"/>
                          <a:cs typeface="+mn-cs"/>
                        </a:rPr>
                        <a:t> 3:10-18</a:t>
                      </a:r>
                    </a:p>
                  </a:txBody>
                  <a:tcPr marL="36494" marR="36494" marT="0" marB="0"/>
                </a:tc>
              </a:tr>
              <a:tr h="381000">
                <a:tc>
                  <a:txBody>
                    <a:bodyPr/>
                    <a:lstStyle/>
                    <a:p>
                      <a:pPr marL="0" marR="0" algn="just" rtl="0" eaLnBrk="1" latinLnBrk="0" hangingPunct="1">
                        <a:spcBef>
                          <a:spcPts val="0"/>
                        </a:spcBef>
                        <a:spcAft>
                          <a:spcPts val="0"/>
                        </a:spcAft>
                      </a:pPr>
                      <a:r>
                        <a:rPr kumimoji="0" lang="en-US" sz="1800" kern="1200">
                          <a:solidFill>
                            <a:schemeClr val="dk1"/>
                          </a:solidFill>
                          <a:effectLst/>
                          <a:latin typeface="Arial Narrow" panose="020B0606020202030204" pitchFamily="34" charset="0"/>
                          <a:ea typeface="+mn-ea"/>
                          <a:cs typeface="+mn-cs"/>
                        </a:rPr>
                        <a:t>Fourth Sunday</a:t>
                      </a:r>
                    </a:p>
                  </a:txBody>
                  <a:tcPr marL="36494" marR="36494" marT="0" marB="0"/>
                </a:tc>
                <a:tc>
                  <a:txBody>
                    <a:bodyPr/>
                    <a:lstStyle/>
                    <a:p>
                      <a:pPr marL="0" marR="0" algn="just" rtl="0" eaLnBrk="1" latinLnBrk="0" hangingPunct="1">
                        <a:spcBef>
                          <a:spcPts val="0"/>
                        </a:spcBef>
                        <a:spcAft>
                          <a:spcPts val="0"/>
                        </a:spcAft>
                      </a:pPr>
                      <a:r>
                        <a:rPr kumimoji="0" lang="en-US" sz="1800" kern="1200">
                          <a:solidFill>
                            <a:schemeClr val="dk1"/>
                          </a:solidFill>
                          <a:effectLst/>
                          <a:latin typeface="Arial Narrow" panose="020B0606020202030204" pitchFamily="34" charset="0"/>
                          <a:ea typeface="+mn-ea"/>
                          <a:cs typeface="+mn-cs"/>
                        </a:rPr>
                        <a:t>Micah 5:1-4a</a:t>
                      </a:r>
                    </a:p>
                  </a:txBody>
                  <a:tcPr marL="36494" marR="36494" marT="0" marB="0"/>
                </a:tc>
                <a:tc>
                  <a:txBody>
                    <a:bodyPr/>
                    <a:lstStyle/>
                    <a:p>
                      <a:pPr marL="0" marR="0" algn="just" rtl="0" eaLnBrk="1" latinLnBrk="0" hangingPunct="1">
                        <a:spcBef>
                          <a:spcPts val="0"/>
                        </a:spcBef>
                        <a:spcAft>
                          <a:spcPts val="0"/>
                        </a:spcAft>
                      </a:pPr>
                      <a:r>
                        <a:rPr kumimoji="0" lang="en-US" sz="1800" kern="1200">
                          <a:solidFill>
                            <a:schemeClr val="dk1"/>
                          </a:solidFill>
                          <a:effectLst/>
                          <a:latin typeface="Arial Narrow" panose="020B0606020202030204" pitchFamily="34" charset="0"/>
                          <a:ea typeface="+mn-ea"/>
                          <a:cs typeface="+mn-cs"/>
                        </a:rPr>
                        <a:t>Hebrews 10:5-10</a:t>
                      </a:r>
                    </a:p>
                  </a:txBody>
                  <a:tcPr marL="36494" marR="36494" marT="0" marB="0"/>
                </a:tc>
                <a:tc>
                  <a:txBody>
                    <a:bodyPr/>
                    <a:lstStyle/>
                    <a:p>
                      <a:pPr marL="0" marR="0" algn="just" rtl="0" eaLnBrk="1" latinLnBrk="0" hangingPunct="1">
                        <a:spcBef>
                          <a:spcPts val="0"/>
                        </a:spcBef>
                        <a:spcAft>
                          <a:spcPts val="0"/>
                        </a:spcAft>
                      </a:pPr>
                      <a:r>
                        <a:rPr kumimoji="0" lang="en-US" sz="1800" b="1" kern="1200" dirty="0">
                          <a:solidFill>
                            <a:schemeClr val="dk1"/>
                          </a:solidFill>
                          <a:effectLst/>
                          <a:latin typeface="Arial Narrow" panose="020B0606020202030204" pitchFamily="34" charset="0"/>
                          <a:ea typeface="+mn-ea"/>
                          <a:cs typeface="+mn-cs"/>
                        </a:rPr>
                        <a:t>Luke</a:t>
                      </a:r>
                      <a:r>
                        <a:rPr kumimoji="0" lang="en-US" sz="1800" kern="1200" dirty="0">
                          <a:solidFill>
                            <a:schemeClr val="dk1"/>
                          </a:solidFill>
                          <a:effectLst/>
                          <a:latin typeface="Arial Narrow" panose="020B0606020202030204" pitchFamily="34" charset="0"/>
                          <a:ea typeface="+mn-ea"/>
                          <a:cs typeface="+mn-cs"/>
                        </a:rPr>
                        <a:t> 1:39-45</a:t>
                      </a:r>
                    </a:p>
                  </a:txBody>
                  <a:tcPr marL="36494" marR="36494" marT="0" marB="0"/>
                </a:tc>
              </a:tr>
            </a:tbl>
          </a:graphicData>
        </a:graphic>
      </p:graphicFrame>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00" y="3566160"/>
            <a:ext cx="2472413" cy="3291840"/>
          </a:xfrm>
          <a:prstGeom prst="rect">
            <a:avLst/>
          </a:prstGeom>
        </p:spPr>
      </p:pic>
    </p:spTree>
    <p:extLst>
      <p:ext uri="{BB962C8B-B14F-4D97-AF65-F5344CB8AC3E}">
        <p14:creationId xmlns:p14="http://schemas.microsoft.com/office/powerpoint/2010/main" val="92237320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534400" cy="5257800"/>
          </a:xfrm>
        </p:spPr>
        <p:txBody>
          <a:bodyPr>
            <a:normAutofit/>
          </a:bodyPr>
          <a:lstStyle/>
          <a:p>
            <a:pPr marL="0" indent="0">
              <a:spcBef>
                <a:spcPts val="1800"/>
              </a:spcBef>
              <a:buNone/>
            </a:pPr>
            <a:r>
              <a:rPr lang="en-US" sz="2600" b="1" i="1" dirty="0" smtClean="0"/>
              <a:t>Lectionary for Mass</a:t>
            </a:r>
            <a:r>
              <a:rPr lang="en-US" sz="2600" b="1" dirty="0" smtClean="0"/>
              <a:t>,  "Introduction,"  chap. 5, par. </a:t>
            </a:r>
            <a:r>
              <a:rPr lang="en-US" sz="2600" b="1" dirty="0" smtClean="0"/>
              <a:t>93:</a:t>
            </a:r>
            <a:endParaRPr lang="en-US" sz="2600" b="1" dirty="0" smtClean="0"/>
          </a:p>
          <a:p>
            <a:pPr marL="0" indent="0">
              <a:spcBef>
                <a:spcPts val="1800"/>
              </a:spcBef>
              <a:buNone/>
            </a:pPr>
            <a:r>
              <a:rPr lang="en-US" sz="2500" dirty="0" smtClean="0"/>
              <a:t>“Each </a:t>
            </a:r>
            <a:r>
              <a:rPr lang="en-US" sz="2500" dirty="0" smtClean="0">
                <a:solidFill>
                  <a:schemeClr val="tx2">
                    <a:lumMod val="25000"/>
                  </a:schemeClr>
                </a:solidFill>
              </a:rPr>
              <a:t>Gospel reading</a:t>
            </a:r>
            <a:r>
              <a:rPr lang="en-US" sz="2500" dirty="0" smtClean="0"/>
              <a:t> has a distinctive theme: </a:t>
            </a:r>
            <a:br>
              <a:rPr lang="en-US" sz="2500" dirty="0" smtClean="0"/>
            </a:br>
            <a:r>
              <a:rPr lang="en-US" sz="2500" dirty="0" smtClean="0"/>
              <a:t>the </a:t>
            </a:r>
            <a:r>
              <a:rPr lang="en-US" sz="2500" b="1" dirty="0" smtClean="0"/>
              <a:t>Lord's coming at the end of time </a:t>
            </a:r>
            <a:r>
              <a:rPr lang="en-US" sz="2500" dirty="0" smtClean="0"/>
              <a:t>(1</a:t>
            </a:r>
            <a:r>
              <a:rPr lang="en-US" sz="2500" baseline="30000" dirty="0" smtClean="0"/>
              <a:t>st</a:t>
            </a:r>
            <a:r>
              <a:rPr lang="en-US" sz="2500" dirty="0" smtClean="0"/>
              <a:t> Sunday of Advent), </a:t>
            </a:r>
            <a:br>
              <a:rPr lang="en-US" sz="2500" dirty="0" smtClean="0"/>
            </a:br>
            <a:r>
              <a:rPr lang="en-US" sz="2500" b="1" dirty="0" smtClean="0"/>
              <a:t>John the Baptist </a:t>
            </a:r>
            <a:r>
              <a:rPr lang="en-US" sz="2500" dirty="0" smtClean="0"/>
              <a:t>(2</a:t>
            </a:r>
            <a:r>
              <a:rPr lang="en-US" sz="2500" baseline="30000" dirty="0" smtClean="0"/>
              <a:t>nd</a:t>
            </a:r>
            <a:r>
              <a:rPr lang="en-US" sz="2500" dirty="0" smtClean="0"/>
              <a:t> and 3</a:t>
            </a:r>
            <a:r>
              <a:rPr lang="en-US" sz="2500" baseline="30000" dirty="0" smtClean="0"/>
              <a:t>rd</a:t>
            </a:r>
            <a:r>
              <a:rPr lang="en-US" sz="2500" dirty="0" smtClean="0"/>
              <a:t> Sunday), and the events that prepared immediately for the </a:t>
            </a:r>
            <a:r>
              <a:rPr lang="en-US" sz="2500" b="1" dirty="0" smtClean="0"/>
              <a:t>Lord's birth</a:t>
            </a:r>
            <a:r>
              <a:rPr lang="en-US" sz="2500" dirty="0" smtClean="0"/>
              <a:t> (4</a:t>
            </a:r>
            <a:r>
              <a:rPr lang="en-US" sz="2500" baseline="30000" dirty="0" smtClean="0"/>
              <a:t>th</a:t>
            </a:r>
            <a:r>
              <a:rPr lang="en-US" sz="2500" dirty="0" smtClean="0"/>
              <a:t> Sunday). </a:t>
            </a:r>
          </a:p>
          <a:p>
            <a:pPr marL="0" indent="0">
              <a:spcBef>
                <a:spcPts val="1800"/>
              </a:spcBef>
              <a:buNone/>
            </a:pPr>
            <a:r>
              <a:rPr lang="en-US" sz="2500" dirty="0" smtClean="0"/>
              <a:t>The </a:t>
            </a:r>
            <a:r>
              <a:rPr lang="en-US" sz="2500" dirty="0" smtClean="0">
                <a:solidFill>
                  <a:schemeClr val="tx2">
                    <a:lumMod val="25000"/>
                  </a:schemeClr>
                </a:solidFill>
              </a:rPr>
              <a:t>Old Testament readings</a:t>
            </a:r>
            <a:r>
              <a:rPr lang="en-US" sz="2500" dirty="0" smtClean="0"/>
              <a:t> are prophecies about the </a:t>
            </a:r>
            <a:r>
              <a:rPr lang="en-US" sz="2500" b="1" dirty="0" smtClean="0"/>
              <a:t>Messiah  and the Messianic age</a:t>
            </a:r>
            <a:r>
              <a:rPr lang="en-US" sz="2500" dirty="0" smtClean="0"/>
              <a:t>, especially from the Book of Isaiah.</a:t>
            </a:r>
          </a:p>
          <a:p>
            <a:pPr marL="0" indent="0">
              <a:spcBef>
                <a:spcPts val="1800"/>
              </a:spcBef>
              <a:buNone/>
            </a:pPr>
            <a:r>
              <a:rPr lang="en-US" sz="2500" dirty="0" smtClean="0"/>
              <a:t>The </a:t>
            </a:r>
            <a:r>
              <a:rPr lang="en-US" sz="2500" dirty="0" smtClean="0">
                <a:solidFill>
                  <a:schemeClr val="tx2">
                    <a:lumMod val="25000"/>
                  </a:schemeClr>
                </a:solidFill>
              </a:rPr>
              <a:t>readings from an Apostle</a:t>
            </a:r>
            <a:r>
              <a:rPr lang="en-US" sz="2500" dirty="0" smtClean="0"/>
              <a:t> contain </a:t>
            </a:r>
            <a:r>
              <a:rPr lang="en-US" sz="2500" b="1" dirty="0" smtClean="0"/>
              <a:t>exhortations and proclamations</a:t>
            </a:r>
            <a:r>
              <a:rPr lang="en-US" sz="2500" dirty="0" smtClean="0"/>
              <a:t>, in keeping with the different themes of Advent.”</a:t>
            </a:r>
            <a:endParaRPr lang="en-US" sz="2500" dirty="0"/>
          </a:p>
        </p:txBody>
      </p:sp>
      <p:sp>
        <p:nvSpPr>
          <p:cNvPr id="3" name="Title 2"/>
          <p:cNvSpPr>
            <a:spLocks noGrp="1"/>
          </p:cNvSpPr>
          <p:nvPr>
            <p:ph type="title"/>
          </p:nvPr>
        </p:nvSpPr>
        <p:spPr/>
        <p:txBody>
          <a:bodyPr/>
          <a:lstStyle/>
          <a:p>
            <a:r>
              <a:rPr lang="en-US" smtClean="0"/>
              <a:t>Advent Overview</a:t>
            </a:r>
            <a:endParaRPr lang="en-US" dirty="0"/>
          </a:p>
        </p:txBody>
      </p:sp>
    </p:spTree>
    <p:extLst>
      <p:ext uri="{BB962C8B-B14F-4D97-AF65-F5344CB8AC3E}">
        <p14:creationId xmlns:p14="http://schemas.microsoft.com/office/powerpoint/2010/main" val="86536482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0"/>
            <a:ext cx="8839200" cy="5562600"/>
          </a:xfrm>
        </p:spPr>
        <p:txBody>
          <a:bodyPr>
            <a:normAutofit/>
          </a:bodyPr>
          <a:lstStyle/>
          <a:p>
            <a:pPr>
              <a:spcBef>
                <a:spcPts val="0"/>
              </a:spcBef>
            </a:pPr>
            <a:r>
              <a:rPr lang="sv-SE" i="0" dirty="0" smtClean="0"/>
              <a:t>1</a:t>
            </a:r>
            <a:r>
              <a:rPr lang="sv-SE" i="0" baseline="30000" dirty="0" smtClean="0"/>
              <a:t>st</a:t>
            </a:r>
            <a:r>
              <a:rPr lang="sv-SE" i="0" dirty="0" smtClean="0"/>
              <a:t> Reading:  </a:t>
            </a:r>
            <a:r>
              <a:rPr lang="sv-SE" b="1" i="0" dirty="0" smtClean="0"/>
              <a:t>Isaiah 2:1-5</a:t>
            </a:r>
          </a:p>
          <a:p>
            <a:pPr lvl="1">
              <a:spcBef>
                <a:spcPts val="0"/>
              </a:spcBef>
            </a:pPr>
            <a:r>
              <a:rPr lang="en-US" sz="2000" i="0" dirty="0" smtClean="0">
                <a:latin typeface="Arial Narrow" panose="020B0606020202030204" pitchFamily="34" charset="0"/>
              </a:rPr>
              <a:t>“The Lord will gather all nations into the eternal peace of the kingdom of God.”</a:t>
            </a:r>
          </a:p>
          <a:p>
            <a:pPr>
              <a:spcBef>
                <a:spcPts val="0"/>
              </a:spcBef>
            </a:pPr>
            <a:r>
              <a:rPr lang="en-US" i="0" dirty="0" smtClean="0"/>
              <a:t>Responsorial:  </a:t>
            </a:r>
            <a:r>
              <a:rPr lang="en-US" b="1" i="0" dirty="0" smtClean="0"/>
              <a:t>Psalm 122:1-9</a:t>
            </a:r>
          </a:p>
          <a:p>
            <a:pPr lvl="1">
              <a:spcBef>
                <a:spcPts val="0"/>
              </a:spcBef>
            </a:pPr>
            <a:r>
              <a:rPr lang="en-US" sz="2000" i="0" dirty="0" smtClean="0">
                <a:latin typeface="Arial Narrow" panose="020B0606020202030204" pitchFamily="34" charset="0"/>
              </a:rPr>
              <a:t>“Let us go rejoicing to the house of the Lord.”</a:t>
            </a:r>
          </a:p>
          <a:p>
            <a:pPr>
              <a:spcBef>
                <a:spcPts val="0"/>
              </a:spcBef>
            </a:pPr>
            <a:r>
              <a:rPr lang="sv-SE" i="0" dirty="0" smtClean="0"/>
              <a:t>2</a:t>
            </a:r>
            <a:r>
              <a:rPr lang="sv-SE" i="0" baseline="30000" dirty="0" smtClean="0"/>
              <a:t>nd</a:t>
            </a:r>
            <a:r>
              <a:rPr lang="sv-SE" i="0" dirty="0" smtClean="0"/>
              <a:t> Reading:  </a:t>
            </a:r>
            <a:r>
              <a:rPr lang="sv-SE" b="1" i="0" dirty="0" smtClean="0"/>
              <a:t>Romans 13:11-14</a:t>
            </a:r>
          </a:p>
          <a:p>
            <a:pPr lvl="1">
              <a:spcBef>
                <a:spcPts val="0"/>
              </a:spcBef>
            </a:pPr>
            <a:r>
              <a:rPr lang="en-US" sz="2000" dirty="0" smtClean="0">
                <a:latin typeface="Arial Narrow" panose="020B0606020202030204" pitchFamily="34" charset="0"/>
              </a:rPr>
              <a:t>“</a:t>
            </a:r>
            <a:r>
              <a:rPr lang="sv-SE" sz="2000" i="0" dirty="0" smtClean="0">
                <a:latin typeface="Arial Narrow" panose="020B0606020202030204" pitchFamily="34" charset="0"/>
              </a:rPr>
              <a:t>Our salvation is nearer.”</a:t>
            </a:r>
          </a:p>
          <a:p>
            <a:pPr>
              <a:spcBef>
                <a:spcPts val="0"/>
              </a:spcBef>
            </a:pPr>
            <a:r>
              <a:rPr lang="sv-SE" i="0" dirty="0" smtClean="0"/>
              <a:t>Alleluia:</a:t>
            </a:r>
          </a:p>
          <a:p>
            <a:pPr lvl="1">
              <a:spcBef>
                <a:spcPts val="0"/>
              </a:spcBef>
            </a:pPr>
            <a:r>
              <a:rPr lang="en-US" sz="2000" i="0" dirty="0" smtClean="0">
                <a:latin typeface="Arial Narrow" panose="020B0606020202030204" pitchFamily="34" charset="0"/>
              </a:rPr>
              <a:t>“Show </a:t>
            </a:r>
            <a:r>
              <a:rPr lang="en-US" sz="2000" i="0" dirty="0">
                <a:latin typeface="Arial Narrow" panose="020B0606020202030204" pitchFamily="34" charset="0"/>
              </a:rPr>
              <a:t>us, Lord, your love; and grant us your salvation</a:t>
            </a:r>
            <a:r>
              <a:rPr lang="en-US" sz="2000" i="0" dirty="0" smtClean="0">
                <a:latin typeface="Arial Narrow" panose="020B0606020202030204" pitchFamily="34" charset="0"/>
              </a:rPr>
              <a:t>.”</a:t>
            </a:r>
            <a:endParaRPr lang="sv-SE" sz="2000" i="0" dirty="0">
              <a:latin typeface="Arial Narrow" panose="020B0606020202030204" pitchFamily="34" charset="0"/>
            </a:endParaRPr>
          </a:p>
          <a:p>
            <a:pPr>
              <a:spcBef>
                <a:spcPts val="0"/>
              </a:spcBef>
            </a:pPr>
            <a:r>
              <a:rPr lang="sv-SE" i="0" dirty="0" smtClean="0"/>
              <a:t>Gospel:  </a:t>
            </a:r>
            <a:r>
              <a:rPr lang="sv-SE" b="1" i="0" dirty="0" smtClean="0"/>
              <a:t>Matthew 24:37-44</a:t>
            </a:r>
          </a:p>
          <a:p>
            <a:pPr lvl="1">
              <a:spcBef>
                <a:spcPts val="0"/>
              </a:spcBef>
            </a:pPr>
            <a:r>
              <a:rPr lang="en-US" sz="2000" dirty="0" smtClean="0">
                <a:latin typeface="Arial Narrow" panose="020B0606020202030204" pitchFamily="34" charset="0"/>
              </a:rPr>
              <a:t>“</a:t>
            </a:r>
            <a:r>
              <a:rPr lang="sv-SE" sz="2000" i="0" dirty="0" smtClean="0">
                <a:latin typeface="Arial Narrow" panose="020B0606020202030204" pitchFamily="34" charset="0"/>
              </a:rPr>
              <a:t>Stay awake, that you may be prepared</a:t>
            </a:r>
            <a:r>
              <a:rPr lang="sv-SE" sz="2000" i="0" dirty="0" smtClean="0">
                <a:latin typeface="Arial Narrow" panose="020B0606020202030204" pitchFamily="34" charset="0"/>
              </a:rPr>
              <a:t>!”</a:t>
            </a:r>
            <a:endParaRPr lang="sv-SE" sz="2000" i="0" dirty="0" smtClean="0">
              <a:latin typeface="Arial Narrow" panose="020B0606020202030204" pitchFamily="34" charset="0"/>
            </a:endParaRPr>
          </a:p>
        </p:txBody>
      </p:sp>
      <p:sp>
        <p:nvSpPr>
          <p:cNvPr id="3" name="Title 2"/>
          <p:cNvSpPr>
            <a:spLocks noGrp="1"/>
          </p:cNvSpPr>
          <p:nvPr>
            <p:ph type="title"/>
          </p:nvPr>
        </p:nvSpPr>
        <p:spPr/>
        <p:txBody>
          <a:bodyPr>
            <a:normAutofit/>
          </a:bodyPr>
          <a:lstStyle/>
          <a:p>
            <a:r>
              <a:rPr lang="en-US" dirty="0" smtClean="0">
                <a:solidFill>
                  <a:srgbClr val="002060"/>
                </a:solidFill>
              </a:rPr>
              <a:t>1</a:t>
            </a:r>
            <a:r>
              <a:rPr lang="en-US" baseline="30000" dirty="0" smtClean="0">
                <a:solidFill>
                  <a:srgbClr val="002060"/>
                </a:solidFill>
              </a:rPr>
              <a:t>st</a:t>
            </a:r>
            <a:r>
              <a:rPr lang="en-US" dirty="0" smtClean="0">
                <a:solidFill>
                  <a:srgbClr val="002060"/>
                </a:solidFill>
              </a:rPr>
              <a:t> Sunday of Advent – Year A</a:t>
            </a:r>
            <a:endParaRPr lang="en-US" dirty="0">
              <a:solidFill>
                <a:srgbClr val="002060"/>
              </a:solidFill>
            </a:endParaRP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76579" y="3855720"/>
            <a:ext cx="1691221" cy="2926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4138906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spcBef>
                <a:spcPts val="0"/>
              </a:spcBef>
            </a:pPr>
            <a:r>
              <a:rPr lang="sv-SE" i="0" dirty="0"/>
              <a:t>1</a:t>
            </a:r>
            <a:r>
              <a:rPr lang="sv-SE" i="0" baseline="30000" dirty="0"/>
              <a:t>st</a:t>
            </a:r>
            <a:r>
              <a:rPr lang="sv-SE" i="0" dirty="0"/>
              <a:t> Reading:  </a:t>
            </a:r>
            <a:r>
              <a:rPr lang="sv-SE" b="1" i="0" dirty="0" smtClean="0"/>
              <a:t>Isaiah 11:1-10</a:t>
            </a:r>
            <a:endParaRPr lang="sv-SE" b="1" i="0" dirty="0"/>
          </a:p>
          <a:p>
            <a:pPr lvl="1">
              <a:spcBef>
                <a:spcPts val="0"/>
              </a:spcBef>
            </a:pPr>
            <a:r>
              <a:rPr lang="en-US" sz="2000" dirty="0" smtClean="0">
                <a:latin typeface="Arial Narrow" panose="020B0606020202030204" pitchFamily="34" charset="0"/>
              </a:rPr>
              <a:t>“He shall judge the poor with justice.”</a:t>
            </a:r>
            <a:endParaRPr lang="en-US" sz="2000" i="0" dirty="0">
              <a:latin typeface="Arial Narrow" panose="020B0606020202030204" pitchFamily="34" charset="0"/>
            </a:endParaRPr>
          </a:p>
          <a:p>
            <a:pPr>
              <a:spcBef>
                <a:spcPts val="0"/>
              </a:spcBef>
            </a:pPr>
            <a:r>
              <a:rPr lang="en-US" i="0" dirty="0" smtClean="0"/>
              <a:t>Responsorial:  </a:t>
            </a:r>
            <a:r>
              <a:rPr lang="en-US" b="1" i="0" dirty="0" smtClean="0"/>
              <a:t>Psalm 72:1-17</a:t>
            </a:r>
            <a:r>
              <a:rPr lang="en-US" sz="2400" i="0" dirty="0" smtClean="0"/>
              <a:t> (partial)</a:t>
            </a:r>
            <a:endParaRPr lang="en-US" sz="2400" i="0" dirty="0"/>
          </a:p>
          <a:p>
            <a:pPr lvl="1">
              <a:spcBef>
                <a:spcPts val="0"/>
              </a:spcBef>
            </a:pPr>
            <a:r>
              <a:rPr lang="en-US" sz="2000" i="0" dirty="0">
                <a:latin typeface="Arial Narrow" panose="020B0606020202030204" pitchFamily="34" charset="0"/>
              </a:rPr>
              <a:t>“Justice shall flourish in his time, and fullness of peace for ever</a:t>
            </a:r>
            <a:r>
              <a:rPr lang="en-US" sz="2000" i="0" dirty="0" smtClean="0">
                <a:latin typeface="Arial Narrow" panose="020B0606020202030204" pitchFamily="34" charset="0"/>
              </a:rPr>
              <a:t>.”</a:t>
            </a:r>
            <a:endParaRPr lang="en-US" sz="2000" i="0" dirty="0">
              <a:latin typeface="Arial Narrow" panose="020B0606020202030204" pitchFamily="34" charset="0"/>
            </a:endParaRPr>
          </a:p>
          <a:p>
            <a:pPr>
              <a:spcBef>
                <a:spcPts val="0"/>
              </a:spcBef>
            </a:pPr>
            <a:r>
              <a:rPr lang="sv-SE" i="0" dirty="0"/>
              <a:t>2</a:t>
            </a:r>
            <a:r>
              <a:rPr lang="sv-SE" i="0" baseline="30000" dirty="0"/>
              <a:t>nd</a:t>
            </a:r>
            <a:r>
              <a:rPr lang="sv-SE" i="0" dirty="0"/>
              <a:t> Reading</a:t>
            </a:r>
            <a:r>
              <a:rPr lang="sv-SE" i="0" dirty="0" smtClean="0"/>
              <a:t>:  </a:t>
            </a:r>
            <a:r>
              <a:rPr lang="sv-SE" b="1" i="0" dirty="0" smtClean="0"/>
              <a:t>Romans 15:4-9</a:t>
            </a:r>
            <a:endParaRPr lang="sv-SE" b="1" i="0" dirty="0"/>
          </a:p>
          <a:p>
            <a:pPr lvl="1"/>
            <a:r>
              <a:rPr lang="en-US" sz="2000" dirty="0" smtClean="0">
                <a:latin typeface="Arial Narrow" panose="020B0606020202030204" pitchFamily="34" charset="0"/>
              </a:rPr>
              <a:t>“</a:t>
            </a:r>
            <a:r>
              <a:rPr lang="sv-SE" sz="2000" dirty="0" smtClean="0">
                <a:latin typeface="Arial Narrow" panose="020B0606020202030204" pitchFamily="34" charset="0"/>
              </a:rPr>
              <a:t>Christ </a:t>
            </a:r>
            <a:r>
              <a:rPr lang="sv-SE" sz="2000" dirty="0" smtClean="0">
                <a:latin typeface="Arial Narrow" panose="020B0606020202030204" pitchFamily="34" charset="0"/>
              </a:rPr>
              <a:t>saves everyone.”</a:t>
            </a:r>
            <a:endParaRPr lang="sv-SE" sz="2000" i="0" dirty="0">
              <a:latin typeface="Arial Narrow" panose="020B0606020202030204" pitchFamily="34" charset="0"/>
            </a:endParaRPr>
          </a:p>
          <a:p>
            <a:pPr>
              <a:spcBef>
                <a:spcPts val="0"/>
              </a:spcBef>
            </a:pPr>
            <a:r>
              <a:rPr lang="sv-SE" i="0" dirty="0" smtClean="0"/>
              <a:t>Alleluia:</a:t>
            </a:r>
            <a:endParaRPr lang="sv-SE" i="0" dirty="0"/>
          </a:p>
          <a:p>
            <a:pPr lvl="1">
              <a:spcBef>
                <a:spcPts val="0"/>
              </a:spcBef>
            </a:pPr>
            <a:r>
              <a:rPr lang="en-US" sz="2000" i="0" dirty="0" smtClean="0">
                <a:latin typeface="Arial Narrow" panose="020B0606020202030204" pitchFamily="34" charset="0"/>
              </a:rPr>
              <a:t>“Prepare </a:t>
            </a:r>
            <a:r>
              <a:rPr lang="en-US" sz="2000" i="0" dirty="0">
                <a:latin typeface="Arial Narrow" panose="020B0606020202030204" pitchFamily="34" charset="0"/>
              </a:rPr>
              <a:t>the way of the Lord, make straight his paths</a:t>
            </a:r>
            <a:r>
              <a:rPr lang="en-US" sz="2000" i="0" dirty="0" smtClean="0">
                <a:latin typeface="Arial Narrow" panose="020B0606020202030204" pitchFamily="34" charset="0"/>
              </a:rPr>
              <a:t>: </a:t>
            </a:r>
            <a:br>
              <a:rPr lang="en-US" sz="2000" i="0" dirty="0" smtClean="0">
                <a:latin typeface="Arial Narrow" panose="020B0606020202030204" pitchFamily="34" charset="0"/>
              </a:rPr>
            </a:br>
            <a:r>
              <a:rPr lang="en-US" sz="2000" i="0" dirty="0" smtClean="0">
                <a:latin typeface="Arial Narrow" panose="020B0606020202030204" pitchFamily="34" charset="0"/>
              </a:rPr>
              <a:t>all </a:t>
            </a:r>
            <a:r>
              <a:rPr lang="en-US" sz="2000" i="0" dirty="0">
                <a:latin typeface="Arial Narrow" panose="020B0606020202030204" pitchFamily="34" charset="0"/>
              </a:rPr>
              <a:t>flesh shall see the salvation of God</a:t>
            </a:r>
            <a:r>
              <a:rPr lang="en-US" sz="2000" i="0" dirty="0" smtClean="0">
                <a:latin typeface="Arial Narrow" panose="020B0606020202030204" pitchFamily="34" charset="0"/>
              </a:rPr>
              <a:t>.”</a:t>
            </a:r>
            <a:endParaRPr lang="sv-SE" i="0" dirty="0">
              <a:latin typeface="Arial Narrow" panose="020B0606020202030204" pitchFamily="34" charset="0"/>
            </a:endParaRPr>
          </a:p>
          <a:p>
            <a:pPr>
              <a:spcBef>
                <a:spcPts val="0"/>
              </a:spcBef>
            </a:pPr>
            <a:r>
              <a:rPr lang="sv-SE" i="0" dirty="0"/>
              <a:t>Gospel:  </a:t>
            </a:r>
            <a:r>
              <a:rPr lang="sv-SE" b="1" i="0" dirty="0" smtClean="0"/>
              <a:t>Matthew 3:1-12</a:t>
            </a:r>
            <a:endParaRPr lang="sv-SE" b="1" i="0" dirty="0"/>
          </a:p>
          <a:p>
            <a:pPr lvl="1"/>
            <a:r>
              <a:rPr lang="en-US" sz="2000" dirty="0" smtClean="0">
                <a:latin typeface="Arial Narrow" panose="020B0606020202030204" pitchFamily="34" charset="0"/>
              </a:rPr>
              <a:t>“</a:t>
            </a:r>
            <a:r>
              <a:rPr lang="sv-SE" sz="2000" dirty="0" smtClean="0">
                <a:latin typeface="Arial Narrow" panose="020B0606020202030204" pitchFamily="34" charset="0"/>
              </a:rPr>
              <a:t>Repent</a:t>
            </a:r>
            <a:r>
              <a:rPr lang="sv-SE" sz="2000" dirty="0" smtClean="0">
                <a:latin typeface="Arial Narrow" panose="020B0606020202030204" pitchFamily="34" charset="0"/>
              </a:rPr>
              <a:t>, for the kingdom of heaven is at hand!”</a:t>
            </a:r>
            <a:endParaRPr lang="sv-SE" sz="2000" i="0" dirty="0">
              <a:latin typeface="Arial Narrow" panose="020B0606020202030204" pitchFamily="34" charset="0"/>
            </a:endParaRPr>
          </a:p>
        </p:txBody>
      </p:sp>
      <p:sp>
        <p:nvSpPr>
          <p:cNvPr id="3" name="Title 2"/>
          <p:cNvSpPr>
            <a:spLocks noGrp="1"/>
          </p:cNvSpPr>
          <p:nvPr>
            <p:ph type="title"/>
          </p:nvPr>
        </p:nvSpPr>
        <p:spPr/>
        <p:txBody>
          <a:bodyPr/>
          <a:lstStyle/>
          <a:p>
            <a:r>
              <a:rPr lang="en-US" i="0" dirty="0" smtClean="0"/>
              <a:t>2</a:t>
            </a:r>
            <a:r>
              <a:rPr lang="en-US" i="0" baseline="30000" dirty="0" smtClean="0"/>
              <a:t>nd</a:t>
            </a:r>
            <a:r>
              <a:rPr lang="en-US" i="0" dirty="0" smtClean="0"/>
              <a:t> Sunday </a:t>
            </a:r>
            <a:r>
              <a:rPr lang="en-US" i="0" dirty="0"/>
              <a:t>of Advent – Year A</a:t>
            </a:r>
          </a:p>
        </p:txBody>
      </p:sp>
      <p:pic>
        <p:nvPicPr>
          <p:cNvPr id="10242" name="Picture 2" descr="http://www.servicioskoinonia.org/cerezo/dibujosA/02AdvientoA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8584" y="4038600"/>
            <a:ext cx="2029216"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135613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spcBef>
                <a:spcPts val="0"/>
              </a:spcBef>
            </a:pPr>
            <a:r>
              <a:rPr lang="sv-SE" i="0" dirty="0"/>
              <a:t>1</a:t>
            </a:r>
            <a:r>
              <a:rPr lang="sv-SE" i="0" baseline="30000" dirty="0"/>
              <a:t>st</a:t>
            </a:r>
            <a:r>
              <a:rPr lang="sv-SE" i="0" dirty="0"/>
              <a:t> Reading:  </a:t>
            </a:r>
            <a:r>
              <a:rPr lang="sv-SE" b="1" i="0" dirty="0" smtClean="0"/>
              <a:t>Isaiah 35:1-6a, 10</a:t>
            </a:r>
            <a:endParaRPr lang="sv-SE" b="1" i="0" dirty="0"/>
          </a:p>
          <a:p>
            <a:pPr lvl="1">
              <a:spcBef>
                <a:spcPts val="0"/>
              </a:spcBef>
            </a:pPr>
            <a:r>
              <a:rPr lang="en-US" sz="2000" dirty="0" smtClean="0">
                <a:latin typeface="Arial Narrow" panose="020B0606020202030204" pitchFamily="34" charset="0"/>
              </a:rPr>
              <a:t>“God himself will come to save us.”</a:t>
            </a:r>
            <a:endParaRPr lang="en-US" sz="2000" i="0" dirty="0">
              <a:latin typeface="Arial Narrow" panose="020B0606020202030204" pitchFamily="34" charset="0"/>
            </a:endParaRPr>
          </a:p>
          <a:p>
            <a:pPr>
              <a:spcBef>
                <a:spcPts val="0"/>
              </a:spcBef>
            </a:pPr>
            <a:r>
              <a:rPr lang="en-US" i="0" dirty="0" smtClean="0"/>
              <a:t>Responsorial:  </a:t>
            </a:r>
            <a:r>
              <a:rPr lang="en-US" b="1" i="0" dirty="0" smtClean="0"/>
              <a:t>Psalm 146:6-10</a:t>
            </a:r>
            <a:endParaRPr lang="en-US" b="1" i="0" dirty="0"/>
          </a:p>
          <a:p>
            <a:pPr lvl="1">
              <a:spcBef>
                <a:spcPts val="0"/>
              </a:spcBef>
            </a:pPr>
            <a:r>
              <a:rPr lang="en-US" sz="2000" i="0" dirty="0" smtClean="0">
                <a:latin typeface="Arial Narrow" panose="020B0606020202030204" pitchFamily="34" charset="0"/>
              </a:rPr>
              <a:t>“Lord</a:t>
            </a:r>
            <a:r>
              <a:rPr lang="en-US" sz="2000" i="0" dirty="0">
                <a:latin typeface="Arial Narrow" panose="020B0606020202030204" pitchFamily="34" charset="0"/>
              </a:rPr>
              <a:t>, come and save us</a:t>
            </a:r>
            <a:r>
              <a:rPr lang="en-US" sz="2000" i="0" dirty="0" smtClean="0">
                <a:latin typeface="Arial Narrow" panose="020B0606020202030204" pitchFamily="34" charset="0"/>
              </a:rPr>
              <a:t>.”</a:t>
            </a:r>
            <a:endParaRPr lang="en-US" sz="2000" i="0" dirty="0">
              <a:latin typeface="Arial Narrow" panose="020B0606020202030204" pitchFamily="34" charset="0"/>
            </a:endParaRPr>
          </a:p>
          <a:p>
            <a:pPr>
              <a:spcBef>
                <a:spcPts val="0"/>
              </a:spcBef>
            </a:pPr>
            <a:r>
              <a:rPr lang="sv-SE" i="0" dirty="0"/>
              <a:t>2</a:t>
            </a:r>
            <a:r>
              <a:rPr lang="sv-SE" i="0" baseline="30000" dirty="0"/>
              <a:t>nd</a:t>
            </a:r>
            <a:r>
              <a:rPr lang="sv-SE" i="0" dirty="0"/>
              <a:t> Reading</a:t>
            </a:r>
            <a:r>
              <a:rPr lang="sv-SE" i="0" dirty="0" smtClean="0"/>
              <a:t>: </a:t>
            </a:r>
            <a:r>
              <a:rPr lang="sv-SE" b="1" i="0" dirty="0" smtClean="0"/>
              <a:t>James 5:7-10</a:t>
            </a:r>
            <a:endParaRPr lang="sv-SE" b="1" i="0" dirty="0"/>
          </a:p>
          <a:p>
            <a:pPr lvl="1">
              <a:spcBef>
                <a:spcPts val="0"/>
              </a:spcBef>
            </a:pPr>
            <a:r>
              <a:rPr lang="en-US" sz="2000" dirty="0" smtClean="0">
                <a:latin typeface="Arial Narrow" panose="020B0606020202030204" pitchFamily="34" charset="0"/>
              </a:rPr>
              <a:t>“</a:t>
            </a:r>
            <a:r>
              <a:rPr lang="sv-SE" sz="2000" dirty="0" smtClean="0">
                <a:latin typeface="Arial Narrow" panose="020B0606020202030204" pitchFamily="34" charset="0"/>
              </a:rPr>
              <a:t>Make your hearts firm, because the coming of the Lord is at hand.”</a:t>
            </a:r>
            <a:endParaRPr lang="sv-SE" sz="2000" i="0" dirty="0">
              <a:latin typeface="Arial Narrow" panose="020B0606020202030204" pitchFamily="34" charset="0"/>
            </a:endParaRPr>
          </a:p>
          <a:p>
            <a:pPr>
              <a:spcBef>
                <a:spcPts val="0"/>
              </a:spcBef>
            </a:pPr>
            <a:r>
              <a:rPr lang="sv-SE" i="0" dirty="0" smtClean="0"/>
              <a:t>Alleluia:</a:t>
            </a:r>
            <a:endParaRPr lang="sv-SE" i="0" dirty="0"/>
          </a:p>
          <a:p>
            <a:pPr lvl="1">
              <a:spcBef>
                <a:spcPts val="0"/>
              </a:spcBef>
            </a:pPr>
            <a:r>
              <a:rPr lang="en-US" sz="2000" i="0" dirty="0" smtClean="0">
                <a:latin typeface="Arial Narrow" panose="020B0606020202030204" pitchFamily="34" charset="0"/>
              </a:rPr>
              <a:t>“The </a:t>
            </a:r>
            <a:r>
              <a:rPr lang="en-US" sz="2000" i="0" dirty="0">
                <a:latin typeface="Arial Narrow" panose="020B0606020202030204" pitchFamily="34" charset="0"/>
              </a:rPr>
              <a:t>Spirit of the Lord is upon me</a:t>
            </a:r>
            <a:r>
              <a:rPr lang="en-US" sz="2000" i="0" dirty="0" smtClean="0">
                <a:latin typeface="Arial Narrow" panose="020B0606020202030204" pitchFamily="34" charset="0"/>
              </a:rPr>
              <a:t>, </a:t>
            </a:r>
            <a:r>
              <a:rPr lang="en-US" sz="2000" i="0" dirty="0" smtClean="0">
                <a:latin typeface="Arial Narrow" panose="020B0606020202030204" pitchFamily="34" charset="0"/>
              </a:rPr>
              <a:t/>
            </a:r>
            <a:br>
              <a:rPr lang="en-US" sz="2000" i="0" dirty="0" smtClean="0">
                <a:latin typeface="Arial Narrow" panose="020B0606020202030204" pitchFamily="34" charset="0"/>
              </a:rPr>
            </a:br>
            <a:r>
              <a:rPr lang="en-US" sz="2000" i="0" dirty="0" smtClean="0">
                <a:latin typeface="Arial Narrow" panose="020B0606020202030204" pitchFamily="34" charset="0"/>
              </a:rPr>
              <a:t>because </a:t>
            </a:r>
            <a:r>
              <a:rPr lang="en-US" sz="2000" i="0" dirty="0">
                <a:latin typeface="Arial Narrow" panose="020B0606020202030204" pitchFamily="34" charset="0"/>
              </a:rPr>
              <a:t>he has anointed </a:t>
            </a:r>
            <a:r>
              <a:rPr lang="en-US" sz="2000" i="0" dirty="0" smtClean="0">
                <a:latin typeface="Arial Narrow" panose="020B0606020202030204" pitchFamily="34" charset="0"/>
              </a:rPr>
              <a:t>me </a:t>
            </a:r>
            <a:br>
              <a:rPr lang="en-US" sz="2000" i="0" dirty="0" smtClean="0">
                <a:latin typeface="Arial Narrow" panose="020B0606020202030204" pitchFamily="34" charset="0"/>
              </a:rPr>
            </a:br>
            <a:r>
              <a:rPr lang="en-US" sz="2000" i="0" dirty="0" smtClean="0">
                <a:latin typeface="Arial Narrow" panose="020B0606020202030204" pitchFamily="34" charset="0"/>
              </a:rPr>
              <a:t>to </a:t>
            </a:r>
            <a:r>
              <a:rPr lang="en-US" sz="2000" i="0" dirty="0">
                <a:latin typeface="Arial Narrow" panose="020B0606020202030204" pitchFamily="34" charset="0"/>
              </a:rPr>
              <a:t>bring glad tidings to the poor</a:t>
            </a:r>
            <a:r>
              <a:rPr lang="en-US" sz="2000" i="0" dirty="0" smtClean="0">
                <a:latin typeface="Arial Narrow" panose="020B0606020202030204" pitchFamily="34" charset="0"/>
              </a:rPr>
              <a:t>.”</a:t>
            </a:r>
            <a:endParaRPr lang="sv-SE" sz="2000" i="0" dirty="0">
              <a:latin typeface="Arial Narrow" panose="020B0606020202030204" pitchFamily="34" charset="0"/>
            </a:endParaRPr>
          </a:p>
          <a:p>
            <a:pPr>
              <a:spcBef>
                <a:spcPts val="0"/>
              </a:spcBef>
            </a:pPr>
            <a:r>
              <a:rPr lang="sv-SE" i="0" dirty="0"/>
              <a:t>Gospel:  </a:t>
            </a:r>
            <a:r>
              <a:rPr lang="sv-SE" b="1" i="0" dirty="0" smtClean="0"/>
              <a:t>Matthew 11:2-11</a:t>
            </a:r>
            <a:endParaRPr lang="sv-SE" b="1" i="0" dirty="0"/>
          </a:p>
          <a:p>
            <a:pPr lvl="1">
              <a:spcBef>
                <a:spcPts val="0"/>
              </a:spcBef>
            </a:pPr>
            <a:r>
              <a:rPr lang="en-US" sz="2000" dirty="0" smtClean="0">
                <a:latin typeface="Arial Narrow" panose="020B0606020202030204" pitchFamily="34" charset="0"/>
              </a:rPr>
              <a:t>“</a:t>
            </a:r>
            <a:r>
              <a:rPr lang="sv-SE" sz="2000" dirty="0" smtClean="0">
                <a:latin typeface="Arial Narrow" panose="020B0606020202030204" pitchFamily="34" charset="0"/>
              </a:rPr>
              <a:t>Are you the one who is to come </a:t>
            </a:r>
            <a:r>
              <a:rPr lang="sv-SE" sz="2000" dirty="0" smtClean="0">
                <a:latin typeface="Arial Narrow" panose="020B0606020202030204" pitchFamily="34" charset="0"/>
              </a:rPr>
              <a:t/>
            </a:r>
            <a:br>
              <a:rPr lang="sv-SE" sz="2000" dirty="0" smtClean="0">
                <a:latin typeface="Arial Narrow" panose="020B0606020202030204" pitchFamily="34" charset="0"/>
              </a:rPr>
            </a:br>
            <a:r>
              <a:rPr lang="sv-SE" sz="2000" dirty="0" smtClean="0">
                <a:latin typeface="Arial Narrow" panose="020B0606020202030204" pitchFamily="34" charset="0"/>
              </a:rPr>
              <a:t>or </a:t>
            </a:r>
            <a:r>
              <a:rPr lang="sv-SE" sz="2000" dirty="0" smtClean="0">
                <a:latin typeface="Arial Narrow" panose="020B0606020202030204" pitchFamily="34" charset="0"/>
              </a:rPr>
              <a:t>should we look for another?”</a:t>
            </a:r>
            <a:endParaRPr lang="sv-SE" sz="2000" i="0" dirty="0">
              <a:latin typeface="Arial Narrow" panose="020B0606020202030204" pitchFamily="34" charset="0"/>
            </a:endParaRPr>
          </a:p>
          <a:p>
            <a:endParaRPr lang="en-US" sz="3200" i="0" dirty="0"/>
          </a:p>
        </p:txBody>
      </p:sp>
      <p:sp>
        <p:nvSpPr>
          <p:cNvPr id="3" name="Title 2"/>
          <p:cNvSpPr>
            <a:spLocks noGrp="1"/>
          </p:cNvSpPr>
          <p:nvPr>
            <p:ph type="title"/>
          </p:nvPr>
        </p:nvSpPr>
        <p:spPr/>
        <p:txBody>
          <a:bodyPr/>
          <a:lstStyle/>
          <a:p>
            <a:r>
              <a:rPr lang="en-US" i="0" dirty="0" smtClean="0"/>
              <a:t>3</a:t>
            </a:r>
            <a:r>
              <a:rPr lang="en-US" i="0" baseline="30000" dirty="0" smtClean="0"/>
              <a:t>rd</a:t>
            </a:r>
            <a:r>
              <a:rPr lang="en-US" i="0" dirty="0" smtClean="0"/>
              <a:t> Sunday </a:t>
            </a:r>
            <a:r>
              <a:rPr lang="en-US" i="0" dirty="0"/>
              <a:t>of Advent – Year A</a:t>
            </a:r>
          </a:p>
        </p:txBody>
      </p:sp>
      <p:pic>
        <p:nvPicPr>
          <p:cNvPr id="11266" name="Picture 2" descr="http://www.servicioskoinonia.org/cerezo/dibujosA/03AdvientoA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2133" y="4038600"/>
            <a:ext cx="1895667"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101391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763000" cy="5562600"/>
          </a:xfrm>
        </p:spPr>
        <p:txBody>
          <a:bodyPr>
            <a:normAutofit/>
          </a:bodyPr>
          <a:lstStyle/>
          <a:p>
            <a:pPr>
              <a:spcBef>
                <a:spcPts val="0"/>
              </a:spcBef>
            </a:pPr>
            <a:r>
              <a:rPr lang="sv-SE" i="0" dirty="0" smtClean="0"/>
              <a:t>1</a:t>
            </a:r>
            <a:r>
              <a:rPr lang="sv-SE" i="0" baseline="30000" dirty="0" smtClean="0"/>
              <a:t>st</a:t>
            </a:r>
            <a:r>
              <a:rPr lang="sv-SE" i="0" dirty="0" smtClean="0"/>
              <a:t> Reading:  </a:t>
            </a:r>
            <a:r>
              <a:rPr lang="sv-SE" b="1" i="0" dirty="0" smtClean="0"/>
              <a:t>Isaiah 7:10-14</a:t>
            </a:r>
          </a:p>
          <a:p>
            <a:pPr lvl="1">
              <a:spcBef>
                <a:spcPts val="0"/>
              </a:spcBef>
            </a:pPr>
            <a:r>
              <a:rPr lang="en-US" sz="2000" i="0" dirty="0" smtClean="0">
                <a:latin typeface="Arial Narrow" panose="020B0606020202030204" pitchFamily="34" charset="0"/>
              </a:rPr>
              <a:t>“Behold, the virgin shall conceive.”</a:t>
            </a:r>
          </a:p>
          <a:p>
            <a:r>
              <a:rPr lang="en-US" i="0" dirty="0" smtClean="0"/>
              <a:t>Responsorial:  </a:t>
            </a:r>
            <a:r>
              <a:rPr lang="en-US" b="1" i="0" dirty="0" smtClean="0"/>
              <a:t>Psalm 24:1-6</a:t>
            </a:r>
          </a:p>
          <a:p>
            <a:pPr lvl="1">
              <a:spcBef>
                <a:spcPts val="0"/>
              </a:spcBef>
            </a:pPr>
            <a:r>
              <a:rPr lang="en-US" sz="2000" i="0" dirty="0" smtClean="0">
                <a:latin typeface="Arial Narrow" panose="020B0606020202030204" pitchFamily="34" charset="0"/>
              </a:rPr>
              <a:t>“Let the Lord enter; he is king of glory.”</a:t>
            </a:r>
          </a:p>
          <a:p>
            <a:r>
              <a:rPr lang="sv-SE" i="0" dirty="0" smtClean="0"/>
              <a:t>2</a:t>
            </a:r>
            <a:r>
              <a:rPr lang="sv-SE" i="0" baseline="30000" dirty="0" smtClean="0"/>
              <a:t>nd</a:t>
            </a:r>
            <a:r>
              <a:rPr lang="sv-SE" i="0" dirty="0" smtClean="0"/>
              <a:t> Reading:  </a:t>
            </a:r>
            <a:r>
              <a:rPr lang="sv-SE" b="1" i="0" dirty="0" smtClean="0"/>
              <a:t>Romans 1:1-7 </a:t>
            </a:r>
          </a:p>
          <a:p>
            <a:pPr lvl="1">
              <a:spcBef>
                <a:spcPts val="0"/>
              </a:spcBef>
            </a:pPr>
            <a:r>
              <a:rPr lang="en-US" sz="2000" dirty="0" smtClean="0">
                <a:latin typeface="Arial Narrow" panose="020B0606020202030204" pitchFamily="34" charset="0"/>
              </a:rPr>
              <a:t>“</a:t>
            </a:r>
            <a:r>
              <a:rPr lang="sv-SE" sz="2000" i="0" dirty="0" smtClean="0">
                <a:latin typeface="Arial Narrow" panose="020B0606020202030204" pitchFamily="34" charset="0"/>
              </a:rPr>
              <a:t>Jesus Christ, descended from David, is the Son of God.”</a:t>
            </a:r>
          </a:p>
          <a:p>
            <a:r>
              <a:rPr lang="sv-SE" i="0" dirty="0" smtClean="0"/>
              <a:t>Alleluia:</a:t>
            </a:r>
            <a:endParaRPr lang="sv-SE" sz="2400" i="0" dirty="0" smtClean="0"/>
          </a:p>
          <a:p>
            <a:pPr lvl="1">
              <a:spcBef>
                <a:spcPts val="0"/>
              </a:spcBef>
            </a:pPr>
            <a:r>
              <a:rPr lang="en-US" sz="2000" i="0" dirty="0" smtClean="0">
                <a:latin typeface="Arial Narrow" panose="020B0606020202030204" pitchFamily="34" charset="0"/>
              </a:rPr>
              <a:t>“The </a:t>
            </a:r>
            <a:r>
              <a:rPr lang="en-US" sz="2000" i="0" dirty="0">
                <a:latin typeface="Arial Narrow" panose="020B0606020202030204" pitchFamily="34" charset="0"/>
              </a:rPr>
              <a:t>virgin shall conceive, and bear a son</a:t>
            </a:r>
            <a:r>
              <a:rPr lang="en-US" sz="2000" i="0" dirty="0" smtClean="0">
                <a:latin typeface="Arial Narrow" panose="020B0606020202030204" pitchFamily="34" charset="0"/>
              </a:rPr>
              <a:t>, </a:t>
            </a:r>
            <a:r>
              <a:rPr lang="en-US" sz="2000" i="0" dirty="0" smtClean="0">
                <a:latin typeface="Arial Narrow" panose="020B0606020202030204" pitchFamily="34" charset="0"/>
              </a:rPr>
              <a:t/>
            </a:r>
            <a:br>
              <a:rPr lang="en-US" sz="2000" i="0" dirty="0" smtClean="0">
                <a:latin typeface="Arial Narrow" panose="020B0606020202030204" pitchFamily="34" charset="0"/>
              </a:rPr>
            </a:br>
            <a:r>
              <a:rPr lang="en-US" sz="2000" i="0" dirty="0" smtClean="0">
                <a:latin typeface="Arial Narrow" panose="020B0606020202030204" pitchFamily="34" charset="0"/>
              </a:rPr>
              <a:t>and </a:t>
            </a:r>
            <a:r>
              <a:rPr lang="en-US" sz="2000" i="0" dirty="0">
                <a:latin typeface="Arial Narrow" panose="020B0606020202030204" pitchFamily="34" charset="0"/>
              </a:rPr>
              <a:t>they shall name him Emmanuel</a:t>
            </a:r>
            <a:r>
              <a:rPr lang="en-US" sz="2000" i="0" dirty="0" smtClean="0">
                <a:latin typeface="Arial Narrow" panose="020B0606020202030204" pitchFamily="34" charset="0"/>
              </a:rPr>
              <a:t>.”</a:t>
            </a:r>
            <a:endParaRPr lang="sv-SE" sz="2000" i="0" dirty="0" smtClean="0">
              <a:latin typeface="Arial Narrow" panose="020B0606020202030204" pitchFamily="34" charset="0"/>
            </a:endParaRPr>
          </a:p>
          <a:p>
            <a:r>
              <a:rPr lang="sv-SE" i="0" dirty="0" smtClean="0"/>
              <a:t>Gospel</a:t>
            </a:r>
            <a:r>
              <a:rPr lang="sv-SE" i="0" dirty="0" smtClean="0"/>
              <a:t>:  </a:t>
            </a:r>
            <a:r>
              <a:rPr lang="sv-SE" b="1" i="0" dirty="0" smtClean="0"/>
              <a:t>Matthew 1:18-24</a:t>
            </a:r>
          </a:p>
          <a:p>
            <a:pPr lvl="1">
              <a:spcBef>
                <a:spcPts val="0"/>
              </a:spcBef>
            </a:pPr>
            <a:r>
              <a:rPr lang="en-US" sz="2000" dirty="0" smtClean="0">
                <a:latin typeface="Arial Narrow" panose="020B0606020202030204" pitchFamily="34" charset="0"/>
              </a:rPr>
              <a:t>“</a:t>
            </a:r>
            <a:r>
              <a:rPr lang="sv-SE" sz="2000" i="0" dirty="0" smtClean="0">
                <a:latin typeface="Arial Narrow" panose="020B0606020202030204" pitchFamily="34" charset="0"/>
              </a:rPr>
              <a:t>Jesus will be born of Mary, </a:t>
            </a:r>
            <a:r>
              <a:rPr lang="sv-SE" sz="2000" i="0" dirty="0" smtClean="0">
                <a:latin typeface="Arial Narrow" panose="020B0606020202030204" pitchFamily="34" charset="0"/>
              </a:rPr>
              <a:t/>
            </a:r>
            <a:br>
              <a:rPr lang="sv-SE" sz="2000" i="0" dirty="0" smtClean="0">
                <a:latin typeface="Arial Narrow" panose="020B0606020202030204" pitchFamily="34" charset="0"/>
              </a:rPr>
            </a:br>
            <a:r>
              <a:rPr lang="sv-SE" sz="2000" i="0" dirty="0" smtClean="0">
                <a:latin typeface="Arial Narrow" panose="020B0606020202030204" pitchFamily="34" charset="0"/>
              </a:rPr>
              <a:t>the </a:t>
            </a:r>
            <a:r>
              <a:rPr lang="sv-SE" sz="2000" i="0" dirty="0" smtClean="0">
                <a:latin typeface="Arial Narrow" panose="020B0606020202030204" pitchFamily="34" charset="0"/>
              </a:rPr>
              <a:t>betrothed of Joseph, a son of David.”</a:t>
            </a:r>
            <a:endParaRPr lang="sv-SE" sz="2000" i="0" dirty="0">
              <a:latin typeface="Arial Narrow" panose="020B0606020202030204" pitchFamily="34" charset="0"/>
            </a:endParaRPr>
          </a:p>
        </p:txBody>
      </p:sp>
      <p:sp>
        <p:nvSpPr>
          <p:cNvPr id="3" name="Title 2"/>
          <p:cNvSpPr>
            <a:spLocks noGrp="1"/>
          </p:cNvSpPr>
          <p:nvPr>
            <p:ph type="title"/>
          </p:nvPr>
        </p:nvSpPr>
        <p:spPr/>
        <p:txBody>
          <a:bodyPr>
            <a:normAutofit/>
          </a:bodyPr>
          <a:lstStyle/>
          <a:p>
            <a:r>
              <a:rPr lang="en-US" i="0" dirty="0" smtClean="0">
                <a:solidFill>
                  <a:srgbClr val="002060"/>
                </a:solidFill>
              </a:rPr>
              <a:t>4</a:t>
            </a:r>
            <a:r>
              <a:rPr lang="en-US" i="0" baseline="30000" dirty="0" smtClean="0">
                <a:solidFill>
                  <a:srgbClr val="002060"/>
                </a:solidFill>
              </a:rPr>
              <a:t>th</a:t>
            </a:r>
            <a:r>
              <a:rPr lang="en-US" i="0" dirty="0" smtClean="0">
                <a:solidFill>
                  <a:srgbClr val="002060"/>
                </a:solidFill>
              </a:rPr>
              <a:t> Sunday of Advent – Year A</a:t>
            </a:r>
            <a:endParaRPr lang="en-US" i="0" dirty="0">
              <a:solidFill>
                <a:srgbClr val="002060"/>
              </a:solidFill>
            </a:endParaRP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4038600"/>
            <a:ext cx="1822372"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8629398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0"/>
            <a:ext cx="8839200" cy="5562600"/>
          </a:xfrm>
        </p:spPr>
        <p:txBody>
          <a:bodyPr>
            <a:normAutofit/>
          </a:bodyPr>
          <a:lstStyle/>
          <a:p>
            <a:pPr>
              <a:spcBef>
                <a:spcPts val="0"/>
              </a:spcBef>
            </a:pPr>
            <a:r>
              <a:rPr lang="sv-SE" i="0" dirty="0" smtClean="0"/>
              <a:t>1</a:t>
            </a:r>
            <a:r>
              <a:rPr lang="sv-SE" i="0" baseline="30000" dirty="0" smtClean="0"/>
              <a:t>st</a:t>
            </a:r>
            <a:r>
              <a:rPr lang="sv-SE" i="0" dirty="0" smtClean="0"/>
              <a:t> Reading: </a:t>
            </a:r>
            <a:r>
              <a:rPr lang="sv-SE" b="1" i="0" dirty="0" smtClean="0"/>
              <a:t>Isa 63:16b-17, 19b; 64:2-7</a:t>
            </a:r>
          </a:p>
          <a:p>
            <a:pPr lvl="1">
              <a:spcBef>
                <a:spcPts val="0"/>
              </a:spcBef>
            </a:pPr>
            <a:r>
              <a:rPr lang="en-US" sz="2000" dirty="0" smtClean="0">
                <a:latin typeface="Arial Narrow" panose="020B0606020202030204" pitchFamily="34" charset="0"/>
              </a:rPr>
              <a:t>“Oh, that you would rend the heavens and come down!”</a:t>
            </a:r>
            <a:endParaRPr lang="en-US" sz="2000" i="0" dirty="0" smtClean="0">
              <a:latin typeface="Arial Narrow" panose="020B0606020202030204" pitchFamily="34" charset="0"/>
            </a:endParaRPr>
          </a:p>
          <a:p>
            <a:r>
              <a:rPr lang="en-US" i="0" dirty="0" smtClean="0"/>
              <a:t>Responsorial: </a:t>
            </a:r>
            <a:r>
              <a:rPr lang="en-US" b="1" i="0" dirty="0" smtClean="0"/>
              <a:t>Psalm 80:2-3, 15-16, 18-19</a:t>
            </a:r>
          </a:p>
          <a:p>
            <a:pPr lvl="1">
              <a:spcBef>
                <a:spcPts val="0"/>
              </a:spcBef>
            </a:pPr>
            <a:r>
              <a:rPr lang="en-US" sz="2000" i="0" dirty="0" smtClean="0">
                <a:latin typeface="Arial Narrow" panose="020B0606020202030204" pitchFamily="34" charset="0"/>
              </a:rPr>
              <a:t>“Lord</a:t>
            </a:r>
            <a:r>
              <a:rPr lang="en-US" sz="2000" i="0" dirty="0">
                <a:latin typeface="Arial Narrow" panose="020B0606020202030204" pitchFamily="34" charset="0"/>
              </a:rPr>
              <a:t>, make us turn to you; let us see your </a:t>
            </a:r>
            <a:r>
              <a:rPr lang="en-US" sz="2000" i="0" dirty="0" smtClean="0">
                <a:latin typeface="Arial Narrow" panose="020B0606020202030204" pitchFamily="34" charset="0"/>
              </a:rPr>
              <a:t>face and </a:t>
            </a:r>
            <a:r>
              <a:rPr lang="en-US" sz="2000" i="0" dirty="0">
                <a:latin typeface="Arial Narrow" panose="020B0606020202030204" pitchFamily="34" charset="0"/>
              </a:rPr>
              <a:t>we shall be saved</a:t>
            </a:r>
            <a:r>
              <a:rPr lang="en-US" sz="2000" i="0" dirty="0" smtClean="0">
                <a:latin typeface="Arial Narrow" panose="020B0606020202030204" pitchFamily="34" charset="0"/>
              </a:rPr>
              <a:t>.”</a:t>
            </a:r>
          </a:p>
          <a:p>
            <a:r>
              <a:rPr lang="sv-SE" i="0" dirty="0" smtClean="0"/>
              <a:t>2</a:t>
            </a:r>
            <a:r>
              <a:rPr lang="sv-SE" i="0" baseline="30000" dirty="0" smtClean="0"/>
              <a:t>nd</a:t>
            </a:r>
            <a:r>
              <a:rPr lang="sv-SE" i="0" dirty="0" smtClean="0"/>
              <a:t> Reading:</a:t>
            </a:r>
            <a:r>
              <a:rPr lang="sv-SE" b="1" i="0" dirty="0" smtClean="0"/>
              <a:t> 1 Cor 1:3-9</a:t>
            </a:r>
          </a:p>
          <a:p>
            <a:pPr lvl="1"/>
            <a:r>
              <a:rPr lang="en-US" sz="2000" dirty="0" smtClean="0">
                <a:latin typeface="Arial Narrow" panose="020B0606020202030204" pitchFamily="34" charset="0"/>
              </a:rPr>
              <a:t>“</a:t>
            </a:r>
            <a:r>
              <a:rPr lang="sv-SE" sz="2000" dirty="0" smtClean="0">
                <a:latin typeface="Arial Narrow" panose="020B0606020202030204" pitchFamily="34" charset="0"/>
              </a:rPr>
              <a:t>We </a:t>
            </a:r>
            <a:r>
              <a:rPr lang="sv-SE" sz="2000" dirty="0" smtClean="0">
                <a:latin typeface="Arial Narrow" panose="020B0606020202030204" pitchFamily="34" charset="0"/>
              </a:rPr>
              <a:t>wait for the revelation of our Lord Jesus Christ.”</a:t>
            </a:r>
            <a:endParaRPr lang="sv-SE" sz="2000" i="0" dirty="0" smtClean="0">
              <a:latin typeface="Arial Narrow" panose="020B0606020202030204" pitchFamily="34" charset="0"/>
            </a:endParaRPr>
          </a:p>
          <a:p>
            <a:r>
              <a:rPr lang="sv-SE" i="0" dirty="0" smtClean="0"/>
              <a:t>Alleluia:</a:t>
            </a:r>
          </a:p>
          <a:p>
            <a:pPr lvl="1">
              <a:spcBef>
                <a:spcPts val="0"/>
              </a:spcBef>
            </a:pPr>
            <a:r>
              <a:rPr lang="en-US" sz="2000" i="0" dirty="0" smtClean="0">
                <a:latin typeface="Arial Narrow" panose="020B0606020202030204" pitchFamily="34" charset="0"/>
              </a:rPr>
              <a:t>“Show </a:t>
            </a:r>
            <a:r>
              <a:rPr lang="en-US" sz="2000" i="0" dirty="0">
                <a:latin typeface="Arial Narrow" panose="020B0606020202030204" pitchFamily="34" charset="0"/>
              </a:rPr>
              <a:t>us, Lord, your love</a:t>
            </a:r>
            <a:r>
              <a:rPr lang="en-US" sz="2000" i="0" dirty="0" smtClean="0">
                <a:latin typeface="Arial Narrow" panose="020B0606020202030204" pitchFamily="34" charset="0"/>
              </a:rPr>
              <a:t>; and </a:t>
            </a:r>
            <a:r>
              <a:rPr lang="en-US" sz="2000" i="0" dirty="0">
                <a:latin typeface="Arial Narrow" panose="020B0606020202030204" pitchFamily="34" charset="0"/>
              </a:rPr>
              <a:t>grant us your salvation</a:t>
            </a:r>
            <a:r>
              <a:rPr lang="en-US" sz="2000" i="0" dirty="0" smtClean="0">
                <a:latin typeface="Arial Narrow" panose="020B0606020202030204" pitchFamily="34" charset="0"/>
              </a:rPr>
              <a:t>.”</a:t>
            </a:r>
            <a:endParaRPr lang="sv-SE" sz="2000" i="0" dirty="0">
              <a:latin typeface="Arial Narrow" panose="020B0606020202030204" pitchFamily="34" charset="0"/>
            </a:endParaRPr>
          </a:p>
          <a:p>
            <a:r>
              <a:rPr lang="sv-SE" i="0" dirty="0" smtClean="0"/>
              <a:t>Gospel: </a:t>
            </a:r>
            <a:r>
              <a:rPr lang="sv-SE" b="1" i="0" dirty="0" smtClean="0"/>
              <a:t>Mark 13:33-37</a:t>
            </a:r>
          </a:p>
          <a:p>
            <a:pPr lvl="1"/>
            <a:r>
              <a:rPr lang="en-US" sz="2000" dirty="0" smtClean="0">
                <a:latin typeface="Arial Narrow" panose="020B0606020202030204" pitchFamily="34" charset="0"/>
              </a:rPr>
              <a:t>“</a:t>
            </a:r>
            <a:r>
              <a:rPr lang="sv-SE" sz="2000" dirty="0" smtClean="0">
                <a:latin typeface="Arial Narrow" panose="020B0606020202030204" pitchFamily="34" charset="0"/>
              </a:rPr>
              <a:t>Be </a:t>
            </a:r>
            <a:r>
              <a:rPr lang="sv-SE" sz="2000" dirty="0" smtClean="0">
                <a:latin typeface="Arial Narrow" panose="020B0606020202030204" pitchFamily="34" charset="0"/>
              </a:rPr>
              <a:t>watchful! You do not know when </a:t>
            </a:r>
            <a:r>
              <a:rPr lang="sv-SE" sz="2000" dirty="0" smtClean="0">
                <a:latin typeface="Arial Narrow" panose="020B0606020202030204" pitchFamily="34" charset="0"/>
              </a:rPr>
              <a:t/>
            </a:r>
            <a:br>
              <a:rPr lang="sv-SE" sz="2000" dirty="0" smtClean="0">
                <a:latin typeface="Arial Narrow" panose="020B0606020202030204" pitchFamily="34" charset="0"/>
              </a:rPr>
            </a:br>
            <a:r>
              <a:rPr lang="sv-SE" sz="2000" dirty="0" smtClean="0">
                <a:latin typeface="Arial Narrow" panose="020B0606020202030204" pitchFamily="34" charset="0"/>
              </a:rPr>
              <a:t>the </a:t>
            </a:r>
            <a:r>
              <a:rPr lang="sv-SE" sz="2000" dirty="0" smtClean="0">
                <a:latin typeface="Arial Narrow" panose="020B0606020202030204" pitchFamily="34" charset="0"/>
              </a:rPr>
              <a:t>Lord of the House is coming.”</a:t>
            </a:r>
            <a:endParaRPr lang="sv-SE" sz="2000" i="0" dirty="0">
              <a:latin typeface="Arial Narrow" panose="020B0606020202030204" pitchFamily="34" charset="0"/>
            </a:endParaRPr>
          </a:p>
        </p:txBody>
      </p:sp>
      <p:sp>
        <p:nvSpPr>
          <p:cNvPr id="3" name="Title 2"/>
          <p:cNvSpPr>
            <a:spLocks noGrp="1"/>
          </p:cNvSpPr>
          <p:nvPr>
            <p:ph type="title"/>
          </p:nvPr>
        </p:nvSpPr>
        <p:spPr/>
        <p:txBody>
          <a:bodyPr>
            <a:normAutofit/>
          </a:bodyPr>
          <a:lstStyle/>
          <a:p>
            <a:r>
              <a:rPr lang="en-US" smtClean="0">
                <a:solidFill>
                  <a:srgbClr val="002060"/>
                </a:solidFill>
              </a:rPr>
              <a:t>1</a:t>
            </a:r>
            <a:r>
              <a:rPr lang="en-US" baseline="30000" smtClean="0">
                <a:solidFill>
                  <a:srgbClr val="002060"/>
                </a:solidFill>
              </a:rPr>
              <a:t>st</a:t>
            </a:r>
            <a:r>
              <a:rPr lang="en-US" smtClean="0">
                <a:solidFill>
                  <a:srgbClr val="002060"/>
                </a:solidFill>
              </a:rPr>
              <a:t> Sunday of Advent – Year B</a:t>
            </a:r>
            <a:endParaRPr lang="en-US" dirty="0">
              <a:solidFill>
                <a:srgbClr val="002060"/>
              </a:solidFill>
            </a:endParaRPr>
          </a:p>
        </p:txBody>
      </p:sp>
      <p:pic>
        <p:nvPicPr>
          <p:cNvPr id="1026" name="Picture 2" descr="http://www.servicioskoinonia.org/cerezo/dibujosB/01advientoB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7065"/>
          <a:stretch/>
        </p:blipFill>
        <p:spPr bwMode="auto">
          <a:xfrm>
            <a:off x="7239000" y="4038600"/>
            <a:ext cx="1835238"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047259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spcBef>
                <a:spcPts val="0"/>
              </a:spcBef>
            </a:pPr>
            <a:r>
              <a:rPr lang="sv-SE" i="0" dirty="0"/>
              <a:t>1</a:t>
            </a:r>
            <a:r>
              <a:rPr lang="sv-SE" i="0" baseline="30000" dirty="0"/>
              <a:t>st</a:t>
            </a:r>
            <a:r>
              <a:rPr lang="sv-SE" i="0" dirty="0"/>
              <a:t> Reading:  </a:t>
            </a:r>
            <a:r>
              <a:rPr lang="sv-SE" b="1" i="0" dirty="0" smtClean="0"/>
              <a:t>Isaiah 40:1-5, 9-11</a:t>
            </a:r>
            <a:endParaRPr lang="sv-SE" b="1" i="0" dirty="0"/>
          </a:p>
          <a:p>
            <a:pPr lvl="1">
              <a:spcBef>
                <a:spcPts val="0"/>
              </a:spcBef>
            </a:pPr>
            <a:r>
              <a:rPr lang="en-US" sz="2000" dirty="0" smtClean="0">
                <a:latin typeface="Arial Narrow" panose="020B0606020202030204" pitchFamily="34" charset="0"/>
              </a:rPr>
              <a:t>“Prepare the way of the Lord.”</a:t>
            </a:r>
            <a:endParaRPr lang="en-US" sz="2000" i="0" dirty="0">
              <a:latin typeface="Arial Narrow" panose="020B0606020202030204" pitchFamily="34" charset="0"/>
            </a:endParaRPr>
          </a:p>
          <a:p>
            <a:r>
              <a:rPr lang="en-US" i="0" dirty="0" smtClean="0"/>
              <a:t>Responsorial:  </a:t>
            </a:r>
            <a:r>
              <a:rPr lang="en-US" b="1" i="0" dirty="0" smtClean="0"/>
              <a:t>Psalm 85:9-14</a:t>
            </a:r>
            <a:endParaRPr lang="en-US" b="1" i="0" dirty="0"/>
          </a:p>
          <a:p>
            <a:pPr lvl="1">
              <a:spcBef>
                <a:spcPts val="0"/>
              </a:spcBef>
            </a:pPr>
            <a:r>
              <a:rPr lang="en-US" sz="2000" i="0" dirty="0">
                <a:latin typeface="Arial Narrow" panose="020B0606020202030204" pitchFamily="34" charset="0"/>
              </a:rPr>
              <a:t>“Lord, let us see your kindness, and grant us your salvation.”</a:t>
            </a:r>
          </a:p>
          <a:p>
            <a:r>
              <a:rPr lang="sv-SE" i="0" dirty="0"/>
              <a:t>2</a:t>
            </a:r>
            <a:r>
              <a:rPr lang="sv-SE" i="0" baseline="30000" dirty="0"/>
              <a:t>nd</a:t>
            </a:r>
            <a:r>
              <a:rPr lang="sv-SE" i="0" dirty="0"/>
              <a:t> Reading</a:t>
            </a:r>
            <a:r>
              <a:rPr lang="sv-SE" i="0" dirty="0" smtClean="0"/>
              <a:t>: </a:t>
            </a:r>
            <a:r>
              <a:rPr lang="sv-SE" b="1" i="0" dirty="0" smtClean="0"/>
              <a:t>2 Peter 3:8-14</a:t>
            </a:r>
            <a:endParaRPr lang="sv-SE" b="1" i="0" dirty="0"/>
          </a:p>
          <a:p>
            <a:pPr lvl="1">
              <a:spcBef>
                <a:spcPts val="0"/>
              </a:spcBef>
            </a:pPr>
            <a:r>
              <a:rPr lang="en-US" sz="2000" dirty="0" smtClean="0">
                <a:latin typeface="Arial Narrow" panose="020B0606020202030204" pitchFamily="34" charset="0"/>
              </a:rPr>
              <a:t>“</a:t>
            </a:r>
            <a:r>
              <a:rPr lang="sv-SE" sz="2000" dirty="0" smtClean="0">
                <a:latin typeface="Arial Narrow" panose="020B0606020202030204" pitchFamily="34" charset="0"/>
              </a:rPr>
              <a:t>We await new heavens and a new earth.”</a:t>
            </a:r>
            <a:endParaRPr lang="sv-SE" sz="2000" i="0" dirty="0">
              <a:latin typeface="Arial Narrow" panose="020B0606020202030204" pitchFamily="34" charset="0"/>
            </a:endParaRPr>
          </a:p>
          <a:p>
            <a:r>
              <a:rPr lang="sv-SE" i="0" dirty="0" smtClean="0"/>
              <a:t>Alleluia:</a:t>
            </a:r>
            <a:endParaRPr lang="sv-SE" i="0" dirty="0"/>
          </a:p>
          <a:p>
            <a:pPr lvl="1">
              <a:spcBef>
                <a:spcPts val="0"/>
              </a:spcBef>
            </a:pPr>
            <a:r>
              <a:rPr lang="en-US" sz="2000" i="0" dirty="0" smtClean="0">
                <a:latin typeface="Arial Narrow" panose="020B0606020202030204" pitchFamily="34" charset="0"/>
              </a:rPr>
              <a:t>“Prepare </a:t>
            </a:r>
            <a:r>
              <a:rPr lang="en-US" sz="2000" i="0" dirty="0">
                <a:latin typeface="Arial Narrow" panose="020B0606020202030204" pitchFamily="34" charset="0"/>
              </a:rPr>
              <a:t>the way of the Lord, make straight his paths</a:t>
            </a:r>
            <a:r>
              <a:rPr lang="en-US" sz="2000" i="0" dirty="0" smtClean="0">
                <a:latin typeface="Arial Narrow" panose="020B0606020202030204" pitchFamily="34" charset="0"/>
              </a:rPr>
              <a:t>: </a:t>
            </a:r>
            <a:br>
              <a:rPr lang="en-US" sz="2000" i="0" dirty="0" smtClean="0">
                <a:latin typeface="Arial Narrow" panose="020B0606020202030204" pitchFamily="34" charset="0"/>
              </a:rPr>
            </a:br>
            <a:r>
              <a:rPr lang="en-US" sz="2000" i="0" dirty="0" smtClean="0">
                <a:latin typeface="Arial Narrow" panose="020B0606020202030204" pitchFamily="34" charset="0"/>
              </a:rPr>
              <a:t>All </a:t>
            </a:r>
            <a:r>
              <a:rPr lang="en-US" sz="2000" i="0" dirty="0">
                <a:latin typeface="Arial Narrow" panose="020B0606020202030204" pitchFamily="34" charset="0"/>
              </a:rPr>
              <a:t>flesh shall see the salvation of God.</a:t>
            </a:r>
            <a:r>
              <a:rPr lang="sv-SE" sz="2000" i="0" dirty="0" smtClean="0">
                <a:latin typeface="Arial Narrow" panose="020B0606020202030204" pitchFamily="34" charset="0"/>
              </a:rPr>
              <a:t>”</a:t>
            </a:r>
            <a:endParaRPr lang="sv-SE" sz="2000" i="0" dirty="0">
              <a:latin typeface="Arial Narrow" panose="020B0606020202030204" pitchFamily="34" charset="0"/>
            </a:endParaRPr>
          </a:p>
          <a:p>
            <a:r>
              <a:rPr lang="sv-SE" i="0" dirty="0"/>
              <a:t>Gospel:  </a:t>
            </a:r>
            <a:r>
              <a:rPr lang="sv-SE" b="1" i="0" dirty="0" smtClean="0"/>
              <a:t>Mark 1:1-8</a:t>
            </a:r>
            <a:endParaRPr lang="sv-SE" b="1" i="0" dirty="0"/>
          </a:p>
          <a:p>
            <a:pPr lvl="1">
              <a:spcBef>
                <a:spcPts val="0"/>
              </a:spcBef>
            </a:pPr>
            <a:r>
              <a:rPr lang="en-US" sz="2000" dirty="0" smtClean="0">
                <a:latin typeface="Arial Narrow" panose="020B0606020202030204" pitchFamily="34" charset="0"/>
              </a:rPr>
              <a:t>“Make straight the paths of the Lord</a:t>
            </a:r>
            <a:r>
              <a:rPr lang="en-US" sz="2000" dirty="0" smtClean="0">
                <a:latin typeface="Arial Narrow" panose="020B0606020202030204" pitchFamily="34" charset="0"/>
              </a:rPr>
              <a:t>.”</a:t>
            </a:r>
            <a:endParaRPr lang="sv-SE" sz="2000" i="0" dirty="0">
              <a:latin typeface="Arial Narrow" panose="020B0606020202030204" pitchFamily="34" charset="0"/>
            </a:endParaRPr>
          </a:p>
        </p:txBody>
      </p:sp>
      <p:sp>
        <p:nvSpPr>
          <p:cNvPr id="3" name="Title 2"/>
          <p:cNvSpPr>
            <a:spLocks noGrp="1"/>
          </p:cNvSpPr>
          <p:nvPr>
            <p:ph type="title"/>
          </p:nvPr>
        </p:nvSpPr>
        <p:spPr/>
        <p:txBody>
          <a:bodyPr/>
          <a:lstStyle/>
          <a:p>
            <a:r>
              <a:rPr lang="en-US" i="0" dirty="0" smtClean="0"/>
              <a:t>2</a:t>
            </a:r>
            <a:r>
              <a:rPr lang="en-US" i="0" baseline="30000" dirty="0" smtClean="0"/>
              <a:t>nd</a:t>
            </a:r>
            <a:r>
              <a:rPr lang="en-US" i="0" dirty="0" smtClean="0"/>
              <a:t> Sunday </a:t>
            </a:r>
            <a:r>
              <a:rPr lang="en-US" i="0" dirty="0"/>
              <a:t>of Advent – Year </a:t>
            </a:r>
            <a:r>
              <a:rPr lang="en-US" i="0" dirty="0" smtClean="0"/>
              <a:t>B</a:t>
            </a:r>
            <a:endParaRPr lang="en-US" i="0" dirty="0"/>
          </a:p>
        </p:txBody>
      </p:sp>
      <p:pic>
        <p:nvPicPr>
          <p:cNvPr id="205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981"/>
          <a:stretch/>
        </p:blipFill>
        <p:spPr bwMode="auto">
          <a:xfrm>
            <a:off x="7162800" y="4038600"/>
            <a:ext cx="1889256"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2308129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spcBef>
                <a:spcPts val="0"/>
              </a:spcBef>
            </a:pPr>
            <a:r>
              <a:rPr lang="sv-SE" i="0" dirty="0"/>
              <a:t>1</a:t>
            </a:r>
            <a:r>
              <a:rPr lang="sv-SE" i="0" baseline="30000" dirty="0"/>
              <a:t>st</a:t>
            </a:r>
            <a:r>
              <a:rPr lang="sv-SE" i="0" dirty="0"/>
              <a:t> Reading:  </a:t>
            </a:r>
            <a:r>
              <a:rPr lang="sv-SE" b="1" i="0" dirty="0" smtClean="0"/>
              <a:t>Isaiah 61:1-2a, 10-11</a:t>
            </a:r>
            <a:endParaRPr lang="sv-SE" b="1" i="0" dirty="0"/>
          </a:p>
          <a:p>
            <a:pPr lvl="1">
              <a:spcBef>
                <a:spcPts val="0"/>
              </a:spcBef>
            </a:pPr>
            <a:r>
              <a:rPr lang="en-US" sz="2000" dirty="0" smtClean="0">
                <a:latin typeface="Arial Narrow" panose="020B0606020202030204" pitchFamily="34" charset="0"/>
              </a:rPr>
              <a:t>“I rejoice heartily in the Lord.”</a:t>
            </a:r>
            <a:endParaRPr lang="en-US" sz="2000" i="0" dirty="0">
              <a:latin typeface="Arial Narrow" panose="020B0606020202030204" pitchFamily="34" charset="0"/>
            </a:endParaRPr>
          </a:p>
          <a:p>
            <a:r>
              <a:rPr lang="en-US" i="0" dirty="0" smtClean="0"/>
              <a:t>Responsorial:  </a:t>
            </a:r>
            <a:r>
              <a:rPr lang="en-US" b="1" i="0" dirty="0" smtClean="0"/>
              <a:t>Luke 1:46-50, 53-54</a:t>
            </a:r>
            <a:endParaRPr lang="en-US" b="1" i="0" dirty="0"/>
          </a:p>
          <a:p>
            <a:pPr lvl="1">
              <a:spcBef>
                <a:spcPts val="0"/>
              </a:spcBef>
            </a:pPr>
            <a:r>
              <a:rPr lang="en-US" sz="2000" i="0" dirty="0">
                <a:latin typeface="Arial Narrow" panose="020B0606020202030204" pitchFamily="34" charset="0"/>
              </a:rPr>
              <a:t>“My soul rejoices in my God.”</a:t>
            </a:r>
          </a:p>
          <a:p>
            <a:r>
              <a:rPr lang="sv-SE" i="0" dirty="0"/>
              <a:t>2</a:t>
            </a:r>
            <a:r>
              <a:rPr lang="sv-SE" i="0" baseline="30000" dirty="0"/>
              <a:t>nd</a:t>
            </a:r>
            <a:r>
              <a:rPr lang="sv-SE" i="0" dirty="0"/>
              <a:t> Reading</a:t>
            </a:r>
            <a:r>
              <a:rPr lang="sv-SE" i="0" dirty="0" smtClean="0"/>
              <a:t>: </a:t>
            </a:r>
            <a:r>
              <a:rPr lang="sv-SE" b="1" i="0" dirty="0" smtClean="0"/>
              <a:t>1 Thessalonians 5:16-24</a:t>
            </a:r>
            <a:endParaRPr lang="sv-SE" b="1" i="0" dirty="0"/>
          </a:p>
          <a:p>
            <a:pPr lvl="1">
              <a:spcBef>
                <a:spcPts val="0"/>
              </a:spcBef>
            </a:pPr>
            <a:r>
              <a:rPr lang="en-US" sz="2000" dirty="0" smtClean="0">
                <a:latin typeface="Arial Narrow" panose="020B0606020202030204" pitchFamily="34" charset="0"/>
              </a:rPr>
              <a:t>“</a:t>
            </a:r>
            <a:r>
              <a:rPr lang="sv-SE" sz="2000" dirty="0" smtClean="0">
                <a:latin typeface="Arial Narrow" panose="020B0606020202030204" pitchFamily="34" charset="0"/>
              </a:rPr>
              <a:t>May you entirely, spirit, soul and body, </a:t>
            </a:r>
            <a:br>
              <a:rPr lang="sv-SE" sz="2000" dirty="0" smtClean="0">
                <a:latin typeface="Arial Narrow" panose="020B0606020202030204" pitchFamily="34" charset="0"/>
              </a:rPr>
            </a:br>
            <a:r>
              <a:rPr lang="sv-SE" sz="2000" dirty="0" smtClean="0">
                <a:latin typeface="Arial Narrow" panose="020B0606020202030204" pitchFamily="34" charset="0"/>
              </a:rPr>
              <a:t>be preserved blameless for the coming of our Lord Jesus Christ.”</a:t>
            </a:r>
            <a:endParaRPr lang="sv-SE" sz="2000" i="0" dirty="0">
              <a:latin typeface="Arial Narrow" panose="020B0606020202030204" pitchFamily="34" charset="0"/>
            </a:endParaRPr>
          </a:p>
          <a:p>
            <a:r>
              <a:rPr lang="sv-SE" i="0" dirty="0" smtClean="0"/>
              <a:t>Alleluia:</a:t>
            </a:r>
            <a:endParaRPr lang="sv-SE" i="0" dirty="0"/>
          </a:p>
          <a:p>
            <a:pPr lvl="1">
              <a:spcBef>
                <a:spcPts val="0"/>
              </a:spcBef>
            </a:pPr>
            <a:r>
              <a:rPr lang="en-US" sz="2000" i="0" dirty="0" smtClean="0">
                <a:latin typeface="Arial Narrow" panose="020B0606020202030204" pitchFamily="34" charset="0"/>
              </a:rPr>
              <a:t>“The </a:t>
            </a:r>
            <a:r>
              <a:rPr lang="en-US" sz="2000" i="0" dirty="0">
                <a:latin typeface="Arial Narrow" panose="020B0606020202030204" pitchFamily="34" charset="0"/>
              </a:rPr>
              <a:t>Spirit of the Lord is upon me</a:t>
            </a:r>
            <a:r>
              <a:rPr lang="en-US" sz="2000" i="0" dirty="0" smtClean="0">
                <a:latin typeface="Arial Narrow" panose="020B0606020202030204" pitchFamily="34" charset="0"/>
              </a:rPr>
              <a:t>, </a:t>
            </a:r>
            <a:br>
              <a:rPr lang="en-US" sz="2000" i="0" dirty="0" smtClean="0">
                <a:latin typeface="Arial Narrow" panose="020B0606020202030204" pitchFamily="34" charset="0"/>
              </a:rPr>
            </a:br>
            <a:r>
              <a:rPr lang="en-US" sz="2000" i="0" dirty="0" smtClean="0">
                <a:latin typeface="Arial Narrow" panose="020B0606020202030204" pitchFamily="34" charset="0"/>
              </a:rPr>
              <a:t>because </a:t>
            </a:r>
            <a:r>
              <a:rPr lang="en-US" sz="2000" i="0" dirty="0">
                <a:latin typeface="Arial Narrow" panose="020B0606020202030204" pitchFamily="34" charset="0"/>
              </a:rPr>
              <a:t>he has anointed </a:t>
            </a:r>
            <a:r>
              <a:rPr lang="en-US" sz="2000" i="0" dirty="0" smtClean="0">
                <a:latin typeface="Arial Narrow" panose="020B0606020202030204" pitchFamily="34" charset="0"/>
              </a:rPr>
              <a:t>me to </a:t>
            </a:r>
            <a:r>
              <a:rPr lang="en-US" sz="2000" i="0" dirty="0">
                <a:latin typeface="Arial Narrow" panose="020B0606020202030204" pitchFamily="34" charset="0"/>
              </a:rPr>
              <a:t>bring glad tidings to the poor</a:t>
            </a:r>
            <a:r>
              <a:rPr lang="en-US" sz="2000" i="0" dirty="0" smtClean="0">
                <a:latin typeface="Arial Narrow" panose="020B0606020202030204" pitchFamily="34" charset="0"/>
              </a:rPr>
              <a:t>.”</a:t>
            </a:r>
            <a:endParaRPr lang="sv-SE" sz="2000" i="0" dirty="0">
              <a:latin typeface="Arial Narrow" panose="020B0606020202030204" pitchFamily="34" charset="0"/>
            </a:endParaRPr>
          </a:p>
          <a:p>
            <a:r>
              <a:rPr lang="sv-SE" i="0" dirty="0"/>
              <a:t>Gospel:  </a:t>
            </a:r>
            <a:r>
              <a:rPr lang="sv-SE" b="1" i="0" dirty="0" smtClean="0"/>
              <a:t>JOHN 1:6-8, 19-28</a:t>
            </a:r>
            <a:endParaRPr lang="sv-SE" b="1" i="0" dirty="0"/>
          </a:p>
          <a:p>
            <a:pPr lvl="1">
              <a:spcBef>
                <a:spcPts val="0"/>
              </a:spcBef>
            </a:pPr>
            <a:r>
              <a:rPr lang="en-US" sz="2000" dirty="0" smtClean="0">
                <a:latin typeface="Arial Narrow" panose="020B0606020202030204" pitchFamily="34" charset="0"/>
              </a:rPr>
              <a:t>“</a:t>
            </a:r>
            <a:r>
              <a:rPr lang="sv-SE" sz="2000" i="0" dirty="0" smtClean="0">
                <a:latin typeface="Arial Narrow" panose="020B0606020202030204" pitchFamily="34" charset="0"/>
              </a:rPr>
              <a:t>There is one among you whom you do not recognize.”</a:t>
            </a:r>
            <a:endParaRPr lang="sv-SE" sz="2000" i="0" dirty="0">
              <a:latin typeface="Arial Narrow" panose="020B0606020202030204" pitchFamily="34" charset="0"/>
            </a:endParaRPr>
          </a:p>
        </p:txBody>
      </p:sp>
      <p:sp>
        <p:nvSpPr>
          <p:cNvPr id="3" name="Title 2"/>
          <p:cNvSpPr>
            <a:spLocks noGrp="1"/>
          </p:cNvSpPr>
          <p:nvPr>
            <p:ph type="title"/>
          </p:nvPr>
        </p:nvSpPr>
        <p:spPr/>
        <p:txBody>
          <a:bodyPr/>
          <a:lstStyle/>
          <a:p>
            <a:r>
              <a:rPr lang="en-US" i="0" dirty="0" smtClean="0"/>
              <a:t>3</a:t>
            </a:r>
            <a:r>
              <a:rPr lang="en-US" i="0" baseline="30000" dirty="0" smtClean="0"/>
              <a:t>rd</a:t>
            </a:r>
            <a:r>
              <a:rPr lang="en-US" i="0" dirty="0" smtClean="0"/>
              <a:t> Sunday </a:t>
            </a:r>
            <a:r>
              <a:rPr lang="en-US" i="0" dirty="0"/>
              <a:t>of Advent – Year </a:t>
            </a:r>
            <a:r>
              <a:rPr lang="en-US" i="0" dirty="0" smtClean="0"/>
              <a:t>B</a:t>
            </a:r>
            <a:endParaRPr lang="en-US" i="0" dirty="0"/>
          </a:p>
        </p:txBody>
      </p:sp>
      <p:pic>
        <p:nvPicPr>
          <p:cNvPr id="3074" name="Picture 2" descr="http://www.servicioskoinonia.org/cerezo/dibujosB/03advientoB3.jpg"/>
          <p:cNvPicPr>
            <a:picLocks noChangeAspect="1" noChangeArrowheads="1"/>
          </p:cNvPicPr>
          <p:nvPr/>
        </p:nvPicPr>
        <p:blipFill rotWithShape="1">
          <a:blip r:embed="rId3">
            <a:extLst>
              <a:ext uri="{28A0092B-C50C-407E-A947-70E740481C1C}">
                <a14:useLocalDpi xmlns:a14="http://schemas.microsoft.com/office/drawing/2010/main" val="0"/>
              </a:ext>
            </a:extLst>
          </a:blip>
          <a:srcRect t="5824"/>
          <a:stretch/>
        </p:blipFill>
        <p:spPr bwMode="auto">
          <a:xfrm>
            <a:off x="7067922" y="4038600"/>
            <a:ext cx="1999878"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779855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spcBef>
                <a:spcPts val="0"/>
              </a:spcBef>
            </a:pPr>
            <a:r>
              <a:rPr lang="sv-SE" i="0" dirty="0"/>
              <a:t>1</a:t>
            </a:r>
            <a:r>
              <a:rPr lang="sv-SE" i="0" baseline="30000" dirty="0"/>
              <a:t>st</a:t>
            </a:r>
            <a:r>
              <a:rPr lang="sv-SE" i="0" dirty="0"/>
              <a:t> Reading:  </a:t>
            </a:r>
            <a:r>
              <a:rPr lang="pt-BR" sz="3200" b="1" i="0" dirty="0"/>
              <a:t>2 Samuel 7:1-5, 8b-12, 14a, 16</a:t>
            </a:r>
            <a:endParaRPr lang="sv-SE" b="1" i="0" dirty="0"/>
          </a:p>
          <a:p>
            <a:pPr lvl="1">
              <a:spcBef>
                <a:spcPts val="0"/>
              </a:spcBef>
            </a:pPr>
            <a:r>
              <a:rPr lang="en-US" sz="2000" dirty="0" smtClean="0">
                <a:latin typeface="Arial Narrow" panose="020B0606020202030204" pitchFamily="34" charset="0"/>
              </a:rPr>
              <a:t>“The kingdom of David shall endure for ever before the Lord.”</a:t>
            </a:r>
            <a:endParaRPr lang="en-US" sz="2000" i="0" dirty="0">
              <a:latin typeface="Arial Narrow" panose="020B0606020202030204" pitchFamily="34" charset="0"/>
            </a:endParaRPr>
          </a:p>
          <a:p>
            <a:r>
              <a:rPr lang="en-US" i="0" dirty="0" smtClean="0"/>
              <a:t>Responsorial:  </a:t>
            </a:r>
            <a:r>
              <a:rPr lang="en-US" b="1" i="0" dirty="0" smtClean="0"/>
              <a:t>Psalm 89:2-5, 27+29</a:t>
            </a:r>
            <a:endParaRPr lang="en-US" b="1" i="0" dirty="0"/>
          </a:p>
          <a:p>
            <a:pPr lvl="1">
              <a:spcBef>
                <a:spcPts val="0"/>
              </a:spcBef>
            </a:pPr>
            <a:r>
              <a:rPr lang="en-US" sz="2000" i="0" dirty="0">
                <a:latin typeface="Arial Narrow" panose="020B0606020202030204" pitchFamily="34" charset="0"/>
              </a:rPr>
              <a:t>“For ever I will sing the goodness of the Lord.”</a:t>
            </a:r>
          </a:p>
          <a:p>
            <a:r>
              <a:rPr lang="sv-SE" i="0" dirty="0"/>
              <a:t>2</a:t>
            </a:r>
            <a:r>
              <a:rPr lang="sv-SE" i="0" baseline="30000" dirty="0"/>
              <a:t>nd</a:t>
            </a:r>
            <a:r>
              <a:rPr lang="sv-SE" i="0" dirty="0"/>
              <a:t> Reading</a:t>
            </a:r>
            <a:r>
              <a:rPr lang="sv-SE" i="0" dirty="0" smtClean="0"/>
              <a:t>: </a:t>
            </a:r>
            <a:r>
              <a:rPr lang="sv-SE" b="1" i="0" dirty="0" smtClean="0"/>
              <a:t>Romans 16:25-27</a:t>
            </a:r>
            <a:endParaRPr lang="sv-SE" b="1" i="0" dirty="0"/>
          </a:p>
          <a:p>
            <a:pPr lvl="1">
              <a:spcBef>
                <a:spcPts val="0"/>
              </a:spcBef>
            </a:pPr>
            <a:r>
              <a:rPr lang="en-US" sz="2000" dirty="0" smtClean="0">
                <a:latin typeface="Arial Narrow" panose="020B0606020202030204" pitchFamily="34" charset="0"/>
              </a:rPr>
              <a:t>“The mystery kept secret for long ages has now been manifested.”</a:t>
            </a:r>
            <a:endParaRPr lang="sv-SE" sz="2000" i="0" dirty="0">
              <a:latin typeface="Arial Narrow" panose="020B0606020202030204" pitchFamily="34" charset="0"/>
            </a:endParaRPr>
          </a:p>
          <a:p>
            <a:r>
              <a:rPr lang="sv-SE" i="0" dirty="0" smtClean="0"/>
              <a:t>Alleluia:</a:t>
            </a:r>
            <a:endParaRPr lang="sv-SE" i="0" dirty="0"/>
          </a:p>
          <a:p>
            <a:pPr lvl="1">
              <a:spcBef>
                <a:spcPts val="0"/>
              </a:spcBef>
            </a:pPr>
            <a:r>
              <a:rPr lang="en-US" sz="1900" i="0" dirty="0" smtClean="0">
                <a:latin typeface="Arial Narrow" panose="020B0606020202030204" pitchFamily="34" charset="0"/>
              </a:rPr>
              <a:t>“Behold</a:t>
            </a:r>
            <a:r>
              <a:rPr lang="en-US" sz="1900" i="0" dirty="0">
                <a:latin typeface="Arial Narrow" panose="020B0606020202030204" pitchFamily="34" charset="0"/>
              </a:rPr>
              <a:t>, I am the handmaid of the Lord</a:t>
            </a:r>
            <a:r>
              <a:rPr lang="en-US" sz="1900" i="0" dirty="0" smtClean="0">
                <a:latin typeface="Arial Narrow" panose="020B0606020202030204" pitchFamily="34" charset="0"/>
              </a:rPr>
              <a:t>. </a:t>
            </a:r>
            <a:r>
              <a:rPr lang="en-US" sz="1900" i="0" dirty="0" smtClean="0">
                <a:latin typeface="Arial Narrow" panose="020B0606020202030204" pitchFamily="34" charset="0"/>
              </a:rPr>
              <a:t/>
            </a:r>
            <a:br>
              <a:rPr lang="en-US" sz="1900" i="0" dirty="0" smtClean="0">
                <a:latin typeface="Arial Narrow" panose="020B0606020202030204" pitchFamily="34" charset="0"/>
              </a:rPr>
            </a:br>
            <a:r>
              <a:rPr lang="en-US" sz="1900" i="0" dirty="0" smtClean="0">
                <a:latin typeface="Arial Narrow" panose="020B0606020202030204" pitchFamily="34" charset="0"/>
              </a:rPr>
              <a:t>May </a:t>
            </a:r>
            <a:r>
              <a:rPr lang="en-US" sz="1900" i="0" dirty="0">
                <a:latin typeface="Arial Narrow" panose="020B0606020202030204" pitchFamily="34" charset="0"/>
              </a:rPr>
              <a:t>it be done to me according to your word.”</a:t>
            </a:r>
            <a:endParaRPr lang="sv-SE" sz="1900" i="0" dirty="0">
              <a:latin typeface="Arial Narrow" panose="020B0606020202030204" pitchFamily="34" charset="0"/>
            </a:endParaRPr>
          </a:p>
          <a:p>
            <a:r>
              <a:rPr lang="sv-SE" i="0" dirty="0"/>
              <a:t>Gospel:  </a:t>
            </a:r>
            <a:r>
              <a:rPr lang="sv-SE" b="1" i="0" dirty="0" smtClean="0"/>
              <a:t>LUKE 1:26-38</a:t>
            </a:r>
            <a:r>
              <a:rPr lang="sv-SE" sz="2800" i="0" dirty="0" smtClean="0"/>
              <a:t> – </a:t>
            </a:r>
            <a:r>
              <a:rPr lang="sv-SE" sz="2800" i="0" dirty="0" smtClean="0"/>
              <a:t/>
            </a:r>
            <a:br>
              <a:rPr lang="sv-SE" sz="2800" i="0" dirty="0" smtClean="0"/>
            </a:br>
            <a:r>
              <a:rPr lang="sv-SE" sz="2800" i="0" dirty="0" smtClean="0"/>
              <a:t>The </a:t>
            </a:r>
            <a:r>
              <a:rPr lang="sv-SE" sz="2800" i="0" dirty="0" smtClean="0"/>
              <a:t>Annunciation</a:t>
            </a:r>
            <a:endParaRPr lang="sv-SE" i="0" dirty="0"/>
          </a:p>
          <a:p>
            <a:pPr lvl="1">
              <a:spcBef>
                <a:spcPts val="0"/>
              </a:spcBef>
            </a:pPr>
            <a:r>
              <a:rPr lang="en-US" sz="2000" dirty="0" smtClean="0">
                <a:latin typeface="Arial Narrow" panose="020B0606020202030204" pitchFamily="34" charset="0"/>
              </a:rPr>
              <a:t>“</a:t>
            </a:r>
            <a:r>
              <a:rPr lang="sv-SE" sz="2000" dirty="0" smtClean="0">
                <a:latin typeface="Arial Narrow" panose="020B0606020202030204" pitchFamily="34" charset="0"/>
              </a:rPr>
              <a:t>Behold, you will conceive in your womb and </a:t>
            </a:r>
            <a:r>
              <a:rPr lang="sv-SE" sz="2000" dirty="0" smtClean="0">
                <a:latin typeface="Arial Narrow" panose="020B0606020202030204" pitchFamily="34" charset="0"/>
              </a:rPr>
              <a:t>bear </a:t>
            </a:r>
            <a:r>
              <a:rPr lang="sv-SE" sz="2000" dirty="0" smtClean="0">
                <a:latin typeface="Arial Narrow" panose="020B0606020202030204" pitchFamily="34" charset="0"/>
              </a:rPr>
              <a:t>a son.”</a:t>
            </a:r>
            <a:endParaRPr lang="sv-SE" sz="2000" i="0" dirty="0">
              <a:latin typeface="Arial Narrow" panose="020B0606020202030204" pitchFamily="34" charset="0"/>
            </a:endParaRPr>
          </a:p>
        </p:txBody>
      </p:sp>
      <p:sp>
        <p:nvSpPr>
          <p:cNvPr id="3" name="Title 2"/>
          <p:cNvSpPr>
            <a:spLocks noGrp="1"/>
          </p:cNvSpPr>
          <p:nvPr>
            <p:ph type="title"/>
          </p:nvPr>
        </p:nvSpPr>
        <p:spPr/>
        <p:txBody>
          <a:bodyPr/>
          <a:lstStyle/>
          <a:p>
            <a:r>
              <a:rPr lang="en-US" i="0" dirty="0" smtClean="0"/>
              <a:t>4</a:t>
            </a:r>
            <a:r>
              <a:rPr lang="en-US" i="0" baseline="30000" dirty="0" smtClean="0"/>
              <a:t>th</a:t>
            </a:r>
            <a:r>
              <a:rPr lang="en-US" i="0" dirty="0" smtClean="0"/>
              <a:t> Sunday </a:t>
            </a:r>
            <a:r>
              <a:rPr lang="en-US" i="0" dirty="0"/>
              <a:t>of Advent – Year </a:t>
            </a:r>
            <a:r>
              <a:rPr lang="en-US" i="0" dirty="0" smtClean="0"/>
              <a:t>B</a:t>
            </a:r>
            <a:endParaRPr lang="en-US" i="0" dirty="0"/>
          </a:p>
        </p:txBody>
      </p:sp>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5150"/>
          <a:stretch/>
        </p:blipFill>
        <p:spPr bwMode="auto">
          <a:xfrm>
            <a:off x="7162800" y="4038600"/>
            <a:ext cx="1888760"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5352745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763000" cy="5562600"/>
          </a:xfrm>
        </p:spPr>
        <p:txBody>
          <a:bodyPr>
            <a:noAutofit/>
          </a:bodyPr>
          <a:lstStyle/>
          <a:p>
            <a:pPr>
              <a:spcBef>
                <a:spcPts val="0"/>
              </a:spcBef>
            </a:pPr>
            <a:r>
              <a:rPr lang="sv-SE" i="0" dirty="0" smtClean="0"/>
              <a:t>1</a:t>
            </a:r>
            <a:r>
              <a:rPr lang="sv-SE" i="0" baseline="30000" dirty="0" smtClean="0"/>
              <a:t>st</a:t>
            </a:r>
            <a:r>
              <a:rPr lang="sv-SE" i="0" dirty="0" smtClean="0"/>
              <a:t> Reading: </a:t>
            </a:r>
            <a:r>
              <a:rPr lang="en-US" b="1" i="0" dirty="0" smtClean="0"/>
              <a:t>Jeremiah 33:14-16</a:t>
            </a:r>
          </a:p>
          <a:p>
            <a:pPr lvl="1">
              <a:spcBef>
                <a:spcPts val="0"/>
              </a:spcBef>
            </a:pPr>
            <a:r>
              <a:rPr lang="en-US" sz="2000" i="0" dirty="0" smtClean="0">
                <a:latin typeface="Arial Narrow" panose="020B0606020202030204" pitchFamily="34" charset="0"/>
              </a:rPr>
              <a:t>“I will raise up for David a just shoot.”</a:t>
            </a:r>
          </a:p>
          <a:p>
            <a:r>
              <a:rPr lang="en-US" i="0" dirty="0" smtClean="0"/>
              <a:t>Responsorial:  </a:t>
            </a:r>
            <a:r>
              <a:rPr lang="en-US" b="1" i="0" dirty="0" smtClean="0"/>
              <a:t>Psalm 25:4-5, 8-9, 10+14 </a:t>
            </a:r>
          </a:p>
          <a:p>
            <a:pPr lvl="1">
              <a:spcBef>
                <a:spcPts val="0"/>
              </a:spcBef>
            </a:pPr>
            <a:r>
              <a:rPr lang="en-US" sz="2000" i="0" dirty="0" smtClean="0">
                <a:latin typeface="Arial Narrow" panose="020B0606020202030204" pitchFamily="34" charset="0"/>
              </a:rPr>
              <a:t>“To  you, O Lord, I lift my soul.”</a:t>
            </a:r>
          </a:p>
          <a:p>
            <a:r>
              <a:rPr lang="sv-SE" i="0" dirty="0" smtClean="0"/>
              <a:t>2</a:t>
            </a:r>
            <a:r>
              <a:rPr lang="sv-SE" i="0" baseline="30000" dirty="0" smtClean="0"/>
              <a:t>nd</a:t>
            </a:r>
            <a:r>
              <a:rPr lang="sv-SE" i="0" dirty="0" smtClean="0"/>
              <a:t> Reading: </a:t>
            </a:r>
            <a:r>
              <a:rPr lang="en-US" b="1" i="0" dirty="0" smtClean="0"/>
              <a:t>1 Thessalonians 3:12–4:2</a:t>
            </a:r>
          </a:p>
          <a:p>
            <a:pPr lvl="1">
              <a:spcBef>
                <a:spcPts val="0"/>
              </a:spcBef>
            </a:pPr>
            <a:r>
              <a:rPr lang="en-US" sz="2000" dirty="0">
                <a:latin typeface="Arial Narrow" panose="020B0606020202030204" pitchFamily="34" charset="0"/>
              </a:rPr>
              <a:t>“May the Lord strengthen your hearts </a:t>
            </a:r>
            <a:r>
              <a:rPr lang="en-US" sz="2000" dirty="0" smtClean="0">
                <a:latin typeface="Arial Narrow" panose="020B0606020202030204" pitchFamily="34" charset="0"/>
              </a:rPr>
              <a:t>at </a:t>
            </a:r>
            <a:r>
              <a:rPr lang="en-US" sz="2000" dirty="0">
                <a:latin typeface="Arial Narrow" panose="020B0606020202030204" pitchFamily="34" charset="0"/>
              </a:rPr>
              <a:t>the coming of our Lord </a:t>
            </a:r>
            <a:r>
              <a:rPr lang="en-US" sz="2000" dirty="0" smtClean="0">
                <a:latin typeface="Arial Narrow" panose="020B0606020202030204" pitchFamily="34" charset="0"/>
              </a:rPr>
              <a:t>Jesus.”</a:t>
            </a:r>
            <a:endParaRPr lang="sv-SE" sz="2000" dirty="0">
              <a:latin typeface="Arial Narrow" panose="020B0606020202030204" pitchFamily="34" charset="0"/>
            </a:endParaRPr>
          </a:p>
          <a:p>
            <a:r>
              <a:rPr lang="en-US" b="1" i="0" dirty="0" smtClean="0"/>
              <a:t>Alleluia:</a:t>
            </a:r>
          </a:p>
          <a:p>
            <a:pPr lvl="1">
              <a:spcBef>
                <a:spcPts val="0"/>
              </a:spcBef>
            </a:pPr>
            <a:r>
              <a:rPr lang="en-US" sz="2000" dirty="0">
                <a:latin typeface="Arial Narrow" panose="020B0606020202030204" pitchFamily="34" charset="0"/>
              </a:rPr>
              <a:t>“Show us, Lord, your love; and grant us your salvation.”</a:t>
            </a:r>
          </a:p>
          <a:p>
            <a:r>
              <a:rPr lang="sv-SE" i="0" dirty="0" smtClean="0"/>
              <a:t>Gospel:  </a:t>
            </a:r>
            <a:r>
              <a:rPr lang="en-US" b="1" i="0" dirty="0" smtClean="0"/>
              <a:t>Luke 21:25-28, </a:t>
            </a:r>
            <a:r>
              <a:rPr lang="en-US" b="1" i="0" dirty="0" smtClean="0"/>
              <a:t>34-36</a:t>
            </a:r>
            <a:endParaRPr lang="en-US" b="1" i="0" dirty="0" smtClean="0"/>
          </a:p>
          <a:p>
            <a:pPr lvl="1"/>
            <a:r>
              <a:rPr lang="en-US" sz="2000" dirty="0" smtClean="0">
                <a:latin typeface="Arial Narrow" panose="020B0606020202030204" pitchFamily="34" charset="0"/>
              </a:rPr>
              <a:t>“</a:t>
            </a:r>
            <a:r>
              <a:rPr lang="en-US" sz="2000" dirty="0" smtClean="0">
                <a:latin typeface="Arial Narrow" panose="020B0606020202030204" pitchFamily="34" charset="0"/>
              </a:rPr>
              <a:t>Your </a:t>
            </a:r>
            <a:r>
              <a:rPr lang="en-US" sz="2000" dirty="0">
                <a:latin typeface="Arial Narrow" panose="020B0606020202030204" pitchFamily="34" charset="0"/>
              </a:rPr>
              <a:t>redemption is at hand.”</a:t>
            </a:r>
            <a:endParaRPr lang="sv-SE" sz="2000" dirty="0">
              <a:latin typeface="Arial Narrow" panose="020B0606020202030204" pitchFamily="34" charset="0"/>
            </a:endParaRPr>
          </a:p>
        </p:txBody>
      </p:sp>
      <p:sp>
        <p:nvSpPr>
          <p:cNvPr id="3" name="Title 2"/>
          <p:cNvSpPr>
            <a:spLocks noGrp="1"/>
          </p:cNvSpPr>
          <p:nvPr>
            <p:ph type="title"/>
          </p:nvPr>
        </p:nvSpPr>
        <p:spPr/>
        <p:txBody>
          <a:bodyPr>
            <a:normAutofit/>
          </a:bodyPr>
          <a:lstStyle/>
          <a:p>
            <a:r>
              <a:rPr lang="en-US" dirty="0"/>
              <a:t>1</a:t>
            </a:r>
            <a:r>
              <a:rPr lang="en-US" baseline="30000" dirty="0"/>
              <a:t>st</a:t>
            </a:r>
            <a:r>
              <a:rPr lang="en-US" dirty="0"/>
              <a:t> Sunday of Advent – Year C</a:t>
            </a:r>
            <a:endParaRPr lang="en-US" dirty="0">
              <a:solidFill>
                <a:schemeClr val="bg1"/>
              </a:solidFill>
            </a:endParaRPr>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6873" y="4038600"/>
            <a:ext cx="2100927"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5118826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458200" cy="5410200"/>
          </a:xfrm>
        </p:spPr>
        <p:txBody>
          <a:bodyPr>
            <a:normAutofit/>
          </a:bodyPr>
          <a:lstStyle/>
          <a:p>
            <a:pPr>
              <a:spcBef>
                <a:spcPts val="0"/>
              </a:spcBef>
            </a:pPr>
            <a:r>
              <a:rPr lang="sv-SE" i="0" dirty="0"/>
              <a:t>1</a:t>
            </a:r>
            <a:r>
              <a:rPr lang="sv-SE" i="0" baseline="30000" dirty="0"/>
              <a:t>st</a:t>
            </a:r>
            <a:r>
              <a:rPr lang="sv-SE" i="0" dirty="0"/>
              <a:t> Reading:  </a:t>
            </a:r>
            <a:r>
              <a:rPr lang="sv-SE" b="1" i="0" dirty="0" smtClean="0"/>
              <a:t>Baruch 5:1-9</a:t>
            </a:r>
            <a:endParaRPr lang="sv-SE" b="1" i="0" dirty="0"/>
          </a:p>
          <a:p>
            <a:pPr lvl="1">
              <a:spcBef>
                <a:spcPts val="0"/>
              </a:spcBef>
            </a:pPr>
            <a:r>
              <a:rPr lang="en-US" sz="2000" dirty="0" smtClean="0">
                <a:latin typeface="Arial Narrow" panose="020B0606020202030204" pitchFamily="34" charset="0"/>
              </a:rPr>
              <a:t>“Jerusalem, God will show your splendor.”</a:t>
            </a:r>
            <a:endParaRPr lang="en-US" sz="2000" i="0" dirty="0">
              <a:latin typeface="Arial Narrow" panose="020B0606020202030204" pitchFamily="34" charset="0"/>
            </a:endParaRPr>
          </a:p>
          <a:p>
            <a:r>
              <a:rPr lang="en-US" i="0" dirty="0" smtClean="0"/>
              <a:t>Responsorial:  </a:t>
            </a:r>
            <a:r>
              <a:rPr lang="en-US" b="1" i="0" dirty="0" smtClean="0"/>
              <a:t>Psalm 126:1-6</a:t>
            </a:r>
            <a:endParaRPr lang="en-US" b="1" i="0" dirty="0"/>
          </a:p>
          <a:p>
            <a:pPr lvl="1">
              <a:spcBef>
                <a:spcPts val="0"/>
              </a:spcBef>
            </a:pPr>
            <a:r>
              <a:rPr lang="en-US" sz="2000" i="0" dirty="0" smtClean="0">
                <a:latin typeface="Arial Narrow" panose="020B0606020202030204" pitchFamily="34" charset="0"/>
              </a:rPr>
              <a:t>“The </a:t>
            </a:r>
            <a:r>
              <a:rPr lang="en-US" sz="2000" i="0" dirty="0">
                <a:latin typeface="Arial Narrow" panose="020B0606020202030204" pitchFamily="34" charset="0"/>
              </a:rPr>
              <a:t>Lord has done great things for us; we are filled with joy</a:t>
            </a:r>
            <a:r>
              <a:rPr lang="en-US" sz="2000" i="0" dirty="0" smtClean="0">
                <a:latin typeface="Arial Narrow" panose="020B0606020202030204" pitchFamily="34" charset="0"/>
              </a:rPr>
              <a:t>.”</a:t>
            </a:r>
            <a:endParaRPr lang="en-US" sz="2000" i="0" dirty="0">
              <a:latin typeface="Arial Narrow" panose="020B0606020202030204" pitchFamily="34" charset="0"/>
            </a:endParaRPr>
          </a:p>
          <a:p>
            <a:r>
              <a:rPr lang="sv-SE" i="0" dirty="0"/>
              <a:t>2</a:t>
            </a:r>
            <a:r>
              <a:rPr lang="sv-SE" i="0" baseline="30000" dirty="0"/>
              <a:t>nd</a:t>
            </a:r>
            <a:r>
              <a:rPr lang="sv-SE" i="0" dirty="0"/>
              <a:t> Reading</a:t>
            </a:r>
            <a:r>
              <a:rPr lang="sv-SE" i="0" dirty="0" smtClean="0"/>
              <a:t>: </a:t>
            </a:r>
            <a:r>
              <a:rPr lang="sv-SE" b="1" i="0" dirty="0" smtClean="0"/>
              <a:t>Philippians 1:4-6, 8-11</a:t>
            </a:r>
            <a:endParaRPr lang="sv-SE" b="1" i="0" dirty="0"/>
          </a:p>
          <a:p>
            <a:pPr lvl="1">
              <a:spcBef>
                <a:spcPts val="0"/>
              </a:spcBef>
            </a:pPr>
            <a:r>
              <a:rPr lang="en-US" sz="2000" dirty="0" smtClean="0">
                <a:latin typeface="Arial Narrow" panose="020B0606020202030204" pitchFamily="34" charset="0"/>
              </a:rPr>
              <a:t>“</a:t>
            </a:r>
            <a:r>
              <a:rPr lang="sv-SE" sz="2000" dirty="0" smtClean="0">
                <a:latin typeface="Arial Narrow" panose="020B0606020202030204" pitchFamily="34" charset="0"/>
              </a:rPr>
              <a:t>Show yourselves pure and blameless for the day of Christ.”</a:t>
            </a:r>
            <a:endParaRPr lang="sv-SE" sz="2000" i="0" dirty="0">
              <a:latin typeface="Arial Narrow" panose="020B0606020202030204" pitchFamily="34" charset="0"/>
            </a:endParaRPr>
          </a:p>
          <a:p>
            <a:r>
              <a:rPr lang="sv-SE" i="0" dirty="0" smtClean="0"/>
              <a:t>Alleluia:</a:t>
            </a:r>
            <a:endParaRPr lang="sv-SE" i="0" dirty="0"/>
          </a:p>
          <a:p>
            <a:pPr lvl="1">
              <a:spcBef>
                <a:spcPts val="0"/>
              </a:spcBef>
            </a:pPr>
            <a:r>
              <a:rPr lang="en-US" sz="2000" i="0" dirty="0" smtClean="0">
                <a:latin typeface="Arial Narrow" panose="020B0606020202030204" pitchFamily="34" charset="0"/>
              </a:rPr>
              <a:t>“Prepare </a:t>
            </a:r>
            <a:r>
              <a:rPr lang="en-US" sz="2000" i="0" dirty="0">
                <a:latin typeface="Arial Narrow" panose="020B0606020202030204" pitchFamily="34" charset="0"/>
              </a:rPr>
              <a:t>the way of the Lord, make straight his </a:t>
            </a:r>
            <a:r>
              <a:rPr lang="en-US" sz="2000" i="0" dirty="0" smtClean="0">
                <a:latin typeface="Arial Narrow" panose="020B0606020202030204" pitchFamily="34" charset="0"/>
              </a:rPr>
              <a:t>paths: </a:t>
            </a:r>
            <a:br>
              <a:rPr lang="en-US" sz="2000" i="0" dirty="0" smtClean="0">
                <a:latin typeface="Arial Narrow" panose="020B0606020202030204" pitchFamily="34" charset="0"/>
              </a:rPr>
            </a:br>
            <a:r>
              <a:rPr lang="en-US" sz="2000" i="0" dirty="0" smtClean="0">
                <a:latin typeface="Arial Narrow" panose="020B0606020202030204" pitchFamily="34" charset="0"/>
              </a:rPr>
              <a:t>all </a:t>
            </a:r>
            <a:r>
              <a:rPr lang="en-US" sz="2000" i="0" dirty="0">
                <a:latin typeface="Arial Narrow" panose="020B0606020202030204" pitchFamily="34" charset="0"/>
              </a:rPr>
              <a:t>flesh shall see the salvation of God</a:t>
            </a:r>
            <a:r>
              <a:rPr lang="en-US" sz="2000" i="0" dirty="0" smtClean="0">
                <a:latin typeface="Arial Narrow" panose="020B0606020202030204" pitchFamily="34" charset="0"/>
              </a:rPr>
              <a:t>.”</a:t>
            </a:r>
            <a:endParaRPr lang="sv-SE" sz="2000" i="0" dirty="0">
              <a:latin typeface="Arial Narrow" panose="020B0606020202030204" pitchFamily="34" charset="0"/>
            </a:endParaRPr>
          </a:p>
          <a:p>
            <a:r>
              <a:rPr lang="sv-SE" i="0" dirty="0"/>
              <a:t>Gospel:  </a:t>
            </a:r>
            <a:r>
              <a:rPr lang="sv-SE" b="1" i="0" dirty="0" smtClean="0"/>
              <a:t>Luke </a:t>
            </a:r>
            <a:r>
              <a:rPr lang="sv-SE" b="1" i="0" dirty="0" smtClean="0"/>
              <a:t>3:1-6</a:t>
            </a:r>
            <a:endParaRPr lang="sv-SE" b="1" i="0" dirty="0"/>
          </a:p>
          <a:p>
            <a:pPr lvl="1">
              <a:spcBef>
                <a:spcPts val="0"/>
              </a:spcBef>
            </a:pPr>
            <a:r>
              <a:rPr lang="en-US" sz="2000" dirty="0" smtClean="0">
                <a:latin typeface="Arial Narrow" panose="020B0606020202030204" pitchFamily="34" charset="0"/>
              </a:rPr>
              <a:t>“All </a:t>
            </a:r>
            <a:r>
              <a:rPr lang="en-US" sz="2000" dirty="0">
                <a:latin typeface="Arial Narrow" panose="020B0606020202030204" pitchFamily="34" charset="0"/>
              </a:rPr>
              <a:t>flesh shall see the salvation of God.”</a:t>
            </a:r>
            <a:endParaRPr lang="sv-SE" sz="2000" i="0" dirty="0">
              <a:latin typeface="Arial Narrow" panose="020B0606020202030204" pitchFamily="34" charset="0"/>
            </a:endParaRPr>
          </a:p>
        </p:txBody>
      </p:sp>
      <p:sp>
        <p:nvSpPr>
          <p:cNvPr id="3" name="Title 2"/>
          <p:cNvSpPr>
            <a:spLocks noGrp="1"/>
          </p:cNvSpPr>
          <p:nvPr>
            <p:ph type="title"/>
          </p:nvPr>
        </p:nvSpPr>
        <p:spPr/>
        <p:txBody>
          <a:bodyPr/>
          <a:lstStyle/>
          <a:p>
            <a:r>
              <a:rPr lang="en-US" i="0" dirty="0" smtClean="0"/>
              <a:t>2</a:t>
            </a:r>
            <a:r>
              <a:rPr lang="en-US" i="0" baseline="30000" dirty="0" smtClean="0"/>
              <a:t>nd</a:t>
            </a:r>
            <a:r>
              <a:rPr lang="en-US" i="0" dirty="0" smtClean="0"/>
              <a:t> Sunday </a:t>
            </a:r>
            <a:r>
              <a:rPr lang="en-US" i="0" dirty="0"/>
              <a:t>of Advent – Year </a:t>
            </a:r>
            <a:r>
              <a:rPr lang="en-US" i="0" dirty="0" smtClean="0"/>
              <a:t>C</a:t>
            </a:r>
            <a:endParaRPr lang="en-US" i="0" dirty="0"/>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6873" y="4038600"/>
            <a:ext cx="2100927"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0147331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458200" cy="5410200"/>
          </a:xfrm>
        </p:spPr>
        <p:txBody>
          <a:bodyPr>
            <a:normAutofit/>
          </a:bodyPr>
          <a:lstStyle/>
          <a:p>
            <a:pPr>
              <a:spcBef>
                <a:spcPts val="0"/>
              </a:spcBef>
            </a:pPr>
            <a:r>
              <a:rPr lang="sv-SE" i="0" dirty="0"/>
              <a:t>1</a:t>
            </a:r>
            <a:r>
              <a:rPr lang="sv-SE" i="0" baseline="30000" dirty="0"/>
              <a:t>st</a:t>
            </a:r>
            <a:r>
              <a:rPr lang="sv-SE" i="0" dirty="0"/>
              <a:t> Reading:  </a:t>
            </a:r>
            <a:r>
              <a:rPr lang="sv-SE" b="1" i="0" dirty="0"/>
              <a:t>Zephaniah 3:14-18a</a:t>
            </a:r>
          </a:p>
          <a:p>
            <a:pPr lvl="1">
              <a:spcBef>
                <a:spcPts val="0"/>
              </a:spcBef>
            </a:pPr>
            <a:r>
              <a:rPr lang="en-US" sz="2000" dirty="0" smtClean="0">
                <a:latin typeface="Arial Narrow" panose="020B0606020202030204" pitchFamily="34" charset="0"/>
              </a:rPr>
              <a:t>“The Lord will rejoice over you with gladness.”</a:t>
            </a:r>
            <a:endParaRPr lang="en-US" sz="2000" i="0" dirty="0">
              <a:latin typeface="Arial Narrow" panose="020B0606020202030204" pitchFamily="34" charset="0"/>
            </a:endParaRPr>
          </a:p>
          <a:p>
            <a:pPr>
              <a:spcBef>
                <a:spcPts val="0"/>
              </a:spcBef>
            </a:pPr>
            <a:r>
              <a:rPr lang="en-US" i="0" dirty="0" smtClean="0"/>
              <a:t>Responsorial:  </a:t>
            </a:r>
            <a:r>
              <a:rPr lang="en-US" b="1" i="0" dirty="0" smtClean="0"/>
              <a:t>Isaiah 12:2-6</a:t>
            </a:r>
            <a:endParaRPr lang="en-US" b="1" i="0" dirty="0"/>
          </a:p>
          <a:p>
            <a:pPr lvl="1">
              <a:spcBef>
                <a:spcPts val="0"/>
              </a:spcBef>
            </a:pPr>
            <a:r>
              <a:rPr lang="en-US" sz="2000" i="0" dirty="0">
                <a:latin typeface="Arial Narrow" panose="020B0606020202030204" pitchFamily="34" charset="0"/>
              </a:rPr>
              <a:t>“Cry out with joy and gladness: </a:t>
            </a:r>
            <a:r>
              <a:rPr lang="en-US" sz="2000" i="0" dirty="0" smtClean="0">
                <a:latin typeface="Arial Narrow" panose="020B0606020202030204" pitchFamily="34" charset="0"/>
              </a:rPr>
              <a:t/>
            </a:r>
            <a:br>
              <a:rPr lang="en-US" sz="2000" i="0" dirty="0" smtClean="0">
                <a:latin typeface="Arial Narrow" panose="020B0606020202030204" pitchFamily="34" charset="0"/>
              </a:rPr>
            </a:br>
            <a:r>
              <a:rPr lang="en-US" sz="2000" i="0" dirty="0" smtClean="0">
                <a:latin typeface="Arial Narrow" panose="020B0606020202030204" pitchFamily="34" charset="0"/>
              </a:rPr>
              <a:t>for </a:t>
            </a:r>
            <a:r>
              <a:rPr lang="en-US" sz="2000" i="0" dirty="0">
                <a:latin typeface="Arial Narrow" panose="020B0606020202030204" pitchFamily="34" charset="0"/>
              </a:rPr>
              <a:t>among you is </a:t>
            </a:r>
            <a:r>
              <a:rPr lang="en-US" sz="2000" i="0" dirty="0" smtClean="0">
                <a:latin typeface="Arial Narrow" panose="020B0606020202030204" pitchFamily="34" charset="0"/>
              </a:rPr>
              <a:t>the </a:t>
            </a:r>
            <a:r>
              <a:rPr lang="en-US" sz="2000" i="0" dirty="0">
                <a:latin typeface="Arial Narrow" panose="020B0606020202030204" pitchFamily="34" charset="0"/>
              </a:rPr>
              <a:t>great and Holy One of Israel</a:t>
            </a:r>
            <a:r>
              <a:rPr lang="en-US" sz="2000" i="0" dirty="0" smtClean="0">
                <a:latin typeface="Arial Narrow" panose="020B0606020202030204" pitchFamily="34" charset="0"/>
              </a:rPr>
              <a:t>.”</a:t>
            </a:r>
          </a:p>
          <a:p>
            <a:pPr>
              <a:spcBef>
                <a:spcPts val="0"/>
              </a:spcBef>
            </a:pPr>
            <a:r>
              <a:rPr lang="sv-SE" i="0" dirty="0" smtClean="0"/>
              <a:t>2</a:t>
            </a:r>
            <a:r>
              <a:rPr lang="sv-SE" i="0" baseline="30000" dirty="0" smtClean="0"/>
              <a:t>nd</a:t>
            </a:r>
            <a:r>
              <a:rPr lang="sv-SE" i="0" dirty="0" smtClean="0"/>
              <a:t> </a:t>
            </a:r>
            <a:r>
              <a:rPr lang="sv-SE" i="0" dirty="0"/>
              <a:t>Reading</a:t>
            </a:r>
            <a:r>
              <a:rPr lang="sv-SE" i="0" dirty="0" smtClean="0"/>
              <a:t>: </a:t>
            </a:r>
            <a:r>
              <a:rPr lang="sv-SE" b="1" i="0" dirty="0" smtClean="0"/>
              <a:t>Philippians 4:4-7</a:t>
            </a:r>
            <a:endParaRPr lang="sv-SE" b="1" i="0" dirty="0"/>
          </a:p>
          <a:p>
            <a:pPr lvl="1">
              <a:spcBef>
                <a:spcPts val="0"/>
              </a:spcBef>
            </a:pPr>
            <a:r>
              <a:rPr lang="en-US" sz="2000" dirty="0" smtClean="0">
                <a:latin typeface="Arial Narrow" panose="020B0606020202030204" pitchFamily="34" charset="0"/>
              </a:rPr>
              <a:t>“The Lord is near.”</a:t>
            </a:r>
            <a:endParaRPr lang="sv-SE" sz="2000" i="0" dirty="0">
              <a:latin typeface="Arial Narrow" panose="020B0606020202030204" pitchFamily="34" charset="0"/>
            </a:endParaRPr>
          </a:p>
          <a:p>
            <a:pPr>
              <a:spcBef>
                <a:spcPts val="0"/>
              </a:spcBef>
            </a:pPr>
            <a:r>
              <a:rPr lang="sv-SE" i="0" dirty="0" smtClean="0"/>
              <a:t>Alleluia:</a:t>
            </a:r>
            <a:endParaRPr lang="sv-SE" i="0" dirty="0"/>
          </a:p>
          <a:p>
            <a:pPr lvl="1">
              <a:spcBef>
                <a:spcPts val="0"/>
              </a:spcBef>
            </a:pPr>
            <a:r>
              <a:rPr lang="en-US" sz="2000" i="0" dirty="0" smtClean="0">
                <a:latin typeface="Arial Narrow" panose="020B0606020202030204" pitchFamily="34" charset="0"/>
              </a:rPr>
              <a:t>“The </a:t>
            </a:r>
            <a:r>
              <a:rPr lang="en-US" sz="2000" i="0" dirty="0">
                <a:latin typeface="Arial Narrow" panose="020B0606020202030204" pitchFamily="34" charset="0"/>
              </a:rPr>
              <a:t>Spirit of the Lord is upon me</a:t>
            </a:r>
            <a:r>
              <a:rPr lang="en-US" sz="2000" i="0" dirty="0" smtClean="0">
                <a:latin typeface="Arial Narrow" panose="020B0606020202030204" pitchFamily="34" charset="0"/>
              </a:rPr>
              <a:t>, </a:t>
            </a:r>
            <a:br>
              <a:rPr lang="en-US" sz="2000" i="0" dirty="0" smtClean="0">
                <a:latin typeface="Arial Narrow" panose="020B0606020202030204" pitchFamily="34" charset="0"/>
              </a:rPr>
            </a:br>
            <a:r>
              <a:rPr lang="en-US" sz="2000" i="0" dirty="0" smtClean="0">
                <a:latin typeface="Arial Narrow" panose="020B0606020202030204" pitchFamily="34" charset="0"/>
              </a:rPr>
              <a:t>because </a:t>
            </a:r>
            <a:r>
              <a:rPr lang="en-US" sz="2000" i="0" dirty="0">
                <a:latin typeface="Arial Narrow" panose="020B0606020202030204" pitchFamily="34" charset="0"/>
              </a:rPr>
              <a:t>he has anointed </a:t>
            </a:r>
            <a:r>
              <a:rPr lang="en-US" sz="2000" i="0" dirty="0" smtClean="0">
                <a:latin typeface="Arial Narrow" panose="020B0606020202030204" pitchFamily="34" charset="0"/>
              </a:rPr>
              <a:t>me </a:t>
            </a:r>
            <a:r>
              <a:rPr lang="en-US" sz="2000" i="0" dirty="0" smtClean="0">
                <a:latin typeface="Arial Narrow" panose="020B0606020202030204" pitchFamily="34" charset="0"/>
              </a:rPr>
              <a:t/>
            </a:r>
            <a:br>
              <a:rPr lang="en-US" sz="2000" i="0" dirty="0" smtClean="0">
                <a:latin typeface="Arial Narrow" panose="020B0606020202030204" pitchFamily="34" charset="0"/>
              </a:rPr>
            </a:br>
            <a:r>
              <a:rPr lang="en-US" sz="2000" i="0" dirty="0" smtClean="0">
                <a:latin typeface="Arial Narrow" panose="020B0606020202030204" pitchFamily="34" charset="0"/>
              </a:rPr>
              <a:t>to </a:t>
            </a:r>
            <a:r>
              <a:rPr lang="en-US" sz="2000" i="0" dirty="0">
                <a:latin typeface="Arial Narrow" panose="020B0606020202030204" pitchFamily="34" charset="0"/>
              </a:rPr>
              <a:t>bring glad tidings to the poor</a:t>
            </a:r>
            <a:r>
              <a:rPr lang="en-US" sz="2000" i="0" dirty="0" smtClean="0">
                <a:latin typeface="Arial Narrow" panose="020B0606020202030204" pitchFamily="34" charset="0"/>
              </a:rPr>
              <a:t>.”</a:t>
            </a:r>
            <a:endParaRPr lang="sv-SE" sz="2000" i="0" dirty="0">
              <a:latin typeface="Arial Narrow" panose="020B0606020202030204" pitchFamily="34" charset="0"/>
            </a:endParaRPr>
          </a:p>
          <a:p>
            <a:pPr>
              <a:spcBef>
                <a:spcPts val="0"/>
              </a:spcBef>
            </a:pPr>
            <a:r>
              <a:rPr lang="sv-SE" i="0" dirty="0"/>
              <a:t>Gospel:  </a:t>
            </a:r>
            <a:r>
              <a:rPr lang="sv-SE" b="1" i="0" dirty="0" smtClean="0"/>
              <a:t>Luke 3:10-18</a:t>
            </a:r>
            <a:endParaRPr lang="sv-SE" b="1" i="0" dirty="0"/>
          </a:p>
          <a:p>
            <a:pPr lvl="1">
              <a:spcBef>
                <a:spcPts val="0"/>
              </a:spcBef>
            </a:pPr>
            <a:r>
              <a:rPr lang="en-US" sz="2000" dirty="0" smtClean="0">
                <a:latin typeface="Arial Narrow" panose="020B0606020202030204" pitchFamily="34" charset="0"/>
              </a:rPr>
              <a:t>“What should we do</a:t>
            </a:r>
            <a:r>
              <a:rPr lang="en-US" sz="2000" dirty="0" smtClean="0">
                <a:latin typeface="Arial Narrow" panose="020B0606020202030204" pitchFamily="34" charset="0"/>
              </a:rPr>
              <a:t>?”</a:t>
            </a:r>
            <a:endParaRPr lang="sv-SE" sz="2000" i="0" dirty="0">
              <a:latin typeface="Arial Narrow" panose="020B0606020202030204" pitchFamily="34" charset="0"/>
            </a:endParaRPr>
          </a:p>
        </p:txBody>
      </p:sp>
      <p:sp>
        <p:nvSpPr>
          <p:cNvPr id="3" name="Title 2"/>
          <p:cNvSpPr>
            <a:spLocks noGrp="1"/>
          </p:cNvSpPr>
          <p:nvPr>
            <p:ph type="title"/>
          </p:nvPr>
        </p:nvSpPr>
        <p:spPr/>
        <p:txBody>
          <a:bodyPr/>
          <a:lstStyle/>
          <a:p>
            <a:r>
              <a:rPr lang="en-US" i="0" dirty="0" smtClean="0"/>
              <a:t>3</a:t>
            </a:r>
            <a:r>
              <a:rPr lang="en-US" i="0" baseline="30000" dirty="0" smtClean="0"/>
              <a:t>rd</a:t>
            </a:r>
            <a:r>
              <a:rPr lang="en-US" i="0" dirty="0" smtClean="0"/>
              <a:t> Sunday </a:t>
            </a:r>
            <a:r>
              <a:rPr lang="en-US" i="0" dirty="0"/>
              <a:t>of Advent – Year </a:t>
            </a:r>
            <a:r>
              <a:rPr lang="en-US" i="0" dirty="0" smtClean="0"/>
              <a:t>C</a:t>
            </a:r>
            <a:endParaRPr lang="en-US" i="0" dirty="0"/>
          </a:p>
        </p:txBody>
      </p:sp>
      <p:pic>
        <p:nvPicPr>
          <p:cNvPr id="717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86218" y="4038600"/>
            <a:ext cx="2081582"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6508181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763000" cy="5562600"/>
          </a:xfrm>
        </p:spPr>
        <p:txBody>
          <a:bodyPr>
            <a:noAutofit/>
          </a:bodyPr>
          <a:lstStyle/>
          <a:p>
            <a:pPr>
              <a:lnSpc>
                <a:spcPct val="95000"/>
              </a:lnSpc>
              <a:spcBef>
                <a:spcPts val="0"/>
              </a:spcBef>
            </a:pPr>
            <a:r>
              <a:rPr lang="sv-SE" i="0" dirty="0" smtClean="0"/>
              <a:t>1</a:t>
            </a:r>
            <a:r>
              <a:rPr lang="sv-SE" i="0" baseline="30000" dirty="0" smtClean="0"/>
              <a:t>st</a:t>
            </a:r>
            <a:r>
              <a:rPr lang="sv-SE" i="0" dirty="0" smtClean="0"/>
              <a:t> Reading: </a:t>
            </a:r>
            <a:r>
              <a:rPr lang="sv-SE" b="1" i="0" dirty="0" smtClean="0"/>
              <a:t>Micah 5:1-4a</a:t>
            </a:r>
          </a:p>
          <a:p>
            <a:pPr lvl="1">
              <a:lnSpc>
                <a:spcPct val="95000"/>
              </a:lnSpc>
              <a:spcBef>
                <a:spcPts val="0"/>
              </a:spcBef>
            </a:pPr>
            <a:r>
              <a:rPr lang="en-US" sz="2000" dirty="0">
                <a:latin typeface="Arial Narrow" panose="020B0606020202030204" pitchFamily="34" charset="0"/>
              </a:rPr>
              <a:t>“From you shall come forth the ruler of Israel”</a:t>
            </a:r>
          </a:p>
          <a:p>
            <a:pPr>
              <a:lnSpc>
                <a:spcPct val="95000"/>
              </a:lnSpc>
            </a:pPr>
            <a:r>
              <a:rPr lang="en-US" i="0" dirty="0" smtClean="0"/>
              <a:t>Responsorial:  </a:t>
            </a:r>
            <a:r>
              <a:rPr lang="en-US" b="1" i="0" dirty="0" smtClean="0"/>
              <a:t>Psalm 80:2-3, 15-16, 18-19 </a:t>
            </a:r>
          </a:p>
          <a:p>
            <a:pPr lvl="1">
              <a:lnSpc>
                <a:spcPct val="95000"/>
              </a:lnSpc>
              <a:spcBef>
                <a:spcPts val="0"/>
              </a:spcBef>
            </a:pPr>
            <a:r>
              <a:rPr lang="en-US" sz="2000" dirty="0">
                <a:latin typeface="Arial Narrow" panose="020B0606020202030204" pitchFamily="34" charset="0"/>
              </a:rPr>
              <a:t>“Lord, make us turn to you; let us see your face and we shall be saved”</a:t>
            </a:r>
          </a:p>
          <a:p>
            <a:pPr>
              <a:lnSpc>
                <a:spcPct val="95000"/>
              </a:lnSpc>
            </a:pPr>
            <a:r>
              <a:rPr lang="sv-SE" i="0" dirty="0" smtClean="0"/>
              <a:t>2</a:t>
            </a:r>
            <a:r>
              <a:rPr lang="sv-SE" i="0" baseline="30000" dirty="0" smtClean="0"/>
              <a:t>nd</a:t>
            </a:r>
            <a:r>
              <a:rPr lang="sv-SE" i="0" dirty="0" smtClean="0"/>
              <a:t> Reading: </a:t>
            </a:r>
            <a:r>
              <a:rPr lang="sv-SE" b="1" i="0" dirty="0" smtClean="0"/>
              <a:t>Hebrews 10:5-10</a:t>
            </a:r>
          </a:p>
          <a:p>
            <a:pPr lvl="1">
              <a:lnSpc>
                <a:spcPct val="95000"/>
              </a:lnSpc>
            </a:pPr>
            <a:r>
              <a:rPr lang="en-US" sz="2000" dirty="0" smtClean="0">
                <a:latin typeface="Arial Narrow" panose="020B0606020202030204" pitchFamily="34" charset="0"/>
              </a:rPr>
              <a:t>“</a:t>
            </a:r>
            <a:r>
              <a:rPr lang="sv-SE" sz="2000" dirty="0" smtClean="0">
                <a:latin typeface="Arial Narrow" panose="020B0606020202030204" pitchFamily="34" charset="0"/>
              </a:rPr>
              <a:t>Behold</a:t>
            </a:r>
            <a:r>
              <a:rPr lang="sv-SE" sz="2000" dirty="0">
                <a:latin typeface="Arial Narrow" panose="020B0606020202030204" pitchFamily="34" charset="0"/>
              </a:rPr>
              <a:t>, I come to do your will.”</a:t>
            </a:r>
          </a:p>
          <a:p>
            <a:pPr>
              <a:lnSpc>
                <a:spcPct val="95000"/>
              </a:lnSpc>
            </a:pPr>
            <a:r>
              <a:rPr lang="en-US" b="1" i="0" dirty="0" smtClean="0"/>
              <a:t>Alleluia: </a:t>
            </a:r>
            <a:endParaRPr lang="en-US" i="0" dirty="0" smtClean="0"/>
          </a:p>
          <a:p>
            <a:pPr lvl="1">
              <a:lnSpc>
                <a:spcPct val="95000"/>
              </a:lnSpc>
              <a:spcBef>
                <a:spcPts val="0"/>
              </a:spcBef>
            </a:pPr>
            <a:r>
              <a:rPr lang="en-US" sz="2000" dirty="0">
                <a:latin typeface="Arial Narrow" panose="020B0606020202030204" pitchFamily="34" charset="0"/>
              </a:rPr>
              <a:t>“Behold, I am the handmaid of the Lord</a:t>
            </a:r>
            <a:r>
              <a:rPr lang="en-US" sz="2000" dirty="0" smtClean="0">
                <a:latin typeface="Arial Narrow" panose="020B0606020202030204" pitchFamily="34" charset="0"/>
              </a:rPr>
              <a:t>. </a:t>
            </a:r>
            <a:r>
              <a:rPr lang="en-US" sz="2000" dirty="0" smtClean="0">
                <a:latin typeface="Arial Narrow" panose="020B0606020202030204" pitchFamily="34" charset="0"/>
              </a:rPr>
              <a:t/>
            </a:r>
            <a:br>
              <a:rPr lang="en-US" sz="2000" dirty="0" smtClean="0">
                <a:latin typeface="Arial Narrow" panose="020B0606020202030204" pitchFamily="34" charset="0"/>
              </a:rPr>
            </a:br>
            <a:r>
              <a:rPr lang="en-US" sz="2000" dirty="0" smtClean="0">
                <a:latin typeface="Arial Narrow" panose="020B0606020202030204" pitchFamily="34" charset="0"/>
              </a:rPr>
              <a:t>May </a:t>
            </a:r>
            <a:r>
              <a:rPr lang="en-US" sz="2000" dirty="0">
                <a:latin typeface="Arial Narrow" panose="020B0606020202030204" pitchFamily="34" charset="0"/>
              </a:rPr>
              <a:t>it be done to me according to your word</a:t>
            </a:r>
            <a:r>
              <a:rPr lang="en-US" sz="2000" dirty="0" smtClean="0">
                <a:latin typeface="Arial Narrow" panose="020B0606020202030204" pitchFamily="34" charset="0"/>
              </a:rPr>
              <a:t>.”</a:t>
            </a:r>
            <a:endParaRPr lang="en-US" sz="2000" dirty="0">
              <a:latin typeface="Arial Narrow" panose="020B0606020202030204" pitchFamily="34" charset="0"/>
            </a:endParaRPr>
          </a:p>
          <a:p>
            <a:pPr>
              <a:lnSpc>
                <a:spcPct val="95000"/>
              </a:lnSpc>
            </a:pPr>
            <a:r>
              <a:rPr lang="sv-SE" i="0" dirty="0" smtClean="0"/>
              <a:t>Gospel:  </a:t>
            </a:r>
            <a:r>
              <a:rPr lang="en-US" b="1" i="0" dirty="0" smtClean="0"/>
              <a:t>Luke 1:39-45</a:t>
            </a:r>
            <a:r>
              <a:rPr lang="en-US" sz="2800" b="1" i="0" dirty="0" smtClean="0"/>
              <a:t> </a:t>
            </a:r>
            <a:r>
              <a:rPr lang="en-US" sz="2800" b="1" i="0" dirty="0" smtClean="0"/>
              <a:t/>
            </a:r>
            <a:br>
              <a:rPr lang="en-US" sz="2800" b="1" i="0" dirty="0" smtClean="0"/>
            </a:br>
            <a:r>
              <a:rPr lang="en-US" sz="2800" b="1" i="0" dirty="0" smtClean="0"/>
              <a:t>– </a:t>
            </a:r>
            <a:r>
              <a:rPr lang="en-US" sz="2800" i="0" dirty="0" smtClean="0"/>
              <a:t>The Visitation</a:t>
            </a:r>
          </a:p>
          <a:p>
            <a:pPr lvl="1">
              <a:lnSpc>
                <a:spcPct val="95000"/>
              </a:lnSpc>
              <a:spcBef>
                <a:spcPts val="0"/>
              </a:spcBef>
            </a:pPr>
            <a:r>
              <a:rPr lang="en-US" sz="2000" dirty="0">
                <a:latin typeface="Arial Narrow" panose="020B0606020202030204" pitchFamily="34" charset="0"/>
              </a:rPr>
              <a:t>“</a:t>
            </a:r>
            <a:r>
              <a:rPr lang="sv-SE" sz="2000" dirty="0">
                <a:latin typeface="Arial Narrow" panose="020B0606020202030204" pitchFamily="34" charset="0"/>
              </a:rPr>
              <a:t>And how does this happen to me, </a:t>
            </a:r>
            <a:r>
              <a:rPr lang="sv-SE" sz="2000" dirty="0" smtClean="0">
                <a:latin typeface="Arial Narrow" panose="020B0606020202030204" pitchFamily="34" charset="0"/>
              </a:rPr>
              <a:t/>
            </a:r>
            <a:br>
              <a:rPr lang="sv-SE" sz="2000" dirty="0" smtClean="0">
                <a:latin typeface="Arial Narrow" panose="020B0606020202030204" pitchFamily="34" charset="0"/>
              </a:rPr>
            </a:br>
            <a:r>
              <a:rPr lang="sv-SE" sz="2000" dirty="0" smtClean="0">
                <a:latin typeface="Arial Narrow" panose="020B0606020202030204" pitchFamily="34" charset="0"/>
              </a:rPr>
              <a:t>that </a:t>
            </a:r>
            <a:r>
              <a:rPr lang="sv-SE" sz="2000" dirty="0">
                <a:latin typeface="Arial Narrow" panose="020B0606020202030204" pitchFamily="34" charset="0"/>
              </a:rPr>
              <a:t>the mother of my Lord should come to me?”</a:t>
            </a:r>
          </a:p>
        </p:txBody>
      </p:sp>
      <p:sp>
        <p:nvSpPr>
          <p:cNvPr id="3" name="Title 2"/>
          <p:cNvSpPr>
            <a:spLocks noGrp="1"/>
          </p:cNvSpPr>
          <p:nvPr>
            <p:ph type="title"/>
          </p:nvPr>
        </p:nvSpPr>
        <p:spPr/>
        <p:txBody>
          <a:bodyPr>
            <a:normAutofit/>
          </a:bodyPr>
          <a:lstStyle/>
          <a:p>
            <a:r>
              <a:rPr lang="en-US" i="0" dirty="0"/>
              <a:t>4</a:t>
            </a:r>
            <a:r>
              <a:rPr lang="en-US" i="0" baseline="30000" dirty="0"/>
              <a:t>th</a:t>
            </a:r>
            <a:r>
              <a:rPr lang="en-US" i="0" dirty="0"/>
              <a:t> Sunday of Advent – Year C</a:t>
            </a:r>
            <a:endParaRPr lang="en-US" i="0" dirty="0">
              <a:solidFill>
                <a:srgbClr val="002060"/>
              </a:solidFill>
            </a:endParaRPr>
          </a:p>
        </p:txBody>
      </p:sp>
      <p:pic>
        <p:nvPicPr>
          <p:cNvPr id="819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86218" y="4038600"/>
            <a:ext cx="2081582"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9321065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Another Tradition</a:t>
            </a:r>
            <a:endParaRPr lang="en-US" dirty="0"/>
          </a:p>
        </p:txBody>
      </p:sp>
      <p:sp>
        <p:nvSpPr>
          <p:cNvPr id="2" name="Content Placeholder 1"/>
          <p:cNvSpPr>
            <a:spLocks noGrp="1"/>
          </p:cNvSpPr>
          <p:nvPr>
            <p:ph sz="half" idx="1"/>
          </p:nvPr>
        </p:nvSpPr>
        <p:spPr>
          <a:xfrm>
            <a:off x="457200" y="1397930"/>
            <a:ext cx="4059936" cy="4698070"/>
          </a:xfrm>
        </p:spPr>
        <p:txBody>
          <a:bodyPr>
            <a:normAutofit/>
          </a:bodyPr>
          <a:lstStyle/>
          <a:p>
            <a:pPr marL="0" indent="0">
              <a:buNone/>
            </a:pPr>
            <a:r>
              <a:rPr lang="en-US" sz="2800" dirty="0" smtClean="0"/>
              <a:t>Some Christians have a theme for each week:</a:t>
            </a:r>
          </a:p>
          <a:p>
            <a:pPr marL="746125" lvl="1" indent="-381000">
              <a:buSzPct val="95000"/>
              <a:buFont typeface="+mj-lt"/>
              <a:buAutoNum type="arabicPeriod"/>
            </a:pPr>
            <a:r>
              <a:rPr lang="en-US" b="1" dirty="0" smtClean="0"/>
              <a:t>Hope</a:t>
            </a:r>
          </a:p>
          <a:p>
            <a:pPr marL="746125" lvl="1" indent="-381000">
              <a:buSzPct val="95000"/>
              <a:buFont typeface="+mj-lt"/>
              <a:buAutoNum type="arabicPeriod"/>
            </a:pPr>
            <a:r>
              <a:rPr lang="en-US" b="1" dirty="0" smtClean="0"/>
              <a:t>Love</a:t>
            </a:r>
          </a:p>
          <a:p>
            <a:pPr marL="746125" lvl="1" indent="-381000">
              <a:buSzPct val="95000"/>
              <a:buFont typeface="+mj-lt"/>
              <a:buAutoNum type="arabicPeriod"/>
            </a:pPr>
            <a:r>
              <a:rPr lang="en-US" b="1" dirty="0" smtClean="0"/>
              <a:t>Joy</a:t>
            </a:r>
          </a:p>
          <a:p>
            <a:pPr marL="746125" lvl="1" indent="-381000">
              <a:buSzPct val="95000"/>
              <a:buFont typeface="+mj-lt"/>
              <a:buAutoNum type="arabicPeriod"/>
            </a:pPr>
            <a:r>
              <a:rPr lang="en-US" b="1" dirty="0" smtClean="0"/>
              <a:t>Peace</a:t>
            </a:r>
          </a:p>
          <a:p>
            <a:pPr marL="70168" indent="0">
              <a:buSzPct val="95000"/>
              <a:buNone/>
            </a:pPr>
            <a:endParaRPr lang="en-US" sz="2400" dirty="0" smtClean="0"/>
          </a:p>
          <a:p>
            <a:pPr marL="70168" indent="0">
              <a:buSzPct val="95000"/>
              <a:buNone/>
            </a:pPr>
            <a:r>
              <a:rPr lang="en-US" sz="2400" dirty="0" smtClean="0"/>
              <a:t>Catholic Tradition calls the </a:t>
            </a:r>
          </a:p>
          <a:p>
            <a:pPr marL="70168" indent="0">
              <a:buSzPct val="95000"/>
              <a:buNone/>
            </a:pPr>
            <a:r>
              <a:rPr lang="en-US" sz="2400" dirty="0" smtClean="0"/>
              <a:t>Third Sunday </a:t>
            </a:r>
            <a:r>
              <a:rPr lang="en-US" sz="2400" i="1" dirty="0" smtClean="0"/>
              <a:t>Gaudete</a:t>
            </a:r>
            <a:r>
              <a:rPr lang="en-US" sz="2400" dirty="0" smtClean="0"/>
              <a:t> – meaning “Rejoice”</a:t>
            </a:r>
            <a:endParaRPr lang="en-US" sz="2400" dirty="0"/>
          </a:p>
        </p:txBody>
      </p:sp>
      <p:sp>
        <p:nvSpPr>
          <p:cNvPr id="4" name="Content Placeholder 3"/>
          <p:cNvSpPr>
            <a:spLocks noGrp="1"/>
          </p:cNvSpPr>
          <p:nvPr>
            <p:ph sz="half" idx="2"/>
          </p:nvPr>
        </p:nvSpPr>
        <p:spPr/>
        <p:txBody>
          <a:bodyPr/>
          <a:lstStyle/>
          <a:p>
            <a:endParaRPr lang="en-US"/>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219200"/>
            <a:ext cx="3962400" cy="49838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3807747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&amp;  Break</a:t>
            </a:r>
            <a:endParaRPr lang="en-US" dirty="0"/>
          </a:p>
        </p:txBody>
      </p:sp>
      <p:sp>
        <p:nvSpPr>
          <p:cNvPr id="3" name="Content Placeholder 2"/>
          <p:cNvSpPr>
            <a:spLocks noGrp="1"/>
          </p:cNvSpPr>
          <p:nvPr>
            <p:ph idx="1"/>
          </p:nvPr>
        </p:nvSpPr>
        <p:spPr/>
        <p:txBody>
          <a:bodyPr/>
          <a:lstStyle/>
          <a:p>
            <a:r>
              <a:rPr lang="en-US" dirty="0" smtClean="0"/>
              <a:t>Questions? </a:t>
            </a:r>
          </a:p>
          <a:p>
            <a:pPr lvl="1"/>
            <a:r>
              <a:rPr lang="en-US" dirty="0" smtClean="0"/>
              <a:t>Please “raise your hands” (electronically)</a:t>
            </a:r>
          </a:p>
          <a:p>
            <a:pPr lvl="1"/>
            <a:r>
              <a:rPr lang="en-US" dirty="0" smtClean="0"/>
              <a:t>Or open your mic</a:t>
            </a:r>
          </a:p>
          <a:p>
            <a:pPr lvl="1"/>
            <a:endParaRPr lang="en-US" dirty="0"/>
          </a:p>
          <a:p>
            <a:pPr lvl="1"/>
            <a:endParaRPr lang="en-US" dirty="0" smtClean="0"/>
          </a:p>
          <a:p>
            <a:r>
              <a:rPr lang="en-US" dirty="0" smtClean="0"/>
              <a:t>Break</a:t>
            </a:r>
          </a:p>
          <a:p>
            <a:pPr lvl="1"/>
            <a:r>
              <a:rPr lang="en-US" dirty="0" smtClean="0"/>
              <a:t>We will continue in 10 minutes.</a:t>
            </a:r>
            <a:endParaRPr lang="en-US"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3810000"/>
            <a:ext cx="1688951"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16298322"/>
      </p:ext>
    </p:extLst>
  </p:cSld>
  <p:clrMapOvr>
    <a:masterClrMapping/>
  </p:clrMapOvr>
  <p:transition>
    <p:random/>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371600"/>
            <a:ext cx="8458200" cy="5181600"/>
          </a:xfrm>
        </p:spPr>
        <p:txBody>
          <a:bodyPr>
            <a:noAutofit/>
          </a:bodyPr>
          <a:lstStyle/>
          <a:p>
            <a:pPr marL="0" indent="0">
              <a:spcBef>
                <a:spcPts val="1200"/>
              </a:spcBef>
              <a:buClr>
                <a:srgbClr val="002060"/>
              </a:buClr>
              <a:buNone/>
            </a:pPr>
            <a:r>
              <a:rPr lang="en-US" sz="2800" b="1" dirty="0" smtClean="0"/>
              <a:t>Consider all Advent readings of one type together:</a:t>
            </a:r>
          </a:p>
          <a:p>
            <a:pPr>
              <a:spcBef>
                <a:spcPts val="1200"/>
              </a:spcBef>
              <a:buClr>
                <a:srgbClr val="002060"/>
              </a:buClr>
            </a:pPr>
            <a:r>
              <a:rPr lang="en-US" sz="2400" dirty="0" smtClean="0"/>
              <a:t>All the </a:t>
            </a:r>
            <a:r>
              <a:rPr lang="en-US" sz="2400" b="1" dirty="0" smtClean="0"/>
              <a:t>First Readings </a:t>
            </a:r>
            <a:r>
              <a:rPr lang="en-US" sz="2000" dirty="0" smtClean="0"/>
              <a:t>(OT Prophets)</a:t>
            </a:r>
            <a:endParaRPr lang="en-US" sz="2400" dirty="0" smtClean="0"/>
          </a:p>
          <a:p>
            <a:pPr>
              <a:spcBef>
                <a:spcPts val="1200"/>
              </a:spcBef>
              <a:buClr>
                <a:srgbClr val="002060"/>
              </a:buClr>
            </a:pPr>
            <a:r>
              <a:rPr lang="en-US" sz="2400" dirty="0" smtClean="0"/>
              <a:t>All the </a:t>
            </a:r>
            <a:r>
              <a:rPr lang="en-US" sz="2400" b="1" dirty="0" smtClean="0"/>
              <a:t>Responsorial </a:t>
            </a:r>
            <a:r>
              <a:rPr lang="en-US" sz="2400" dirty="0" smtClean="0"/>
              <a:t>“Psalms and Canticles”</a:t>
            </a:r>
          </a:p>
          <a:p>
            <a:pPr>
              <a:spcBef>
                <a:spcPts val="1200"/>
              </a:spcBef>
              <a:buClr>
                <a:srgbClr val="002060"/>
              </a:buClr>
            </a:pPr>
            <a:r>
              <a:rPr lang="en-US" sz="2400" dirty="0"/>
              <a:t>All the </a:t>
            </a:r>
            <a:r>
              <a:rPr lang="en-US" sz="2400" b="1" dirty="0"/>
              <a:t>Second Readings </a:t>
            </a:r>
            <a:r>
              <a:rPr lang="en-US" sz="2000" dirty="0"/>
              <a:t>(NT Epistles)</a:t>
            </a:r>
            <a:endParaRPr lang="en-US" sz="2400" dirty="0"/>
          </a:p>
          <a:p>
            <a:pPr>
              <a:spcBef>
                <a:spcPts val="1200"/>
              </a:spcBef>
              <a:buClr>
                <a:srgbClr val="002060"/>
              </a:buClr>
            </a:pPr>
            <a:r>
              <a:rPr lang="en-US" sz="2400" dirty="0" smtClean="0"/>
              <a:t>All the </a:t>
            </a:r>
            <a:r>
              <a:rPr lang="en-US" sz="2400" b="1" dirty="0" smtClean="0"/>
              <a:t>Gospels</a:t>
            </a:r>
            <a:r>
              <a:rPr lang="en-US" sz="2000" dirty="0" smtClean="0"/>
              <a:t> (incl. the “Alleluia Verse</a:t>
            </a:r>
            <a:r>
              <a:rPr lang="en-US" sz="2000" dirty="0" smtClean="0"/>
              <a:t>”)</a:t>
            </a:r>
          </a:p>
          <a:p>
            <a:pPr lvl="2">
              <a:spcBef>
                <a:spcPts val="600"/>
              </a:spcBef>
              <a:buClr>
                <a:srgbClr val="002060"/>
              </a:buClr>
            </a:pPr>
            <a:endParaRPr lang="en-US" sz="2000" dirty="0" smtClean="0"/>
          </a:p>
          <a:p>
            <a:pPr marL="0" indent="0">
              <a:buClr>
                <a:srgbClr val="002060"/>
              </a:buClr>
              <a:buNone/>
            </a:pPr>
            <a:r>
              <a:rPr lang="en-US" sz="2800" dirty="0" smtClean="0"/>
              <a:t>This corresponds to using </a:t>
            </a:r>
            <a:r>
              <a:rPr lang="en-US" sz="2800" dirty="0" smtClean="0"/>
              <a:t>my tables </a:t>
            </a:r>
            <a:r>
              <a:rPr lang="en-US" sz="2800" i="1" dirty="0" smtClean="0"/>
              <a:t>vertically</a:t>
            </a:r>
            <a:r>
              <a:rPr lang="en-US" sz="2800" dirty="0" smtClean="0"/>
              <a:t>.</a:t>
            </a:r>
            <a:endParaRPr lang="en-US" sz="2800" dirty="0" smtClean="0"/>
          </a:p>
          <a:p>
            <a:pPr>
              <a:buClr>
                <a:srgbClr val="002060"/>
              </a:buClr>
            </a:pPr>
            <a:r>
              <a:rPr lang="en-US" sz="2800" dirty="0" smtClean="0"/>
              <a:t>Further choice:  ABC,  or 1234</a:t>
            </a:r>
            <a:r>
              <a:rPr lang="en-US" sz="2800" dirty="0" smtClean="0"/>
              <a:t>?</a:t>
            </a:r>
          </a:p>
          <a:p>
            <a:pPr lvl="1">
              <a:spcBef>
                <a:spcPts val="600"/>
              </a:spcBef>
              <a:buClr>
                <a:srgbClr val="002060"/>
              </a:buClr>
            </a:pPr>
            <a:r>
              <a:rPr lang="en-US" sz="2400" dirty="0" smtClean="0"/>
              <a:t>A1, A2, A3, A4  /  B1, B2, B3, B4  /  C1, C2, C3, C4</a:t>
            </a:r>
          </a:p>
          <a:p>
            <a:pPr lvl="1">
              <a:spcBef>
                <a:spcPts val="600"/>
              </a:spcBef>
              <a:buClr>
                <a:srgbClr val="002060"/>
              </a:buClr>
            </a:pPr>
            <a:r>
              <a:rPr lang="en-US" sz="2400" dirty="0" smtClean="0"/>
              <a:t>A1, B1, C1  /  A2, B2, C2  /  A3, B3, C3  /  A4, B4, C4</a:t>
            </a:r>
            <a:endParaRPr lang="en-US" sz="2000" dirty="0"/>
          </a:p>
        </p:txBody>
      </p:sp>
      <p:sp>
        <p:nvSpPr>
          <p:cNvPr id="3" name="Title 2"/>
          <p:cNvSpPr>
            <a:spLocks noGrp="1"/>
          </p:cNvSpPr>
          <p:nvPr>
            <p:ph type="title"/>
          </p:nvPr>
        </p:nvSpPr>
        <p:spPr>
          <a:xfrm>
            <a:off x="381000" y="152400"/>
            <a:ext cx="8458200" cy="838200"/>
          </a:xfrm>
        </p:spPr>
        <p:txBody>
          <a:bodyPr>
            <a:normAutofit fontScale="90000"/>
          </a:bodyPr>
          <a:lstStyle/>
          <a:p>
            <a:r>
              <a:rPr lang="en-US" dirty="0" smtClean="0"/>
              <a:t>Another Approach:  Seasonal </a:t>
            </a:r>
            <a:r>
              <a:rPr lang="en-US" dirty="0" smtClean="0"/>
              <a:t>Overviews</a:t>
            </a:r>
            <a:endParaRPr lang="en-US" dirty="0"/>
          </a:p>
        </p:txBody>
      </p:sp>
    </p:spTree>
    <p:extLst>
      <p:ext uri="{BB962C8B-B14F-4D97-AF65-F5344CB8AC3E}">
        <p14:creationId xmlns:p14="http://schemas.microsoft.com/office/powerpoint/2010/main" val="105577280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066800"/>
            <a:ext cx="8458200" cy="5486400"/>
          </a:xfrm>
        </p:spPr>
        <p:txBody>
          <a:bodyPr>
            <a:noAutofit/>
          </a:bodyPr>
          <a:lstStyle/>
          <a:p>
            <a:pPr marL="0" lvl="0" indent="0">
              <a:lnSpc>
                <a:spcPct val="90000"/>
              </a:lnSpc>
              <a:spcBef>
                <a:spcPts val="0"/>
              </a:spcBef>
              <a:buClr>
                <a:srgbClr val="002060"/>
              </a:buClr>
              <a:buNone/>
            </a:pPr>
            <a:r>
              <a:rPr lang="en-US" sz="2800" b="1" dirty="0" smtClean="0"/>
              <a:t>Year A</a:t>
            </a:r>
          </a:p>
          <a:p>
            <a:pPr marL="685800" lvl="1" indent="-320675">
              <a:lnSpc>
                <a:spcPct val="90000"/>
              </a:lnSpc>
              <a:spcBef>
                <a:spcPts val="0"/>
              </a:spcBef>
              <a:buClr>
                <a:srgbClr val="002060"/>
              </a:buClr>
              <a:buFont typeface="+mj-lt"/>
              <a:buAutoNum type="arabicPeriod"/>
            </a:pPr>
            <a:r>
              <a:rPr lang="en-US" sz="2400" dirty="0" smtClean="0"/>
              <a:t>Isaiah 2:1-5</a:t>
            </a:r>
          </a:p>
          <a:p>
            <a:pPr marL="685800" lvl="1" indent="-320675">
              <a:lnSpc>
                <a:spcPct val="90000"/>
              </a:lnSpc>
              <a:spcBef>
                <a:spcPts val="0"/>
              </a:spcBef>
              <a:buClr>
                <a:srgbClr val="002060"/>
              </a:buClr>
              <a:buFont typeface="+mj-lt"/>
              <a:buAutoNum type="arabicPeriod"/>
            </a:pPr>
            <a:r>
              <a:rPr lang="en-US" sz="2400" dirty="0" smtClean="0"/>
              <a:t>Isaiah 11:1-10</a:t>
            </a:r>
          </a:p>
          <a:p>
            <a:pPr marL="685800" lvl="1" indent="-320675">
              <a:lnSpc>
                <a:spcPct val="90000"/>
              </a:lnSpc>
              <a:spcBef>
                <a:spcPts val="0"/>
              </a:spcBef>
              <a:buClr>
                <a:srgbClr val="002060"/>
              </a:buClr>
              <a:buFont typeface="+mj-lt"/>
              <a:buAutoNum type="arabicPeriod"/>
            </a:pPr>
            <a:r>
              <a:rPr lang="en-US" sz="2400" dirty="0" smtClean="0"/>
              <a:t>Isaiah 35:1-6a, 10</a:t>
            </a:r>
          </a:p>
          <a:p>
            <a:pPr marL="685800" lvl="1" indent="-320675">
              <a:lnSpc>
                <a:spcPct val="90000"/>
              </a:lnSpc>
              <a:spcBef>
                <a:spcPts val="0"/>
              </a:spcBef>
              <a:buClr>
                <a:srgbClr val="002060"/>
              </a:buClr>
              <a:buFont typeface="+mj-lt"/>
              <a:buAutoNum type="arabicPeriod"/>
            </a:pPr>
            <a:r>
              <a:rPr lang="en-US" sz="2400" dirty="0" smtClean="0"/>
              <a:t>Isaiah 7:10-14</a:t>
            </a:r>
          </a:p>
          <a:p>
            <a:pPr marL="0" lvl="0" indent="0">
              <a:lnSpc>
                <a:spcPct val="90000"/>
              </a:lnSpc>
              <a:spcBef>
                <a:spcPts val="0"/>
              </a:spcBef>
              <a:buClr>
                <a:srgbClr val="002060"/>
              </a:buClr>
              <a:buNone/>
            </a:pPr>
            <a:r>
              <a:rPr lang="en-US" sz="2800" b="1" dirty="0" smtClean="0"/>
              <a:t>Year B</a:t>
            </a:r>
          </a:p>
          <a:p>
            <a:pPr marL="685800" lvl="1" indent="-320675">
              <a:lnSpc>
                <a:spcPct val="90000"/>
              </a:lnSpc>
              <a:spcBef>
                <a:spcPts val="0"/>
              </a:spcBef>
              <a:buClr>
                <a:srgbClr val="002060"/>
              </a:buClr>
              <a:buFont typeface="+mj-lt"/>
              <a:buAutoNum type="arabicPeriod"/>
            </a:pPr>
            <a:r>
              <a:rPr lang="en-US" sz="2400" dirty="0" smtClean="0"/>
              <a:t>Isaiah 63:16b-17,19b; 64:2-7</a:t>
            </a:r>
          </a:p>
          <a:p>
            <a:pPr marL="685800" lvl="1" indent="-320675">
              <a:lnSpc>
                <a:spcPct val="90000"/>
              </a:lnSpc>
              <a:spcBef>
                <a:spcPts val="0"/>
              </a:spcBef>
              <a:buClr>
                <a:srgbClr val="002060"/>
              </a:buClr>
              <a:buFont typeface="+mj-lt"/>
              <a:buAutoNum type="arabicPeriod"/>
            </a:pPr>
            <a:r>
              <a:rPr lang="en-US" sz="2400" dirty="0" smtClean="0"/>
              <a:t>Isaiah 40:1-5, 9-11</a:t>
            </a:r>
          </a:p>
          <a:p>
            <a:pPr marL="685800" lvl="1" indent="-320675">
              <a:lnSpc>
                <a:spcPct val="90000"/>
              </a:lnSpc>
              <a:spcBef>
                <a:spcPts val="0"/>
              </a:spcBef>
              <a:buClr>
                <a:srgbClr val="002060"/>
              </a:buClr>
              <a:buFont typeface="+mj-lt"/>
              <a:buAutoNum type="arabicPeriod"/>
            </a:pPr>
            <a:r>
              <a:rPr lang="en-US" sz="2400" dirty="0" smtClean="0"/>
              <a:t>Isaiah 61:1-2a, 10-11</a:t>
            </a:r>
          </a:p>
          <a:p>
            <a:pPr marL="685800" lvl="1" indent="-320675">
              <a:lnSpc>
                <a:spcPct val="90000"/>
              </a:lnSpc>
              <a:spcBef>
                <a:spcPts val="0"/>
              </a:spcBef>
              <a:buClr>
                <a:srgbClr val="002060"/>
              </a:buClr>
              <a:buFont typeface="+mj-lt"/>
              <a:buAutoNum type="arabicPeriod"/>
            </a:pPr>
            <a:r>
              <a:rPr lang="en-US" sz="2400" dirty="0" smtClean="0"/>
              <a:t>2 Samuel 7:1-5,8b-12,14a,16</a:t>
            </a:r>
          </a:p>
          <a:p>
            <a:pPr marL="0" lvl="0" indent="0">
              <a:lnSpc>
                <a:spcPct val="90000"/>
              </a:lnSpc>
              <a:spcBef>
                <a:spcPts val="0"/>
              </a:spcBef>
              <a:buClr>
                <a:srgbClr val="002060"/>
              </a:buClr>
              <a:buNone/>
            </a:pPr>
            <a:r>
              <a:rPr lang="en-US" sz="2800" b="1" dirty="0" smtClean="0"/>
              <a:t>Year C</a:t>
            </a:r>
          </a:p>
          <a:p>
            <a:pPr marL="685800" lvl="1" indent="-320675">
              <a:lnSpc>
                <a:spcPct val="90000"/>
              </a:lnSpc>
              <a:spcBef>
                <a:spcPts val="0"/>
              </a:spcBef>
              <a:buClr>
                <a:srgbClr val="002060"/>
              </a:buClr>
              <a:buFont typeface="+mj-lt"/>
              <a:buAutoNum type="arabicPeriod"/>
            </a:pPr>
            <a:r>
              <a:rPr lang="en-US" sz="2400" dirty="0" smtClean="0"/>
              <a:t>Jeremiah 33:14-16</a:t>
            </a:r>
          </a:p>
          <a:p>
            <a:pPr marL="685800" lvl="1" indent="-320675">
              <a:lnSpc>
                <a:spcPct val="90000"/>
              </a:lnSpc>
              <a:spcBef>
                <a:spcPts val="0"/>
              </a:spcBef>
              <a:buClr>
                <a:srgbClr val="002060"/>
              </a:buClr>
              <a:buFont typeface="+mj-lt"/>
              <a:buAutoNum type="arabicPeriod"/>
            </a:pPr>
            <a:r>
              <a:rPr lang="en-US" sz="2400" dirty="0" smtClean="0"/>
              <a:t>Baruch 5:1-9</a:t>
            </a:r>
          </a:p>
          <a:p>
            <a:pPr marL="685800" lvl="1" indent="-320675">
              <a:lnSpc>
                <a:spcPct val="90000"/>
              </a:lnSpc>
              <a:spcBef>
                <a:spcPts val="0"/>
              </a:spcBef>
              <a:buClr>
                <a:srgbClr val="002060"/>
              </a:buClr>
              <a:buFont typeface="+mj-lt"/>
              <a:buAutoNum type="arabicPeriod"/>
            </a:pPr>
            <a:r>
              <a:rPr lang="en-US" sz="2400" dirty="0" smtClean="0"/>
              <a:t>Zephaniah 3:14-18a</a:t>
            </a:r>
          </a:p>
          <a:p>
            <a:pPr marL="685800" lvl="1" indent="-320675">
              <a:lnSpc>
                <a:spcPct val="90000"/>
              </a:lnSpc>
              <a:spcBef>
                <a:spcPts val="0"/>
              </a:spcBef>
              <a:buClr>
                <a:srgbClr val="002060"/>
              </a:buClr>
              <a:buFont typeface="+mj-lt"/>
              <a:buAutoNum type="arabicPeriod"/>
            </a:pPr>
            <a:r>
              <a:rPr lang="en-US" sz="2400" dirty="0" smtClean="0"/>
              <a:t>Micah 5:1-4a</a:t>
            </a:r>
            <a:endParaRPr lang="en-US" sz="2400" dirty="0"/>
          </a:p>
        </p:txBody>
      </p:sp>
      <p:sp>
        <p:nvSpPr>
          <p:cNvPr id="3" name="Title 2"/>
          <p:cNvSpPr>
            <a:spLocks noGrp="1"/>
          </p:cNvSpPr>
          <p:nvPr>
            <p:ph type="title"/>
          </p:nvPr>
        </p:nvSpPr>
        <p:spPr>
          <a:xfrm>
            <a:off x="381000" y="152400"/>
            <a:ext cx="8458200" cy="838200"/>
          </a:xfrm>
        </p:spPr>
        <p:txBody>
          <a:bodyPr>
            <a:normAutofit/>
          </a:bodyPr>
          <a:lstStyle/>
          <a:p>
            <a:r>
              <a:rPr lang="en-US" dirty="0" smtClean="0"/>
              <a:t>1</a:t>
            </a:r>
            <a:r>
              <a:rPr lang="en-US" baseline="30000" dirty="0" smtClean="0"/>
              <a:t>st</a:t>
            </a:r>
            <a:r>
              <a:rPr lang="en-US" dirty="0" smtClean="0"/>
              <a:t> Readings: </a:t>
            </a:r>
            <a:r>
              <a:rPr lang="en-US" sz="4000" dirty="0" smtClean="0"/>
              <a:t> Messiah &amp; Messianic Age</a:t>
            </a:r>
            <a:endParaRPr lang="en-US" dirty="0"/>
          </a:p>
        </p:txBody>
      </p:sp>
    </p:spTree>
    <p:extLst>
      <p:ext uri="{BB962C8B-B14F-4D97-AF65-F5344CB8AC3E}">
        <p14:creationId xmlns:p14="http://schemas.microsoft.com/office/powerpoint/2010/main" val="343291891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066800"/>
            <a:ext cx="8458200" cy="5791200"/>
          </a:xfrm>
        </p:spPr>
        <p:txBody>
          <a:bodyPr>
            <a:noAutofit/>
          </a:bodyPr>
          <a:lstStyle/>
          <a:p>
            <a:pPr marL="0" lvl="0" indent="0">
              <a:lnSpc>
                <a:spcPct val="90000"/>
              </a:lnSpc>
              <a:spcBef>
                <a:spcPts val="0"/>
              </a:spcBef>
              <a:buClr>
                <a:srgbClr val="002060"/>
              </a:buClr>
              <a:buNone/>
            </a:pPr>
            <a:r>
              <a:rPr lang="en-US" sz="2800" b="1" dirty="0"/>
              <a:t>Year A</a:t>
            </a:r>
          </a:p>
          <a:p>
            <a:pPr marL="685800" lvl="1" indent="-320675">
              <a:lnSpc>
                <a:spcPct val="90000"/>
              </a:lnSpc>
              <a:spcBef>
                <a:spcPts val="0"/>
              </a:spcBef>
              <a:buClr>
                <a:srgbClr val="002060"/>
              </a:buClr>
              <a:buFont typeface="+mj-lt"/>
              <a:buAutoNum type="arabicPeriod"/>
            </a:pPr>
            <a:r>
              <a:rPr lang="en-US" sz="2400" dirty="0"/>
              <a:t>Ps 122:1-2, 3-4a, 4b-5, 6-7, 8-9</a:t>
            </a:r>
          </a:p>
          <a:p>
            <a:pPr marL="685800" lvl="1" indent="-320675">
              <a:lnSpc>
                <a:spcPct val="90000"/>
              </a:lnSpc>
              <a:spcBef>
                <a:spcPts val="0"/>
              </a:spcBef>
              <a:buClr>
                <a:srgbClr val="002060"/>
              </a:buClr>
              <a:buFont typeface="+mj-lt"/>
              <a:buAutoNum type="arabicPeriod"/>
            </a:pPr>
            <a:r>
              <a:rPr lang="en-US" sz="2400" dirty="0"/>
              <a:t>Ps 72:1-2, 7-8, 12-13, 17</a:t>
            </a:r>
          </a:p>
          <a:p>
            <a:pPr marL="685800" lvl="1" indent="-320675">
              <a:lnSpc>
                <a:spcPct val="90000"/>
              </a:lnSpc>
              <a:spcBef>
                <a:spcPts val="0"/>
              </a:spcBef>
              <a:buClr>
                <a:srgbClr val="002060"/>
              </a:buClr>
              <a:buFont typeface="+mj-lt"/>
              <a:buAutoNum type="arabicPeriod"/>
            </a:pPr>
            <a:r>
              <a:rPr lang="en-US" sz="2400" dirty="0"/>
              <a:t>Ps 146:6c-7, 8-9a, 9b-10</a:t>
            </a:r>
          </a:p>
          <a:p>
            <a:pPr marL="685800" lvl="1" indent="-320675">
              <a:lnSpc>
                <a:spcPct val="90000"/>
              </a:lnSpc>
              <a:spcBef>
                <a:spcPts val="0"/>
              </a:spcBef>
              <a:buClr>
                <a:srgbClr val="002060"/>
              </a:buClr>
              <a:buFont typeface="+mj-lt"/>
              <a:buAutoNum type="arabicPeriod"/>
            </a:pPr>
            <a:r>
              <a:rPr lang="en-US" sz="2400" dirty="0"/>
              <a:t>Ps 24:1-2, 3-4, </a:t>
            </a:r>
            <a:r>
              <a:rPr lang="en-US" sz="2400" dirty="0" smtClean="0"/>
              <a:t>5-6</a:t>
            </a:r>
            <a:endParaRPr lang="en-US" sz="2400" dirty="0"/>
          </a:p>
          <a:p>
            <a:pPr marL="0" lvl="0" indent="0">
              <a:lnSpc>
                <a:spcPct val="90000"/>
              </a:lnSpc>
              <a:spcBef>
                <a:spcPts val="0"/>
              </a:spcBef>
              <a:buClr>
                <a:srgbClr val="002060"/>
              </a:buClr>
              <a:buNone/>
            </a:pPr>
            <a:r>
              <a:rPr lang="en-US" sz="2800" b="1" dirty="0"/>
              <a:t>Year B</a:t>
            </a:r>
          </a:p>
          <a:p>
            <a:pPr marL="685800" lvl="1" indent="-320675">
              <a:lnSpc>
                <a:spcPct val="90000"/>
              </a:lnSpc>
              <a:spcBef>
                <a:spcPts val="0"/>
              </a:spcBef>
              <a:buClr>
                <a:srgbClr val="002060"/>
              </a:buClr>
              <a:buFont typeface="+mj-lt"/>
              <a:buAutoNum type="arabicPeriod"/>
            </a:pPr>
            <a:r>
              <a:rPr lang="en-US" sz="2400" dirty="0"/>
              <a:t>Ps 80:2-3, 15-16, 18-19</a:t>
            </a:r>
          </a:p>
          <a:p>
            <a:pPr marL="685800" lvl="1" indent="-320675">
              <a:lnSpc>
                <a:spcPct val="90000"/>
              </a:lnSpc>
              <a:spcBef>
                <a:spcPts val="0"/>
              </a:spcBef>
              <a:buClr>
                <a:srgbClr val="002060"/>
              </a:buClr>
              <a:buFont typeface="+mj-lt"/>
              <a:buAutoNum type="arabicPeriod"/>
            </a:pPr>
            <a:r>
              <a:rPr lang="en-US" sz="2400" dirty="0"/>
              <a:t>Ps 85:9ab+10, 11-12, 13-14</a:t>
            </a:r>
          </a:p>
          <a:p>
            <a:pPr marL="685800" lvl="1" indent="-320675">
              <a:lnSpc>
                <a:spcPct val="90000"/>
              </a:lnSpc>
              <a:spcBef>
                <a:spcPts val="0"/>
              </a:spcBef>
              <a:buClr>
                <a:srgbClr val="002060"/>
              </a:buClr>
              <a:buFont typeface="+mj-lt"/>
              <a:buAutoNum type="arabicPeriod"/>
            </a:pPr>
            <a:r>
              <a:rPr lang="en-US" sz="2400" dirty="0"/>
              <a:t>Luke 1:46-48, 49-50, 53-54</a:t>
            </a:r>
          </a:p>
          <a:p>
            <a:pPr marL="685800" lvl="1" indent="-320675">
              <a:lnSpc>
                <a:spcPct val="90000"/>
              </a:lnSpc>
              <a:spcBef>
                <a:spcPts val="0"/>
              </a:spcBef>
              <a:buClr>
                <a:srgbClr val="002060"/>
              </a:buClr>
              <a:buFont typeface="+mj-lt"/>
              <a:buAutoNum type="arabicPeriod"/>
            </a:pPr>
            <a:r>
              <a:rPr lang="en-US" sz="2400" dirty="0"/>
              <a:t>Ps 89:2-3, 4-5, </a:t>
            </a:r>
            <a:r>
              <a:rPr lang="en-US" sz="2400" dirty="0" smtClean="0"/>
              <a:t>27+29</a:t>
            </a:r>
            <a:endParaRPr lang="en-US" sz="2400" dirty="0"/>
          </a:p>
          <a:p>
            <a:pPr marL="0" lvl="0" indent="0">
              <a:lnSpc>
                <a:spcPct val="90000"/>
              </a:lnSpc>
              <a:spcBef>
                <a:spcPts val="0"/>
              </a:spcBef>
              <a:buClr>
                <a:srgbClr val="002060"/>
              </a:buClr>
              <a:buNone/>
            </a:pPr>
            <a:r>
              <a:rPr lang="en-US" sz="2800" b="1" dirty="0"/>
              <a:t>Year </a:t>
            </a:r>
            <a:r>
              <a:rPr lang="en-US" sz="2800" b="1" dirty="0" smtClean="0"/>
              <a:t>C</a:t>
            </a:r>
            <a:endParaRPr lang="en-US" sz="2800" b="1" dirty="0"/>
          </a:p>
          <a:p>
            <a:pPr marL="685800" lvl="1" indent="-320675">
              <a:lnSpc>
                <a:spcPct val="90000"/>
              </a:lnSpc>
              <a:spcBef>
                <a:spcPts val="0"/>
              </a:spcBef>
              <a:buClr>
                <a:srgbClr val="002060"/>
              </a:buClr>
              <a:buFont typeface="+mj-lt"/>
              <a:buAutoNum type="arabicPeriod"/>
            </a:pPr>
            <a:r>
              <a:rPr lang="en-US" sz="2400" dirty="0" smtClean="0"/>
              <a:t>Ps </a:t>
            </a:r>
            <a:r>
              <a:rPr lang="en-US" sz="2400" dirty="0"/>
              <a:t>25:4-5, 8-9, 10+14</a:t>
            </a:r>
          </a:p>
          <a:p>
            <a:pPr marL="685800" lvl="1" indent="-320675">
              <a:lnSpc>
                <a:spcPct val="90000"/>
              </a:lnSpc>
              <a:spcBef>
                <a:spcPts val="0"/>
              </a:spcBef>
              <a:buClr>
                <a:srgbClr val="002060"/>
              </a:buClr>
              <a:buFont typeface="+mj-lt"/>
              <a:buAutoNum type="arabicPeriod"/>
            </a:pPr>
            <a:r>
              <a:rPr lang="en-US" sz="2400" dirty="0" smtClean="0"/>
              <a:t>Ps </a:t>
            </a:r>
            <a:r>
              <a:rPr lang="en-US" sz="2400" dirty="0"/>
              <a:t>126:1-2a, 2b-3, 4-5, 6</a:t>
            </a:r>
          </a:p>
          <a:p>
            <a:pPr marL="685800" lvl="1" indent="-320675">
              <a:lnSpc>
                <a:spcPct val="90000"/>
              </a:lnSpc>
              <a:spcBef>
                <a:spcPts val="0"/>
              </a:spcBef>
              <a:buClr>
                <a:srgbClr val="002060"/>
              </a:buClr>
              <a:buFont typeface="+mj-lt"/>
              <a:buAutoNum type="arabicPeriod"/>
            </a:pPr>
            <a:r>
              <a:rPr lang="en-US" sz="2400" dirty="0" smtClean="0"/>
              <a:t>Isa </a:t>
            </a:r>
            <a:r>
              <a:rPr lang="en-US" sz="2400" dirty="0"/>
              <a:t>12:2-3, 4bcd, 5-6</a:t>
            </a:r>
          </a:p>
          <a:p>
            <a:pPr marL="685800" lvl="1" indent="-320675">
              <a:lnSpc>
                <a:spcPct val="90000"/>
              </a:lnSpc>
              <a:spcBef>
                <a:spcPts val="0"/>
              </a:spcBef>
              <a:buClr>
                <a:srgbClr val="002060"/>
              </a:buClr>
              <a:buFont typeface="+mj-lt"/>
              <a:buAutoNum type="arabicPeriod"/>
            </a:pPr>
            <a:r>
              <a:rPr lang="en-US" sz="2400" dirty="0" smtClean="0"/>
              <a:t>Ps </a:t>
            </a:r>
            <a:r>
              <a:rPr lang="en-US" sz="2400" dirty="0"/>
              <a:t>80:2-3, 15-16, </a:t>
            </a:r>
            <a:r>
              <a:rPr lang="en-US" sz="2400" dirty="0" smtClean="0"/>
              <a:t>18-19</a:t>
            </a:r>
            <a:endParaRPr lang="en-US" sz="2400" dirty="0"/>
          </a:p>
        </p:txBody>
      </p:sp>
      <p:sp>
        <p:nvSpPr>
          <p:cNvPr id="3" name="Title 2"/>
          <p:cNvSpPr>
            <a:spLocks noGrp="1"/>
          </p:cNvSpPr>
          <p:nvPr>
            <p:ph type="title"/>
          </p:nvPr>
        </p:nvSpPr>
        <p:spPr>
          <a:xfrm>
            <a:off x="381000" y="152400"/>
            <a:ext cx="8458200" cy="838200"/>
          </a:xfrm>
        </p:spPr>
        <p:txBody>
          <a:bodyPr/>
          <a:lstStyle/>
          <a:p>
            <a:r>
              <a:rPr lang="en-US" dirty="0" smtClean="0"/>
              <a:t>Responsorial </a:t>
            </a:r>
            <a:r>
              <a:rPr lang="en-US" dirty="0" smtClean="0"/>
              <a:t>Psalms </a:t>
            </a:r>
            <a:r>
              <a:rPr lang="en-US" sz="3600" dirty="0" smtClean="0"/>
              <a:t> (&amp; Canticles)</a:t>
            </a:r>
            <a:endParaRPr lang="en-US" dirty="0"/>
          </a:p>
        </p:txBody>
      </p:sp>
    </p:spTree>
    <p:extLst>
      <p:ext uri="{BB962C8B-B14F-4D97-AF65-F5344CB8AC3E}">
        <p14:creationId xmlns:p14="http://schemas.microsoft.com/office/powerpoint/2010/main" val="101682681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066800"/>
            <a:ext cx="8458200" cy="5486400"/>
          </a:xfrm>
        </p:spPr>
        <p:txBody>
          <a:bodyPr>
            <a:noAutofit/>
          </a:bodyPr>
          <a:lstStyle/>
          <a:p>
            <a:pPr marL="0" lvl="0" indent="0">
              <a:lnSpc>
                <a:spcPct val="90000"/>
              </a:lnSpc>
              <a:spcBef>
                <a:spcPts val="0"/>
              </a:spcBef>
              <a:buClr>
                <a:srgbClr val="002060"/>
              </a:buClr>
              <a:buNone/>
            </a:pPr>
            <a:r>
              <a:rPr lang="en-US" sz="2800" b="1" dirty="0" smtClean="0"/>
              <a:t>Year A</a:t>
            </a:r>
          </a:p>
          <a:p>
            <a:pPr marL="685800" lvl="1" indent="-320675">
              <a:lnSpc>
                <a:spcPct val="90000"/>
              </a:lnSpc>
              <a:spcBef>
                <a:spcPts val="0"/>
              </a:spcBef>
              <a:buClr>
                <a:srgbClr val="002060"/>
              </a:buClr>
              <a:buFont typeface="+mj-lt"/>
              <a:buAutoNum type="arabicPeriod"/>
            </a:pPr>
            <a:r>
              <a:rPr lang="en-US" sz="2400" dirty="0" smtClean="0"/>
              <a:t>Romans 13:11-14</a:t>
            </a:r>
          </a:p>
          <a:p>
            <a:pPr marL="685800" lvl="1" indent="-320675">
              <a:lnSpc>
                <a:spcPct val="90000"/>
              </a:lnSpc>
              <a:spcBef>
                <a:spcPts val="0"/>
              </a:spcBef>
              <a:buClr>
                <a:srgbClr val="002060"/>
              </a:buClr>
              <a:buFont typeface="+mj-lt"/>
              <a:buAutoNum type="arabicPeriod"/>
            </a:pPr>
            <a:r>
              <a:rPr lang="en-US" sz="2400" dirty="0" smtClean="0"/>
              <a:t>Romans 15:4-9</a:t>
            </a:r>
          </a:p>
          <a:p>
            <a:pPr marL="685800" lvl="1" indent="-320675">
              <a:lnSpc>
                <a:spcPct val="90000"/>
              </a:lnSpc>
              <a:spcBef>
                <a:spcPts val="0"/>
              </a:spcBef>
              <a:buClr>
                <a:srgbClr val="002060"/>
              </a:buClr>
              <a:buFont typeface="+mj-lt"/>
              <a:buAutoNum type="arabicPeriod"/>
            </a:pPr>
            <a:r>
              <a:rPr lang="en-US" sz="2400" dirty="0" smtClean="0"/>
              <a:t>James 5:7-10</a:t>
            </a:r>
          </a:p>
          <a:p>
            <a:pPr marL="685800" lvl="1" indent="-320675">
              <a:lnSpc>
                <a:spcPct val="90000"/>
              </a:lnSpc>
              <a:spcBef>
                <a:spcPts val="0"/>
              </a:spcBef>
              <a:buClr>
                <a:srgbClr val="002060"/>
              </a:buClr>
              <a:buFont typeface="+mj-lt"/>
              <a:buAutoNum type="arabicPeriod"/>
            </a:pPr>
            <a:r>
              <a:rPr lang="en-US" sz="2400" dirty="0" smtClean="0"/>
              <a:t>Romans 1:1-7</a:t>
            </a:r>
          </a:p>
          <a:p>
            <a:pPr marL="0" lvl="0" indent="0">
              <a:lnSpc>
                <a:spcPct val="90000"/>
              </a:lnSpc>
              <a:spcBef>
                <a:spcPts val="0"/>
              </a:spcBef>
              <a:buClr>
                <a:srgbClr val="002060"/>
              </a:buClr>
              <a:buNone/>
            </a:pPr>
            <a:r>
              <a:rPr lang="en-US" sz="2800" b="1" dirty="0" smtClean="0"/>
              <a:t>Year B</a:t>
            </a:r>
          </a:p>
          <a:p>
            <a:pPr marL="685800" lvl="1" indent="-320675">
              <a:lnSpc>
                <a:spcPct val="90000"/>
              </a:lnSpc>
              <a:spcBef>
                <a:spcPts val="0"/>
              </a:spcBef>
              <a:buClr>
                <a:srgbClr val="002060"/>
              </a:buClr>
              <a:buFont typeface="+mj-lt"/>
              <a:buAutoNum type="arabicPeriod"/>
            </a:pPr>
            <a:r>
              <a:rPr lang="en-US" sz="2400" dirty="0" smtClean="0"/>
              <a:t>1 Corinthians 1:3-9</a:t>
            </a:r>
          </a:p>
          <a:p>
            <a:pPr marL="685800" lvl="1" indent="-320675">
              <a:lnSpc>
                <a:spcPct val="90000"/>
              </a:lnSpc>
              <a:spcBef>
                <a:spcPts val="0"/>
              </a:spcBef>
              <a:buClr>
                <a:srgbClr val="002060"/>
              </a:buClr>
              <a:buFont typeface="+mj-lt"/>
              <a:buAutoNum type="arabicPeriod"/>
            </a:pPr>
            <a:r>
              <a:rPr lang="en-US" sz="2400" dirty="0" smtClean="0"/>
              <a:t>2 Peter 3:8-14</a:t>
            </a:r>
          </a:p>
          <a:p>
            <a:pPr marL="685800" lvl="1" indent="-320675">
              <a:lnSpc>
                <a:spcPct val="90000"/>
              </a:lnSpc>
              <a:spcBef>
                <a:spcPts val="0"/>
              </a:spcBef>
              <a:buClr>
                <a:srgbClr val="002060"/>
              </a:buClr>
              <a:buFont typeface="+mj-lt"/>
              <a:buAutoNum type="arabicPeriod"/>
            </a:pPr>
            <a:r>
              <a:rPr lang="en-US" sz="2400" dirty="0" smtClean="0"/>
              <a:t>1 Thessalonians 5:16-24</a:t>
            </a:r>
          </a:p>
          <a:p>
            <a:pPr marL="685800" lvl="1" indent="-320675">
              <a:lnSpc>
                <a:spcPct val="90000"/>
              </a:lnSpc>
              <a:spcBef>
                <a:spcPts val="0"/>
              </a:spcBef>
              <a:buClr>
                <a:srgbClr val="002060"/>
              </a:buClr>
              <a:buFont typeface="+mj-lt"/>
              <a:buAutoNum type="arabicPeriod"/>
            </a:pPr>
            <a:r>
              <a:rPr lang="en-US" sz="2400" dirty="0" smtClean="0"/>
              <a:t>Romans 16:25-27</a:t>
            </a:r>
          </a:p>
          <a:p>
            <a:pPr marL="0" lvl="0" indent="0">
              <a:lnSpc>
                <a:spcPct val="90000"/>
              </a:lnSpc>
              <a:spcBef>
                <a:spcPts val="0"/>
              </a:spcBef>
              <a:buClr>
                <a:srgbClr val="002060"/>
              </a:buClr>
              <a:buNone/>
            </a:pPr>
            <a:r>
              <a:rPr lang="en-US" sz="2800" b="1" dirty="0" smtClean="0"/>
              <a:t>Year C</a:t>
            </a:r>
          </a:p>
          <a:p>
            <a:pPr marL="685800" lvl="1" indent="-320675">
              <a:lnSpc>
                <a:spcPct val="90000"/>
              </a:lnSpc>
              <a:spcBef>
                <a:spcPts val="0"/>
              </a:spcBef>
              <a:buClr>
                <a:srgbClr val="002060"/>
              </a:buClr>
              <a:buFont typeface="+mj-lt"/>
              <a:buAutoNum type="arabicPeriod"/>
            </a:pPr>
            <a:r>
              <a:rPr lang="en-US" sz="2400" dirty="0" smtClean="0"/>
              <a:t>1 Thessalonians 3:12–4:2</a:t>
            </a:r>
          </a:p>
          <a:p>
            <a:pPr marL="685800" lvl="1" indent="-320675">
              <a:lnSpc>
                <a:spcPct val="90000"/>
              </a:lnSpc>
              <a:spcBef>
                <a:spcPts val="0"/>
              </a:spcBef>
              <a:buClr>
                <a:srgbClr val="002060"/>
              </a:buClr>
              <a:buFont typeface="+mj-lt"/>
              <a:buAutoNum type="arabicPeriod"/>
            </a:pPr>
            <a:r>
              <a:rPr lang="en-US" sz="2400" dirty="0" smtClean="0"/>
              <a:t>Philippians 1:4-6, 8-11</a:t>
            </a:r>
          </a:p>
          <a:p>
            <a:pPr marL="685800" lvl="1" indent="-320675">
              <a:lnSpc>
                <a:spcPct val="90000"/>
              </a:lnSpc>
              <a:spcBef>
                <a:spcPts val="0"/>
              </a:spcBef>
              <a:buClr>
                <a:srgbClr val="002060"/>
              </a:buClr>
              <a:buFont typeface="+mj-lt"/>
              <a:buAutoNum type="arabicPeriod"/>
            </a:pPr>
            <a:r>
              <a:rPr lang="en-US" sz="2400" dirty="0" smtClean="0"/>
              <a:t>Philippians 4:4-7</a:t>
            </a:r>
          </a:p>
          <a:p>
            <a:pPr marL="685800" lvl="1" indent="-320675">
              <a:lnSpc>
                <a:spcPct val="90000"/>
              </a:lnSpc>
              <a:spcBef>
                <a:spcPts val="0"/>
              </a:spcBef>
              <a:buClr>
                <a:srgbClr val="002060"/>
              </a:buClr>
              <a:buFont typeface="+mj-lt"/>
              <a:buAutoNum type="arabicPeriod"/>
            </a:pPr>
            <a:r>
              <a:rPr lang="en-US" sz="2400" dirty="0" smtClean="0"/>
              <a:t>Hebrews 10:5-10</a:t>
            </a:r>
            <a:endParaRPr lang="en-US" sz="2400" dirty="0"/>
          </a:p>
        </p:txBody>
      </p:sp>
      <p:sp>
        <p:nvSpPr>
          <p:cNvPr id="3" name="Title 2"/>
          <p:cNvSpPr>
            <a:spLocks noGrp="1"/>
          </p:cNvSpPr>
          <p:nvPr>
            <p:ph type="title"/>
          </p:nvPr>
        </p:nvSpPr>
        <p:spPr>
          <a:xfrm>
            <a:off x="381000" y="152400"/>
            <a:ext cx="8458200" cy="914400"/>
          </a:xfrm>
        </p:spPr>
        <p:txBody>
          <a:bodyPr>
            <a:normAutofit/>
          </a:bodyPr>
          <a:lstStyle/>
          <a:p>
            <a:r>
              <a:rPr lang="en-US" dirty="0" smtClean="0"/>
              <a:t>2</a:t>
            </a:r>
            <a:r>
              <a:rPr lang="en-US" baseline="30000" dirty="0" smtClean="0"/>
              <a:t>nd</a:t>
            </a:r>
            <a:r>
              <a:rPr lang="en-US" dirty="0" smtClean="0"/>
              <a:t> </a:t>
            </a:r>
            <a:r>
              <a:rPr lang="en-US" dirty="0" err="1" smtClean="0"/>
              <a:t>Rdgs</a:t>
            </a:r>
            <a:r>
              <a:rPr lang="en-US" dirty="0" smtClean="0"/>
              <a:t>: </a:t>
            </a:r>
            <a:r>
              <a:rPr lang="en-US" sz="4000" dirty="0" smtClean="0"/>
              <a:t> Exhortations &amp; Proclamations</a:t>
            </a:r>
            <a:endParaRPr lang="en-US" dirty="0"/>
          </a:p>
        </p:txBody>
      </p:sp>
    </p:spTree>
    <p:extLst>
      <p:ext uri="{BB962C8B-B14F-4D97-AF65-F5344CB8AC3E}">
        <p14:creationId xmlns:p14="http://schemas.microsoft.com/office/powerpoint/2010/main" val="76812715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Clr>
                <a:srgbClr val="002060"/>
              </a:buClr>
            </a:pPr>
            <a:r>
              <a:rPr lang="en-US" sz="3200" b="1" dirty="0" smtClean="0"/>
              <a:t>1</a:t>
            </a:r>
            <a:r>
              <a:rPr lang="en-US" sz="3200" b="1" baseline="30000" dirty="0" smtClean="0"/>
              <a:t>st</a:t>
            </a:r>
            <a:r>
              <a:rPr lang="en-US" sz="3200" b="1" dirty="0" smtClean="0"/>
              <a:t> Sunday</a:t>
            </a:r>
          </a:p>
          <a:p>
            <a:pPr lvl="1">
              <a:buClr>
                <a:srgbClr val="002060"/>
              </a:buClr>
            </a:pPr>
            <a:r>
              <a:rPr lang="en-US" sz="2400" dirty="0"/>
              <a:t>Years </a:t>
            </a:r>
            <a:r>
              <a:rPr lang="en-US" sz="2400" dirty="0" smtClean="0"/>
              <a:t>ABC – </a:t>
            </a:r>
            <a:r>
              <a:rPr lang="en-US" sz="2800" dirty="0" smtClean="0"/>
              <a:t>Ps 85:8</a:t>
            </a:r>
            <a:endParaRPr lang="en-US" sz="2800" dirty="0"/>
          </a:p>
          <a:p>
            <a:pPr>
              <a:buClr>
                <a:srgbClr val="002060"/>
              </a:buClr>
            </a:pPr>
            <a:r>
              <a:rPr lang="en-US" sz="3200" b="1" dirty="0" smtClean="0"/>
              <a:t>2</a:t>
            </a:r>
            <a:r>
              <a:rPr lang="en-US" sz="3200" b="1" baseline="30000" dirty="0" smtClean="0"/>
              <a:t>nd</a:t>
            </a:r>
            <a:r>
              <a:rPr lang="en-US" sz="3200" b="1" dirty="0" smtClean="0"/>
              <a:t> Sunday</a:t>
            </a:r>
          </a:p>
          <a:p>
            <a:pPr lvl="1">
              <a:buClr>
                <a:srgbClr val="002060"/>
              </a:buClr>
            </a:pPr>
            <a:r>
              <a:rPr lang="en-US" sz="2400" dirty="0" smtClean="0"/>
              <a:t>Years ABC</a:t>
            </a:r>
            <a:r>
              <a:rPr lang="en-US" sz="2400" dirty="0"/>
              <a:t> – </a:t>
            </a:r>
            <a:r>
              <a:rPr lang="en-US" sz="2800" dirty="0"/>
              <a:t>Luke </a:t>
            </a:r>
            <a:r>
              <a:rPr lang="en-US" sz="2800" dirty="0" smtClean="0"/>
              <a:t>3:4+6</a:t>
            </a:r>
            <a:endParaRPr lang="en-US" sz="2800" dirty="0"/>
          </a:p>
          <a:p>
            <a:pPr>
              <a:buClr>
                <a:srgbClr val="002060"/>
              </a:buClr>
            </a:pPr>
            <a:r>
              <a:rPr lang="en-US" sz="3200" b="1" dirty="0" smtClean="0"/>
              <a:t>3</a:t>
            </a:r>
            <a:r>
              <a:rPr lang="en-US" sz="3200" b="1" baseline="30000" dirty="0" smtClean="0"/>
              <a:t>rd</a:t>
            </a:r>
            <a:r>
              <a:rPr lang="en-US" sz="3200" b="1" dirty="0" smtClean="0"/>
              <a:t> Sunday</a:t>
            </a:r>
          </a:p>
          <a:p>
            <a:pPr lvl="1">
              <a:buClr>
                <a:srgbClr val="002060"/>
              </a:buClr>
            </a:pPr>
            <a:r>
              <a:rPr lang="en-US" sz="2400" dirty="0" smtClean="0"/>
              <a:t>Years ABC</a:t>
            </a:r>
            <a:r>
              <a:rPr lang="en-US" sz="2400" dirty="0"/>
              <a:t> – </a:t>
            </a:r>
            <a:r>
              <a:rPr lang="en-US" sz="2800" dirty="0"/>
              <a:t>Isa 61:1</a:t>
            </a:r>
            <a:r>
              <a:rPr lang="en-US" sz="2000" dirty="0"/>
              <a:t> (cited in Lk 4:18</a:t>
            </a:r>
            <a:r>
              <a:rPr lang="en-US" sz="2000" dirty="0" smtClean="0"/>
              <a:t>)</a:t>
            </a:r>
            <a:endParaRPr lang="en-US" sz="2800" dirty="0"/>
          </a:p>
          <a:p>
            <a:pPr>
              <a:buClr>
                <a:srgbClr val="002060"/>
              </a:buClr>
            </a:pPr>
            <a:r>
              <a:rPr lang="en-US" sz="3200" b="1" dirty="0" smtClean="0"/>
              <a:t>4</a:t>
            </a:r>
            <a:r>
              <a:rPr lang="en-US" sz="3200" b="1" baseline="30000" dirty="0" smtClean="0"/>
              <a:t>th</a:t>
            </a:r>
            <a:r>
              <a:rPr lang="en-US" sz="3200" b="1" dirty="0" smtClean="0"/>
              <a:t> Sunday</a:t>
            </a:r>
          </a:p>
          <a:p>
            <a:pPr lvl="1">
              <a:buClr>
                <a:srgbClr val="002060"/>
              </a:buClr>
            </a:pPr>
            <a:r>
              <a:rPr lang="en-US" sz="2800" dirty="0" smtClean="0"/>
              <a:t>Year A</a:t>
            </a:r>
            <a:r>
              <a:rPr lang="en-US" sz="2800" dirty="0"/>
              <a:t> – Matt 1:23</a:t>
            </a:r>
          </a:p>
          <a:p>
            <a:pPr lvl="1">
              <a:buClr>
                <a:srgbClr val="002060"/>
              </a:buClr>
            </a:pPr>
            <a:r>
              <a:rPr lang="en-US" sz="2800" dirty="0" smtClean="0"/>
              <a:t>Years BC</a:t>
            </a:r>
            <a:r>
              <a:rPr lang="en-US" sz="2800" dirty="0"/>
              <a:t> – Luke </a:t>
            </a:r>
            <a:r>
              <a:rPr lang="en-US" sz="2800" dirty="0" smtClean="0"/>
              <a:t>1:38</a:t>
            </a:r>
          </a:p>
          <a:p>
            <a:pPr>
              <a:spcBef>
                <a:spcPts val="1800"/>
              </a:spcBef>
              <a:buClr>
                <a:srgbClr val="002060"/>
              </a:buClr>
            </a:pPr>
            <a:r>
              <a:rPr lang="en-US" sz="2400" dirty="0" smtClean="0">
                <a:solidFill>
                  <a:srgbClr val="002060"/>
                </a:solidFill>
              </a:rPr>
              <a:t>Note: </a:t>
            </a:r>
            <a:r>
              <a:rPr lang="en-US" sz="1800" i="1" dirty="0" smtClean="0"/>
              <a:t>The same “Alleluia Verses” are used each year on the Sundays of Advent </a:t>
            </a:r>
            <a:br>
              <a:rPr lang="en-US" sz="1800" i="1" dirty="0" smtClean="0"/>
            </a:br>
            <a:r>
              <a:rPr lang="en-US" sz="1800" i="1" dirty="0" smtClean="0"/>
              <a:t>(no difference between years A, B, C), except for the 4</a:t>
            </a:r>
            <a:r>
              <a:rPr lang="en-US" sz="1800" i="1" baseline="30000" dirty="0" smtClean="0"/>
              <a:t>th</a:t>
            </a:r>
            <a:r>
              <a:rPr lang="en-US" sz="1800" i="1" dirty="0" smtClean="0"/>
              <a:t> Sunday.</a:t>
            </a:r>
            <a:endParaRPr lang="en-US" sz="1800" i="1" dirty="0" smtClean="0"/>
          </a:p>
        </p:txBody>
      </p:sp>
      <p:sp>
        <p:nvSpPr>
          <p:cNvPr id="3" name="Title 2"/>
          <p:cNvSpPr>
            <a:spLocks noGrp="1"/>
          </p:cNvSpPr>
          <p:nvPr>
            <p:ph type="title"/>
          </p:nvPr>
        </p:nvSpPr>
        <p:spPr/>
        <p:txBody>
          <a:bodyPr/>
          <a:lstStyle/>
          <a:p>
            <a:r>
              <a:rPr lang="en-US" dirty="0" smtClean="0"/>
              <a:t>Alleluia Verses</a:t>
            </a:r>
            <a:endParaRPr lang="en-US" dirty="0"/>
          </a:p>
        </p:txBody>
      </p:sp>
    </p:spTree>
    <p:extLst>
      <p:ext uri="{BB962C8B-B14F-4D97-AF65-F5344CB8AC3E}">
        <p14:creationId xmlns:p14="http://schemas.microsoft.com/office/powerpoint/2010/main" val="67164081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066800"/>
            <a:ext cx="8458200" cy="5486400"/>
          </a:xfrm>
        </p:spPr>
        <p:txBody>
          <a:bodyPr>
            <a:noAutofit/>
          </a:bodyPr>
          <a:lstStyle/>
          <a:p>
            <a:pPr marL="0" lvl="0" indent="0">
              <a:lnSpc>
                <a:spcPct val="90000"/>
              </a:lnSpc>
              <a:spcBef>
                <a:spcPts val="0"/>
              </a:spcBef>
              <a:buClr>
                <a:srgbClr val="002060"/>
              </a:buClr>
              <a:buNone/>
            </a:pPr>
            <a:r>
              <a:rPr lang="en-US" sz="2800" b="1" dirty="0" smtClean="0"/>
              <a:t>Year A</a:t>
            </a:r>
          </a:p>
          <a:p>
            <a:pPr marL="685800" lvl="1" indent="-320675">
              <a:lnSpc>
                <a:spcPct val="90000"/>
              </a:lnSpc>
              <a:spcBef>
                <a:spcPts val="0"/>
              </a:spcBef>
              <a:buClr>
                <a:srgbClr val="002060"/>
              </a:buClr>
              <a:buFont typeface="+mj-lt"/>
              <a:buAutoNum type="arabicPeriod"/>
            </a:pPr>
            <a:r>
              <a:rPr lang="en-US" sz="2400" dirty="0" smtClean="0"/>
              <a:t>Matthew 24:37-44</a:t>
            </a:r>
            <a:r>
              <a:rPr lang="en-US" sz="2000" dirty="0" smtClean="0"/>
              <a:t>  </a:t>
            </a:r>
            <a:r>
              <a:rPr lang="en-US" sz="2000" dirty="0" smtClean="0">
                <a:solidFill>
                  <a:srgbClr val="FFC000"/>
                </a:solidFill>
              </a:rPr>
              <a:t>&lt; Eschatological Sermon</a:t>
            </a:r>
          </a:p>
          <a:p>
            <a:pPr marL="685800" lvl="1" indent="-320675">
              <a:lnSpc>
                <a:spcPct val="90000"/>
              </a:lnSpc>
              <a:spcBef>
                <a:spcPts val="0"/>
              </a:spcBef>
              <a:buClr>
                <a:srgbClr val="002060"/>
              </a:buClr>
              <a:buFont typeface="+mj-lt"/>
              <a:buAutoNum type="arabicPeriod"/>
            </a:pPr>
            <a:r>
              <a:rPr lang="en-US" sz="2400" dirty="0" smtClean="0"/>
              <a:t>Matthew 3:1-12 –  </a:t>
            </a:r>
            <a:r>
              <a:rPr lang="en-US" sz="2000" dirty="0" smtClean="0">
                <a:solidFill>
                  <a:srgbClr val="FFFF00"/>
                </a:solidFill>
              </a:rPr>
              <a:t>John </a:t>
            </a:r>
            <a:r>
              <a:rPr lang="en-US" sz="2000" dirty="0">
                <a:solidFill>
                  <a:srgbClr val="FFFF00"/>
                </a:solidFill>
              </a:rPr>
              <a:t>the Baptist’s preaching</a:t>
            </a:r>
            <a:endParaRPr lang="en-US" sz="2000" dirty="0" smtClean="0">
              <a:solidFill>
                <a:srgbClr val="FFFF00"/>
              </a:solidFill>
            </a:endParaRPr>
          </a:p>
          <a:p>
            <a:pPr marL="685800" lvl="1" indent="-320675">
              <a:lnSpc>
                <a:spcPct val="90000"/>
              </a:lnSpc>
              <a:spcBef>
                <a:spcPts val="0"/>
              </a:spcBef>
              <a:buClr>
                <a:srgbClr val="002060"/>
              </a:buClr>
              <a:buFont typeface="+mj-lt"/>
              <a:buAutoNum type="arabicPeriod"/>
            </a:pPr>
            <a:r>
              <a:rPr lang="en-US" sz="2400" dirty="0" smtClean="0"/>
              <a:t>Matthew 11:2-11 –  </a:t>
            </a:r>
            <a:r>
              <a:rPr lang="en-US" sz="2000" dirty="0" smtClean="0">
                <a:solidFill>
                  <a:srgbClr val="FFFF00"/>
                </a:solidFill>
              </a:rPr>
              <a:t>more about John the Baptist</a:t>
            </a:r>
            <a:endParaRPr lang="en-US" sz="2400" dirty="0" smtClean="0">
              <a:solidFill>
                <a:srgbClr val="FFFF00"/>
              </a:solidFill>
            </a:endParaRPr>
          </a:p>
          <a:p>
            <a:pPr marL="685800" lvl="1" indent="-320675">
              <a:lnSpc>
                <a:spcPct val="90000"/>
              </a:lnSpc>
              <a:spcBef>
                <a:spcPts val="0"/>
              </a:spcBef>
              <a:buClr>
                <a:srgbClr val="002060"/>
              </a:buClr>
              <a:buFont typeface="+mj-lt"/>
              <a:buAutoNum type="arabicPeriod"/>
            </a:pPr>
            <a:r>
              <a:rPr lang="en-US" sz="2400" dirty="0" smtClean="0"/>
              <a:t>Matthew 1:18-24 –  </a:t>
            </a:r>
            <a:r>
              <a:rPr lang="en-US" sz="2000" dirty="0" smtClean="0"/>
              <a:t>Joseph’s Dreams</a:t>
            </a:r>
            <a:endParaRPr lang="en-US" sz="2400" dirty="0" smtClean="0"/>
          </a:p>
          <a:p>
            <a:pPr marL="0" lvl="0" indent="0">
              <a:lnSpc>
                <a:spcPct val="90000"/>
              </a:lnSpc>
              <a:spcBef>
                <a:spcPts val="0"/>
              </a:spcBef>
              <a:buClr>
                <a:srgbClr val="002060"/>
              </a:buClr>
              <a:buNone/>
            </a:pPr>
            <a:r>
              <a:rPr lang="en-US" sz="2800" b="1" dirty="0" smtClean="0"/>
              <a:t>Year B</a:t>
            </a:r>
          </a:p>
          <a:p>
            <a:pPr marL="685800" lvl="1" indent="-320675">
              <a:lnSpc>
                <a:spcPct val="90000"/>
              </a:lnSpc>
              <a:spcBef>
                <a:spcPts val="0"/>
              </a:spcBef>
              <a:buClr>
                <a:srgbClr val="002060"/>
              </a:buClr>
              <a:buFont typeface="+mj-lt"/>
              <a:buAutoNum type="arabicPeriod"/>
            </a:pPr>
            <a:r>
              <a:rPr lang="en-US" sz="2400" dirty="0" smtClean="0"/>
              <a:t>Mark 13:33-37  </a:t>
            </a:r>
            <a:r>
              <a:rPr lang="en-US" sz="2000" dirty="0" smtClean="0">
                <a:solidFill>
                  <a:srgbClr val="FFC000"/>
                </a:solidFill>
              </a:rPr>
              <a:t>&lt; Eschatological Sermon</a:t>
            </a:r>
            <a:endParaRPr lang="en-US" sz="2400" dirty="0" smtClean="0">
              <a:solidFill>
                <a:srgbClr val="FFC000"/>
              </a:solidFill>
            </a:endParaRPr>
          </a:p>
          <a:p>
            <a:pPr marL="685800" lvl="1" indent="-320675">
              <a:lnSpc>
                <a:spcPct val="90000"/>
              </a:lnSpc>
              <a:spcBef>
                <a:spcPts val="0"/>
              </a:spcBef>
              <a:buClr>
                <a:srgbClr val="002060"/>
              </a:buClr>
              <a:buFont typeface="+mj-lt"/>
              <a:buAutoNum type="arabicPeriod"/>
            </a:pPr>
            <a:r>
              <a:rPr lang="en-US" sz="2400" dirty="0" smtClean="0"/>
              <a:t>Mark 1:1-8 –  </a:t>
            </a:r>
            <a:r>
              <a:rPr lang="en-US" sz="2000" dirty="0" smtClean="0">
                <a:solidFill>
                  <a:srgbClr val="FFFF00"/>
                </a:solidFill>
              </a:rPr>
              <a:t>John </a:t>
            </a:r>
            <a:r>
              <a:rPr lang="en-US" sz="2000" dirty="0">
                <a:solidFill>
                  <a:srgbClr val="FFFF00"/>
                </a:solidFill>
              </a:rPr>
              <a:t>the Baptist’s preaching</a:t>
            </a:r>
            <a:endParaRPr lang="en-US" sz="2400" dirty="0" smtClean="0">
              <a:solidFill>
                <a:srgbClr val="FFFF00"/>
              </a:solidFill>
            </a:endParaRPr>
          </a:p>
          <a:p>
            <a:pPr marL="685800" lvl="1" indent="-320675">
              <a:lnSpc>
                <a:spcPct val="90000"/>
              </a:lnSpc>
              <a:spcBef>
                <a:spcPts val="0"/>
              </a:spcBef>
              <a:buClr>
                <a:srgbClr val="002060"/>
              </a:buClr>
              <a:buFont typeface="+mj-lt"/>
              <a:buAutoNum type="arabicPeriod"/>
            </a:pPr>
            <a:r>
              <a:rPr lang="en-US" sz="2400" dirty="0" smtClean="0"/>
              <a:t>John 1:6-8, 19-28 –  </a:t>
            </a:r>
            <a:r>
              <a:rPr lang="en-US" sz="2000" dirty="0" smtClean="0">
                <a:solidFill>
                  <a:srgbClr val="FFFF00"/>
                </a:solidFill>
              </a:rPr>
              <a:t>more about John the Baptist</a:t>
            </a:r>
            <a:endParaRPr lang="en-US" sz="2400" dirty="0" smtClean="0">
              <a:solidFill>
                <a:srgbClr val="FFFF00"/>
              </a:solidFill>
            </a:endParaRPr>
          </a:p>
          <a:p>
            <a:pPr marL="685800" lvl="1" indent="-320675">
              <a:lnSpc>
                <a:spcPct val="90000"/>
              </a:lnSpc>
              <a:spcBef>
                <a:spcPts val="0"/>
              </a:spcBef>
              <a:buClr>
                <a:srgbClr val="002060"/>
              </a:buClr>
              <a:buFont typeface="+mj-lt"/>
              <a:buAutoNum type="arabicPeriod"/>
            </a:pPr>
            <a:r>
              <a:rPr lang="en-US" sz="2400" dirty="0" smtClean="0"/>
              <a:t>Luke 1:26-38 –  </a:t>
            </a:r>
            <a:r>
              <a:rPr lang="en-US" sz="2000" dirty="0" smtClean="0"/>
              <a:t>Annunciation</a:t>
            </a:r>
            <a:endParaRPr lang="en-US" sz="2400" dirty="0" smtClean="0"/>
          </a:p>
          <a:p>
            <a:pPr marL="0" lvl="0" indent="0">
              <a:lnSpc>
                <a:spcPct val="90000"/>
              </a:lnSpc>
              <a:spcBef>
                <a:spcPts val="0"/>
              </a:spcBef>
              <a:buClr>
                <a:srgbClr val="002060"/>
              </a:buClr>
              <a:buNone/>
            </a:pPr>
            <a:r>
              <a:rPr lang="en-US" sz="2800" b="1" dirty="0" smtClean="0"/>
              <a:t>Year C</a:t>
            </a:r>
          </a:p>
          <a:p>
            <a:pPr marL="685800" lvl="1" indent="-320675">
              <a:lnSpc>
                <a:spcPct val="90000"/>
              </a:lnSpc>
              <a:spcBef>
                <a:spcPts val="0"/>
              </a:spcBef>
              <a:buClr>
                <a:srgbClr val="002060"/>
              </a:buClr>
              <a:buFont typeface="+mj-lt"/>
              <a:buAutoNum type="arabicPeriod"/>
            </a:pPr>
            <a:r>
              <a:rPr lang="en-US" sz="2400" dirty="0" smtClean="0"/>
              <a:t>Luke 21:25-28, 34-36  </a:t>
            </a:r>
            <a:r>
              <a:rPr lang="en-US" sz="2000" dirty="0" smtClean="0">
                <a:solidFill>
                  <a:srgbClr val="FFC000"/>
                </a:solidFill>
              </a:rPr>
              <a:t>&lt; Eschatological Sermon</a:t>
            </a:r>
            <a:endParaRPr lang="en-US" sz="2400" dirty="0" smtClean="0">
              <a:solidFill>
                <a:srgbClr val="FFC000"/>
              </a:solidFill>
            </a:endParaRPr>
          </a:p>
          <a:p>
            <a:pPr marL="685800" lvl="1" indent="-320675">
              <a:lnSpc>
                <a:spcPct val="90000"/>
              </a:lnSpc>
              <a:spcBef>
                <a:spcPts val="0"/>
              </a:spcBef>
              <a:buClr>
                <a:srgbClr val="002060"/>
              </a:buClr>
              <a:buFont typeface="+mj-lt"/>
              <a:buAutoNum type="arabicPeriod"/>
            </a:pPr>
            <a:r>
              <a:rPr lang="en-US" sz="2400" dirty="0" smtClean="0"/>
              <a:t>Luke 3:1-6 –  </a:t>
            </a:r>
            <a:r>
              <a:rPr lang="en-US" sz="2000" dirty="0" smtClean="0">
                <a:solidFill>
                  <a:srgbClr val="FFFF00"/>
                </a:solidFill>
              </a:rPr>
              <a:t>John the Baptist’s preaching</a:t>
            </a:r>
            <a:endParaRPr lang="en-US" sz="2400" dirty="0" smtClean="0">
              <a:solidFill>
                <a:srgbClr val="FFFF00"/>
              </a:solidFill>
            </a:endParaRPr>
          </a:p>
          <a:p>
            <a:pPr marL="685800" lvl="1" indent="-320675">
              <a:lnSpc>
                <a:spcPct val="90000"/>
              </a:lnSpc>
              <a:spcBef>
                <a:spcPts val="0"/>
              </a:spcBef>
              <a:buClr>
                <a:srgbClr val="002060"/>
              </a:buClr>
              <a:buFont typeface="+mj-lt"/>
              <a:buAutoNum type="arabicPeriod"/>
            </a:pPr>
            <a:r>
              <a:rPr lang="en-US" sz="2400" dirty="0" smtClean="0"/>
              <a:t>Luke 3:10-18 –  </a:t>
            </a:r>
            <a:r>
              <a:rPr lang="en-US" sz="2000" dirty="0" smtClean="0">
                <a:solidFill>
                  <a:srgbClr val="FFFF00"/>
                </a:solidFill>
              </a:rPr>
              <a:t>more from John the Baptist</a:t>
            </a:r>
            <a:endParaRPr lang="en-US" sz="2400" dirty="0" smtClean="0">
              <a:solidFill>
                <a:srgbClr val="FFFF00"/>
              </a:solidFill>
            </a:endParaRPr>
          </a:p>
          <a:p>
            <a:pPr marL="685800" lvl="1" indent="-320675">
              <a:lnSpc>
                <a:spcPct val="90000"/>
              </a:lnSpc>
              <a:spcBef>
                <a:spcPts val="0"/>
              </a:spcBef>
              <a:buClr>
                <a:srgbClr val="002060"/>
              </a:buClr>
              <a:buFont typeface="+mj-lt"/>
              <a:buAutoNum type="arabicPeriod"/>
            </a:pPr>
            <a:r>
              <a:rPr lang="en-US" sz="2400" dirty="0" smtClean="0"/>
              <a:t>Luke 1:39-45 –  </a:t>
            </a:r>
            <a:r>
              <a:rPr lang="en-US" sz="2000" dirty="0" smtClean="0"/>
              <a:t>Visitation (Mary to Elizabeth)</a:t>
            </a:r>
            <a:endParaRPr lang="en-US" sz="2400" dirty="0"/>
          </a:p>
        </p:txBody>
      </p:sp>
      <p:sp>
        <p:nvSpPr>
          <p:cNvPr id="3" name="Title 2"/>
          <p:cNvSpPr>
            <a:spLocks noGrp="1"/>
          </p:cNvSpPr>
          <p:nvPr>
            <p:ph type="title"/>
          </p:nvPr>
        </p:nvSpPr>
        <p:spPr>
          <a:xfrm>
            <a:off x="381000" y="152400"/>
            <a:ext cx="8458200" cy="914400"/>
          </a:xfrm>
        </p:spPr>
        <p:txBody>
          <a:bodyPr/>
          <a:lstStyle/>
          <a:p>
            <a:r>
              <a:rPr lang="en-US" smtClean="0"/>
              <a:t>Gospel Readings:</a:t>
            </a:r>
            <a:endParaRPr lang="en-US" dirty="0"/>
          </a:p>
        </p:txBody>
      </p:sp>
    </p:spTree>
    <p:extLst>
      <p:ext uri="{BB962C8B-B14F-4D97-AF65-F5344CB8AC3E}">
        <p14:creationId xmlns:p14="http://schemas.microsoft.com/office/powerpoint/2010/main" val="339746504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spcBef>
                <a:spcPts val="0"/>
              </a:spcBef>
            </a:pPr>
            <a:r>
              <a:rPr lang="en-US" sz="2400" dirty="0" smtClean="0"/>
              <a:t>Recall “Rationale” in Lectionary Intro</a:t>
            </a:r>
            <a:r>
              <a:rPr lang="en-US" sz="2000" dirty="0" smtClean="0"/>
              <a:t> (</a:t>
            </a:r>
            <a:r>
              <a:rPr lang="en-US" sz="2000" b="1" dirty="0" smtClean="0"/>
              <a:t>chap</a:t>
            </a:r>
            <a:r>
              <a:rPr lang="en-US" sz="2000" b="1" dirty="0"/>
              <a:t>. 5, par. </a:t>
            </a:r>
            <a:r>
              <a:rPr lang="en-US" sz="2000" b="1" dirty="0" smtClean="0"/>
              <a:t>93)</a:t>
            </a:r>
          </a:p>
          <a:p>
            <a:pPr lvl="1"/>
            <a:r>
              <a:rPr lang="en-US" sz="2400" dirty="0" smtClean="0"/>
              <a:t>“</a:t>
            </a:r>
            <a:r>
              <a:rPr lang="en-US" sz="2400" dirty="0"/>
              <a:t>The </a:t>
            </a:r>
            <a:r>
              <a:rPr lang="en-US" sz="2400" dirty="0"/>
              <a:t>Old Testament readings are prophecies </a:t>
            </a:r>
            <a:r>
              <a:rPr lang="en-US" sz="2400" dirty="0" smtClean="0"/>
              <a:t/>
            </a:r>
            <a:br>
              <a:rPr lang="en-US" sz="2400" dirty="0" smtClean="0"/>
            </a:br>
            <a:r>
              <a:rPr lang="en-US" sz="2400" dirty="0" smtClean="0"/>
              <a:t>about </a:t>
            </a:r>
            <a:r>
              <a:rPr lang="en-US" sz="2400" dirty="0"/>
              <a:t>the </a:t>
            </a:r>
            <a:r>
              <a:rPr lang="en-US" sz="2400" b="1" dirty="0"/>
              <a:t>Messiah  and the Messianic age</a:t>
            </a:r>
            <a:r>
              <a:rPr lang="en-US" sz="2400" dirty="0"/>
              <a:t>, </a:t>
            </a:r>
            <a:r>
              <a:rPr lang="en-US" sz="2400" dirty="0" smtClean="0"/>
              <a:t/>
            </a:r>
            <a:br>
              <a:rPr lang="en-US" sz="2400" dirty="0" smtClean="0"/>
            </a:br>
            <a:r>
              <a:rPr lang="en-US" sz="2400" dirty="0" smtClean="0"/>
              <a:t>especially </a:t>
            </a:r>
            <a:r>
              <a:rPr lang="en-US" sz="2400" dirty="0"/>
              <a:t>from the Book of Isaiah</a:t>
            </a:r>
            <a:r>
              <a:rPr lang="en-US" sz="2400" dirty="0" smtClean="0"/>
              <a:t>.”</a:t>
            </a:r>
          </a:p>
          <a:p>
            <a:pPr lvl="1"/>
            <a:r>
              <a:rPr lang="en-US" sz="2000" dirty="0" smtClean="0"/>
              <a:t>What does this mean?   Let’s unpack it!</a:t>
            </a:r>
          </a:p>
          <a:p>
            <a:pPr>
              <a:spcBef>
                <a:spcPts val="1800"/>
              </a:spcBef>
            </a:pPr>
            <a:r>
              <a:rPr lang="en-US" b="1" dirty="0" smtClean="0"/>
              <a:t>Messiah</a:t>
            </a:r>
            <a:endParaRPr lang="en-US" sz="2400" b="1" dirty="0" smtClean="0"/>
          </a:p>
          <a:p>
            <a:pPr lvl="1"/>
            <a:r>
              <a:rPr lang="en-US" sz="2000" dirty="0" smtClean="0"/>
              <a:t>Heb. </a:t>
            </a:r>
            <a:r>
              <a:rPr lang="en-US" sz="2000" i="1" dirty="0" err="1" smtClean="0"/>
              <a:t>Mashiah</a:t>
            </a:r>
            <a:r>
              <a:rPr lang="en-US" sz="2000" dirty="0" smtClean="0"/>
              <a:t>  = Gk. </a:t>
            </a:r>
            <a:r>
              <a:rPr lang="en-US" sz="2000" i="1" dirty="0" smtClean="0"/>
              <a:t>Christos</a:t>
            </a:r>
            <a:r>
              <a:rPr lang="en-US" sz="2000" dirty="0" smtClean="0"/>
              <a:t>  = “Anointed One”</a:t>
            </a:r>
          </a:p>
          <a:p>
            <a:pPr lvl="1"/>
            <a:r>
              <a:rPr lang="en-US" sz="2000" dirty="0" smtClean="0"/>
              <a:t>A human leader, chosen by God, for a special role to help people.</a:t>
            </a:r>
          </a:p>
          <a:p>
            <a:pPr lvl="1"/>
            <a:r>
              <a:rPr lang="en-US" sz="2000" b="1" dirty="0" smtClean="0"/>
              <a:t>Expectations:  </a:t>
            </a:r>
            <a:r>
              <a:rPr lang="en-US" sz="2000" dirty="0" smtClean="0"/>
              <a:t>Royal,  Military,  Priestly,  Prophetic?</a:t>
            </a:r>
          </a:p>
          <a:p>
            <a:pPr>
              <a:spcBef>
                <a:spcPts val="1800"/>
              </a:spcBef>
            </a:pPr>
            <a:r>
              <a:rPr lang="en-US" b="1" dirty="0" smtClean="0"/>
              <a:t>Messianic Age</a:t>
            </a:r>
          </a:p>
          <a:p>
            <a:pPr lvl="1"/>
            <a:r>
              <a:rPr lang="en-US" sz="2000" dirty="0" smtClean="0"/>
              <a:t>What life will be like when the Messiah comes:</a:t>
            </a:r>
          </a:p>
          <a:p>
            <a:pPr lvl="1"/>
            <a:r>
              <a:rPr lang="en-US" sz="2000" dirty="0" smtClean="0"/>
              <a:t>No more war, disease, sin, violence, death…</a:t>
            </a:r>
          </a:p>
          <a:p>
            <a:pPr lvl="1"/>
            <a:r>
              <a:rPr lang="en-US" sz="2000" dirty="0" smtClean="0"/>
              <a:t>Reign of peace, justice, harmony, plenty, life…</a:t>
            </a:r>
            <a:endParaRPr lang="en-US" sz="2000" dirty="0"/>
          </a:p>
        </p:txBody>
      </p:sp>
      <p:sp>
        <p:nvSpPr>
          <p:cNvPr id="3" name="Title 2"/>
          <p:cNvSpPr>
            <a:spLocks noGrp="1"/>
          </p:cNvSpPr>
          <p:nvPr>
            <p:ph type="title"/>
          </p:nvPr>
        </p:nvSpPr>
        <p:spPr/>
        <p:txBody>
          <a:bodyPr>
            <a:normAutofit/>
          </a:bodyPr>
          <a:lstStyle/>
          <a:p>
            <a:r>
              <a:rPr lang="en-US" dirty="0" smtClean="0"/>
              <a:t>Year B – FIRST Readings &amp; Psalms</a:t>
            </a:r>
            <a:endParaRPr lang="en-US" dirty="0"/>
          </a:p>
        </p:txBody>
      </p:sp>
    </p:spTree>
    <p:extLst>
      <p:ext uri="{BB962C8B-B14F-4D97-AF65-F5344CB8AC3E}">
        <p14:creationId xmlns:p14="http://schemas.microsoft.com/office/powerpoint/2010/main" val="390193631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460375" indent="-233363">
              <a:lnSpc>
                <a:spcPct val="95000"/>
              </a:lnSpc>
              <a:spcBef>
                <a:spcPts val="0"/>
              </a:spcBef>
              <a:buNone/>
            </a:pPr>
            <a:r>
              <a:rPr lang="en-US" sz="2000" dirty="0" smtClean="0">
                <a:latin typeface="Arial Narrow" panose="020B0606020202030204" pitchFamily="34" charset="0"/>
              </a:rPr>
              <a:t>You, LORD, are our father, / our redeemer you are named forever.</a:t>
            </a:r>
          </a:p>
          <a:p>
            <a:pPr marL="460375" indent="-233363">
              <a:lnSpc>
                <a:spcPct val="95000"/>
              </a:lnSpc>
              <a:spcBef>
                <a:spcPts val="0"/>
              </a:spcBef>
              <a:buNone/>
            </a:pPr>
            <a:r>
              <a:rPr lang="en-US" sz="2000" dirty="0" smtClean="0">
                <a:latin typeface="Arial Narrow" panose="020B0606020202030204" pitchFamily="34" charset="0"/>
              </a:rPr>
              <a:t>Why do you let us wander, O LORD, from your ways,</a:t>
            </a:r>
            <a:br>
              <a:rPr lang="en-US" sz="2000" dirty="0" smtClean="0">
                <a:latin typeface="Arial Narrow" panose="020B0606020202030204" pitchFamily="34" charset="0"/>
              </a:rPr>
            </a:br>
            <a:r>
              <a:rPr lang="en-US" sz="2000" dirty="0" smtClean="0">
                <a:latin typeface="Arial Narrow" panose="020B0606020202030204" pitchFamily="34" charset="0"/>
              </a:rPr>
              <a:t>and harden our hearts so that we fear you not?</a:t>
            </a:r>
          </a:p>
          <a:p>
            <a:pPr marL="460375" indent="-233363">
              <a:lnSpc>
                <a:spcPct val="95000"/>
              </a:lnSpc>
              <a:spcBef>
                <a:spcPts val="0"/>
              </a:spcBef>
              <a:buNone/>
            </a:pPr>
            <a:r>
              <a:rPr lang="en-US" sz="2000" dirty="0" smtClean="0">
                <a:latin typeface="Arial Narrow" panose="020B0606020202030204" pitchFamily="34" charset="0"/>
              </a:rPr>
              <a:t>Return for the sake of your servants, / the tribes of your heritage.</a:t>
            </a:r>
          </a:p>
          <a:p>
            <a:pPr marL="460375" indent="-233363">
              <a:lnSpc>
                <a:spcPct val="95000"/>
              </a:lnSpc>
              <a:spcBef>
                <a:spcPts val="0"/>
              </a:spcBef>
              <a:buNone/>
            </a:pPr>
            <a:r>
              <a:rPr lang="en-US" sz="2000" dirty="0" smtClean="0">
                <a:latin typeface="Arial Narrow" panose="020B0606020202030204" pitchFamily="34" charset="0"/>
              </a:rPr>
              <a:t>Oh, that </a:t>
            </a:r>
            <a:r>
              <a:rPr lang="en-US" sz="2000" b="1" dirty="0" smtClean="0">
                <a:latin typeface="Arial Narrow" panose="020B0606020202030204" pitchFamily="34" charset="0"/>
              </a:rPr>
              <a:t>you</a:t>
            </a:r>
            <a:r>
              <a:rPr lang="en-US" sz="2000" dirty="0" smtClean="0">
                <a:latin typeface="Arial Narrow" panose="020B0606020202030204" pitchFamily="34" charset="0"/>
              </a:rPr>
              <a:t> would rend the heavens and </a:t>
            </a:r>
            <a:r>
              <a:rPr lang="en-US" sz="2000" b="1" dirty="0" smtClean="0">
                <a:latin typeface="Arial Narrow" panose="020B0606020202030204" pitchFamily="34" charset="0"/>
              </a:rPr>
              <a:t>come down</a:t>
            </a:r>
            <a:r>
              <a:rPr lang="en-US" sz="2000" dirty="0" smtClean="0">
                <a:latin typeface="Arial Narrow" panose="020B0606020202030204" pitchFamily="34" charset="0"/>
              </a:rPr>
              <a:t>,</a:t>
            </a:r>
            <a:br>
              <a:rPr lang="en-US" sz="2000" dirty="0" smtClean="0">
                <a:latin typeface="Arial Narrow" panose="020B0606020202030204" pitchFamily="34" charset="0"/>
              </a:rPr>
            </a:br>
            <a:r>
              <a:rPr lang="en-US" sz="2000" dirty="0" smtClean="0">
                <a:latin typeface="Arial Narrow" panose="020B0606020202030204" pitchFamily="34" charset="0"/>
              </a:rPr>
              <a:t>with the mountains quaking before you,</a:t>
            </a:r>
            <a:br>
              <a:rPr lang="en-US" sz="2000" dirty="0" smtClean="0">
                <a:latin typeface="Arial Narrow" panose="020B0606020202030204" pitchFamily="34" charset="0"/>
              </a:rPr>
            </a:br>
            <a:r>
              <a:rPr lang="en-US" sz="2000" dirty="0" smtClean="0">
                <a:latin typeface="Arial Narrow" panose="020B0606020202030204" pitchFamily="34" charset="0"/>
              </a:rPr>
              <a:t>while you wrought awesome deeds we could not hope for,</a:t>
            </a:r>
            <a:br>
              <a:rPr lang="en-US" sz="2000" dirty="0" smtClean="0">
                <a:latin typeface="Arial Narrow" panose="020B0606020202030204" pitchFamily="34" charset="0"/>
              </a:rPr>
            </a:br>
            <a:r>
              <a:rPr lang="en-US" sz="2000" dirty="0" smtClean="0">
                <a:latin typeface="Arial Narrow" panose="020B0606020202030204" pitchFamily="34" charset="0"/>
              </a:rPr>
              <a:t>such as they had not heard of from of old.</a:t>
            </a:r>
          </a:p>
          <a:p>
            <a:pPr marL="460375" indent="-233363">
              <a:lnSpc>
                <a:spcPct val="95000"/>
              </a:lnSpc>
              <a:spcBef>
                <a:spcPts val="0"/>
              </a:spcBef>
              <a:buNone/>
            </a:pPr>
            <a:r>
              <a:rPr lang="en-US" sz="2000" dirty="0" smtClean="0">
                <a:latin typeface="Arial Narrow" panose="020B0606020202030204" pitchFamily="34" charset="0"/>
              </a:rPr>
              <a:t>No ear has ever heard, no eye ever seen, any God but you</a:t>
            </a:r>
            <a:br>
              <a:rPr lang="en-US" sz="2000" dirty="0" smtClean="0">
                <a:latin typeface="Arial Narrow" panose="020B0606020202030204" pitchFamily="34" charset="0"/>
              </a:rPr>
            </a:br>
            <a:r>
              <a:rPr lang="en-US" sz="2000" dirty="0" smtClean="0">
                <a:latin typeface="Arial Narrow" panose="020B0606020202030204" pitchFamily="34" charset="0"/>
              </a:rPr>
              <a:t>doing such deeds for those who wait for him.</a:t>
            </a:r>
          </a:p>
          <a:p>
            <a:pPr marL="460375" indent="-233363">
              <a:lnSpc>
                <a:spcPct val="95000"/>
              </a:lnSpc>
              <a:spcBef>
                <a:spcPts val="0"/>
              </a:spcBef>
              <a:buNone/>
            </a:pPr>
            <a:r>
              <a:rPr lang="en-US" sz="2000" dirty="0">
                <a:latin typeface="Arial Narrow" panose="020B0606020202030204" pitchFamily="34" charset="0"/>
              </a:rPr>
              <a:t>Would that you might meet us doing right</a:t>
            </a:r>
            <a:r>
              <a:rPr lang="en-US" sz="2000" dirty="0" smtClean="0">
                <a:latin typeface="Arial Narrow" panose="020B0606020202030204" pitchFamily="34" charset="0"/>
              </a:rPr>
              <a:t>, / that </a:t>
            </a:r>
            <a:r>
              <a:rPr lang="en-US" sz="2000" dirty="0">
                <a:latin typeface="Arial Narrow" panose="020B0606020202030204" pitchFamily="34" charset="0"/>
              </a:rPr>
              <a:t>we were mindful of you in our </a:t>
            </a:r>
            <a:r>
              <a:rPr lang="en-US" sz="2000" dirty="0" smtClean="0">
                <a:latin typeface="Arial Narrow" panose="020B0606020202030204" pitchFamily="34" charset="0"/>
              </a:rPr>
              <a:t>ways!</a:t>
            </a:r>
          </a:p>
          <a:p>
            <a:pPr marL="460375" indent="-233363">
              <a:lnSpc>
                <a:spcPct val="95000"/>
              </a:lnSpc>
              <a:spcBef>
                <a:spcPts val="0"/>
              </a:spcBef>
              <a:buNone/>
            </a:pPr>
            <a:r>
              <a:rPr lang="en-US" sz="2000" dirty="0" smtClean="0">
                <a:latin typeface="Arial Narrow" panose="020B0606020202030204" pitchFamily="34" charset="0"/>
              </a:rPr>
              <a:t>Behold</a:t>
            </a:r>
            <a:r>
              <a:rPr lang="en-US" sz="2000" dirty="0">
                <a:latin typeface="Arial Narrow" panose="020B0606020202030204" pitchFamily="34" charset="0"/>
              </a:rPr>
              <a:t>, you are angry, and we are </a:t>
            </a:r>
            <a:r>
              <a:rPr lang="en-US" sz="2000" b="1" dirty="0">
                <a:latin typeface="Arial Narrow" panose="020B0606020202030204" pitchFamily="34" charset="0"/>
              </a:rPr>
              <a:t>sinful</a:t>
            </a:r>
            <a:r>
              <a:rPr lang="en-US" sz="2000" dirty="0" smtClean="0">
                <a:latin typeface="Arial Narrow" panose="020B0606020202030204" pitchFamily="34" charset="0"/>
              </a:rPr>
              <a:t>; / all </a:t>
            </a:r>
            <a:r>
              <a:rPr lang="en-US" sz="2000" dirty="0">
                <a:latin typeface="Arial Narrow" panose="020B0606020202030204" pitchFamily="34" charset="0"/>
              </a:rPr>
              <a:t>of us have become like </a:t>
            </a:r>
            <a:r>
              <a:rPr lang="en-US" sz="2000" b="1" dirty="0">
                <a:latin typeface="Arial Narrow" panose="020B0606020202030204" pitchFamily="34" charset="0"/>
              </a:rPr>
              <a:t>unclean people</a:t>
            </a:r>
            <a:r>
              <a:rPr lang="en-US" sz="2000" dirty="0">
                <a:latin typeface="Arial Narrow" panose="020B0606020202030204" pitchFamily="34" charset="0"/>
              </a:rPr>
              <a:t>,</a:t>
            </a:r>
            <a:br>
              <a:rPr lang="en-US" sz="2000" dirty="0">
                <a:latin typeface="Arial Narrow" panose="020B0606020202030204" pitchFamily="34" charset="0"/>
              </a:rPr>
            </a:br>
            <a:r>
              <a:rPr lang="en-US" sz="2000" dirty="0">
                <a:latin typeface="Arial Narrow" panose="020B0606020202030204" pitchFamily="34" charset="0"/>
              </a:rPr>
              <a:t>all our good deeds are like </a:t>
            </a:r>
            <a:r>
              <a:rPr lang="en-US" sz="2000" b="1" dirty="0">
                <a:latin typeface="Arial Narrow" panose="020B0606020202030204" pitchFamily="34" charset="0"/>
              </a:rPr>
              <a:t>polluted rags</a:t>
            </a:r>
            <a:r>
              <a:rPr lang="en-US" sz="2000" dirty="0">
                <a:latin typeface="Arial Narrow" panose="020B0606020202030204" pitchFamily="34" charset="0"/>
              </a:rPr>
              <a:t>;</a:t>
            </a:r>
            <a:br>
              <a:rPr lang="en-US" sz="2000" dirty="0">
                <a:latin typeface="Arial Narrow" panose="020B0606020202030204" pitchFamily="34" charset="0"/>
              </a:rPr>
            </a:br>
            <a:r>
              <a:rPr lang="en-US" sz="2000" dirty="0">
                <a:latin typeface="Arial Narrow" panose="020B0606020202030204" pitchFamily="34" charset="0"/>
              </a:rPr>
              <a:t>we have all </a:t>
            </a:r>
            <a:r>
              <a:rPr lang="en-US" sz="2000" b="1" dirty="0">
                <a:latin typeface="Arial Narrow" panose="020B0606020202030204" pitchFamily="34" charset="0"/>
              </a:rPr>
              <a:t>withered</a:t>
            </a:r>
            <a:r>
              <a:rPr lang="en-US" sz="2000" dirty="0">
                <a:latin typeface="Arial Narrow" panose="020B0606020202030204" pitchFamily="34" charset="0"/>
              </a:rPr>
              <a:t> like leaves</a:t>
            </a:r>
            <a:r>
              <a:rPr lang="en-US" sz="2000" dirty="0" smtClean="0">
                <a:latin typeface="Arial Narrow" panose="020B0606020202030204" pitchFamily="34" charset="0"/>
              </a:rPr>
              <a:t>, / and </a:t>
            </a:r>
            <a:r>
              <a:rPr lang="en-US" sz="2000" dirty="0">
                <a:latin typeface="Arial Narrow" panose="020B0606020202030204" pitchFamily="34" charset="0"/>
              </a:rPr>
              <a:t>our </a:t>
            </a:r>
            <a:r>
              <a:rPr lang="en-US" sz="2000" b="1" dirty="0">
                <a:latin typeface="Arial Narrow" panose="020B0606020202030204" pitchFamily="34" charset="0"/>
              </a:rPr>
              <a:t>guilt</a:t>
            </a:r>
            <a:r>
              <a:rPr lang="en-US" sz="2000" dirty="0">
                <a:latin typeface="Arial Narrow" panose="020B0606020202030204" pitchFamily="34" charset="0"/>
              </a:rPr>
              <a:t> carries us away like the </a:t>
            </a:r>
            <a:r>
              <a:rPr lang="en-US" sz="2000" dirty="0" smtClean="0">
                <a:latin typeface="Arial Narrow" panose="020B0606020202030204" pitchFamily="34" charset="0"/>
              </a:rPr>
              <a:t>wind.</a:t>
            </a:r>
          </a:p>
          <a:p>
            <a:pPr marL="460375" indent="-233363">
              <a:lnSpc>
                <a:spcPct val="95000"/>
              </a:lnSpc>
              <a:spcBef>
                <a:spcPts val="0"/>
              </a:spcBef>
              <a:buNone/>
            </a:pPr>
            <a:r>
              <a:rPr lang="en-US" sz="2000" dirty="0" smtClean="0">
                <a:latin typeface="Arial Narrow" panose="020B0606020202030204" pitchFamily="34" charset="0"/>
              </a:rPr>
              <a:t>There </a:t>
            </a:r>
            <a:r>
              <a:rPr lang="en-US" sz="2000" dirty="0">
                <a:latin typeface="Arial Narrow" panose="020B0606020202030204" pitchFamily="34" charset="0"/>
              </a:rPr>
              <a:t>is none who calls upon your name</a:t>
            </a:r>
            <a:r>
              <a:rPr lang="en-US" sz="2000" dirty="0" smtClean="0">
                <a:latin typeface="Arial Narrow" panose="020B0606020202030204" pitchFamily="34" charset="0"/>
              </a:rPr>
              <a:t>, / who </a:t>
            </a:r>
            <a:r>
              <a:rPr lang="en-US" sz="2000" dirty="0">
                <a:latin typeface="Arial Narrow" panose="020B0606020202030204" pitchFamily="34" charset="0"/>
              </a:rPr>
              <a:t>rouses himself to cling to you;</a:t>
            </a:r>
            <a:br>
              <a:rPr lang="en-US" sz="2000" dirty="0">
                <a:latin typeface="Arial Narrow" panose="020B0606020202030204" pitchFamily="34" charset="0"/>
              </a:rPr>
            </a:br>
            <a:r>
              <a:rPr lang="en-US" sz="2000" dirty="0">
                <a:latin typeface="Arial Narrow" panose="020B0606020202030204" pitchFamily="34" charset="0"/>
              </a:rPr>
              <a:t>for </a:t>
            </a:r>
            <a:r>
              <a:rPr lang="en-US" sz="2000" i="1" dirty="0">
                <a:latin typeface="Arial Narrow" panose="020B0606020202030204" pitchFamily="34" charset="0"/>
              </a:rPr>
              <a:t>you have hidden your face from </a:t>
            </a:r>
            <a:r>
              <a:rPr lang="en-US" sz="2000" i="1" dirty="0" smtClean="0">
                <a:latin typeface="Arial Narrow" panose="020B0606020202030204" pitchFamily="34" charset="0"/>
              </a:rPr>
              <a:t>us / and </a:t>
            </a:r>
            <a:r>
              <a:rPr lang="en-US" sz="2000" i="1" dirty="0">
                <a:latin typeface="Arial Narrow" panose="020B0606020202030204" pitchFamily="34" charset="0"/>
              </a:rPr>
              <a:t>have delivered us up to our </a:t>
            </a:r>
            <a:r>
              <a:rPr lang="en-US" sz="2000" i="1" dirty="0" smtClean="0">
                <a:latin typeface="Arial Narrow" panose="020B0606020202030204" pitchFamily="34" charset="0"/>
              </a:rPr>
              <a:t>guilt</a:t>
            </a:r>
            <a:r>
              <a:rPr lang="en-US" sz="2000" dirty="0" smtClean="0">
                <a:latin typeface="Arial Narrow" panose="020B0606020202030204" pitchFamily="34" charset="0"/>
              </a:rPr>
              <a:t>.</a:t>
            </a:r>
          </a:p>
          <a:p>
            <a:pPr marL="460375" indent="-233363">
              <a:lnSpc>
                <a:spcPct val="95000"/>
              </a:lnSpc>
              <a:spcBef>
                <a:spcPts val="0"/>
              </a:spcBef>
              <a:buNone/>
            </a:pPr>
            <a:r>
              <a:rPr lang="en-US" sz="2000" dirty="0" smtClean="0">
                <a:latin typeface="Arial Narrow" panose="020B0606020202030204" pitchFamily="34" charset="0"/>
              </a:rPr>
              <a:t>Yet</a:t>
            </a:r>
            <a:r>
              <a:rPr lang="en-US" sz="2000" dirty="0">
                <a:latin typeface="Arial Narrow" panose="020B0606020202030204" pitchFamily="34" charset="0"/>
              </a:rPr>
              <a:t>, O LORD, you are our father</a:t>
            </a:r>
            <a:r>
              <a:rPr lang="en-US" sz="2000" dirty="0" smtClean="0">
                <a:latin typeface="Arial Narrow" panose="020B0606020202030204" pitchFamily="34" charset="0"/>
              </a:rPr>
              <a:t>; / we </a:t>
            </a:r>
            <a:r>
              <a:rPr lang="en-US" sz="2000" dirty="0">
                <a:latin typeface="Arial Narrow" panose="020B0606020202030204" pitchFamily="34" charset="0"/>
              </a:rPr>
              <a:t>are the clay and you the potter:</a:t>
            </a:r>
            <a:br>
              <a:rPr lang="en-US" sz="2000" dirty="0">
                <a:latin typeface="Arial Narrow" panose="020B0606020202030204" pitchFamily="34" charset="0"/>
              </a:rPr>
            </a:br>
            <a:r>
              <a:rPr lang="en-US" sz="2000" dirty="0">
                <a:latin typeface="Arial Narrow" panose="020B0606020202030204" pitchFamily="34" charset="0"/>
              </a:rPr>
              <a:t>we are all the work of your hands</a:t>
            </a:r>
            <a:r>
              <a:rPr lang="en-US" sz="2000" dirty="0" smtClean="0">
                <a:latin typeface="Arial Narrow" panose="020B0606020202030204" pitchFamily="34" charset="0"/>
              </a:rPr>
              <a:t>.</a:t>
            </a:r>
            <a:endParaRPr lang="en-US" sz="2000" dirty="0">
              <a:latin typeface="Arial Narrow" panose="020B0606020202030204" pitchFamily="34" charset="0"/>
            </a:endParaRPr>
          </a:p>
        </p:txBody>
      </p:sp>
      <p:sp>
        <p:nvSpPr>
          <p:cNvPr id="3" name="Title 2"/>
          <p:cNvSpPr>
            <a:spLocks noGrp="1"/>
          </p:cNvSpPr>
          <p:nvPr>
            <p:ph type="title"/>
          </p:nvPr>
        </p:nvSpPr>
        <p:spPr/>
        <p:txBody>
          <a:bodyPr>
            <a:normAutofit/>
          </a:bodyPr>
          <a:lstStyle/>
          <a:p>
            <a:r>
              <a:rPr lang="en-US" sz="4000" dirty="0" smtClean="0"/>
              <a:t>1</a:t>
            </a:r>
            <a:r>
              <a:rPr lang="en-US" sz="4000" baseline="30000" dirty="0" smtClean="0"/>
              <a:t>st</a:t>
            </a:r>
            <a:r>
              <a:rPr lang="en-US" sz="4000" dirty="0" smtClean="0"/>
              <a:t> Advent, </a:t>
            </a:r>
            <a:r>
              <a:rPr lang="en-US" sz="4000" dirty="0" smtClean="0"/>
              <a:t>Year B </a:t>
            </a:r>
            <a:r>
              <a:rPr lang="en-US" sz="4000" dirty="0" smtClean="0"/>
              <a:t>– </a:t>
            </a:r>
            <a:r>
              <a:rPr lang="sv-SE" sz="4000" dirty="0" smtClean="0"/>
              <a:t>Isa 63:16b-17; 64:2-7</a:t>
            </a:r>
            <a:endParaRPr lang="en-US" sz="4000" dirty="0"/>
          </a:p>
        </p:txBody>
      </p:sp>
    </p:spTree>
    <p:extLst>
      <p:ext uri="{BB962C8B-B14F-4D97-AF65-F5344CB8AC3E}">
        <p14:creationId xmlns:p14="http://schemas.microsoft.com/office/powerpoint/2010/main" val="102549647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a:spcBef>
                <a:spcPts val="1200"/>
              </a:spcBef>
            </a:pPr>
            <a:r>
              <a:rPr lang="en-US" sz="2000" b="1" i="1" dirty="0" smtClean="0">
                <a:latin typeface="Arial Narrow" panose="020B0606020202030204" pitchFamily="34" charset="0"/>
              </a:rPr>
              <a:t>R: Lord, make us turn to you; let us see your face and we shall be saved.</a:t>
            </a:r>
          </a:p>
          <a:p>
            <a:pPr>
              <a:spcBef>
                <a:spcPts val="1200"/>
              </a:spcBef>
            </a:pPr>
            <a:r>
              <a:rPr lang="en-US" sz="2000" dirty="0" smtClean="0">
                <a:latin typeface="Arial Narrow" panose="020B0606020202030204" pitchFamily="34" charset="0"/>
              </a:rPr>
              <a:t>O shepherd of Israel, hearken,</a:t>
            </a:r>
            <a:br>
              <a:rPr lang="en-US" sz="2000" dirty="0" smtClean="0">
                <a:latin typeface="Arial Narrow" panose="020B0606020202030204" pitchFamily="34" charset="0"/>
              </a:rPr>
            </a:br>
            <a:r>
              <a:rPr lang="en-US" sz="2000" dirty="0" smtClean="0">
                <a:latin typeface="Arial Narrow" panose="020B0606020202030204" pitchFamily="34" charset="0"/>
              </a:rPr>
              <a:t>from your throne upon the cherubim, shine forth.</a:t>
            </a:r>
            <a:br>
              <a:rPr lang="en-US" sz="2000" dirty="0" smtClean="0">
                <a:latin typeface="Arial Narrow" panose="020B0606020202030204" pitchFamily="34" charset="0"/>
              </a:rPr>
            </a:br>
            <a:r>
              <a:rPr lang="en-US" sz="2000" dirty="0" smtClean="0">
                <a:latin typeface="Arial Narrow" panose="020B0606020202030204" pitchFamily="34" charset="0"/>
              </a:rPr>
              <a:t>Rouse your power, and </a:t>
            </a:r>
            <a:r>
              <a:rPr lang="en-US" sz="2000" b="1" i="1" dirty="0" smtClean="0">
                <a:latin typeface="Arial Narrow" panose="020B0606020202030204" pitchFamily="34" charset="0"/>
              </a:rPr>
              <a:t>come to save us</a:t>
            </a:r>
            <a:r>
              <a:rPr lang="en-US" sz="2000" dirty="0" smtClean="0">
                <a:latin typeface="Arial Narrow" panose="020B0606020202030204" pitchFamily="34" charset="0"/>
              </a:rPr>
              <a:t>.</a:t>
            </a:r>
            <a:r>
              <a:rPr lang="en-US" sz="1800" b="1" i="1" dirty="0" smtClean="0">
                <a:latin typeface="Arial Narrow" panose="020B0606020202030204" pitchFamily="34" charset="0"/>
              </a:rPr>
              <a:t> (Resp.)</a:t>
            </a:r>
            <a:endParaRPr lang="en-US" sz="2000" b="1" i="1" dirty="0" smtClean="0">
              <a:latin typeface="Arial Narrow" panose="020B0606020202030204" pitchFamily="34" charset="0"/>
            </a:endParaRPr>
          </a:p>
          <a:p>
            <a:pPr>
              <a:spcBef>
                <a:spcPts val="1200"/>
              </a:spcBef>
            </a:pPr>
            <a:r>
              <a:rPr lang="en-US" sz="2000" dirty="0" smtClean="0">
                <a:latin typeface="Arial Narrow" panose="020B0606020202030204" pitchFamily="34" charset="0"/>
              </a:rPr>
              <a:t>Once again, O LORD of hosts,</a:t>
            </a:r>
            <a:br>
              <a:rPr lang="en-US" sz="2000" dirty="0" smtClean="0">
                <a:latin typeface="Arial Narrow" panose="020B0606020202030204" pitchFamily="34" charset="0"/>
              </a:rPr>
            </a:br>
            <a:r>
              <a:rPr lang="en-US" sz="2000" dirty="0" smtClean="0">
                <a:latin typeface="Arial Narrow" panose="020B0606020202030204" pitchFamily="34" charset="0"/>
              </a:rPr>
              <a:t>look down from heaven, and see;</a:t>
            </a:r>
            <a:br>
              <a:rPr lang="en-US" sz="2000" dirty="0" smtClean="0">
                <a:latin typeface="Arial Narrow" panose="020B0606020202030204" pitchFamily="34" charset="0"/>
              </a:rPr>
            </a:br>
            <a:r>
              <a:rPr lang="en-US" sz="2000" dirty="0" smtClean="0">
                <a:latin typeface="Arial Narrow" panose="020B0606020202030204" pitchFamily="34" charset="0"/>
              </a:rPr>
              <a:t>take care of this vine, and protect what your right hand has planted</a:t>
            </a:r>
            <a:br>
              <a:rPr lang="en-US" sz="2000" dirty="0" smtClean="0">
                <a:latin typeface="Arial Narrow" panose="020B0606020202030204" pitchFamily="34" charset="0"/>
              </a:rPr>
            </a:br>
            <a:r>
              <a:rPr lang="en-US" sz="2000" dirty="0" smtClean="0">
                <a:latin typeface="Arial Narrow" panose="020B0606020202030204" pitchFamily="34" charset="0"/>
              </a:rPr>
              <a:t>the </a:t>
            </a:r>
            <a:r>
              <a:rPr lang="en-US" sz="2000" b="1" i="1" dirty="0" smtClean="0">
                <a:latin typeface="Arial Narrow" panose="020B0606020202030204" pitchFamily="34" charset="0"/>
              </a:rPr>
              <a:t>son of man </a:t>
            </a:r>
            <a:r>
              <a:rPr lang="en-US" sz="2000" dirty="0" smtClean="0">
                <a:latin typeface="Arial Narrow" panose="020B0606020202030204" pitchFamily="34" charset="0"/>
              </a:rPr>
              <a:t>whom you yourself made strong.</a:t>
            </a:r>
            <a:r>
              <a:rPr lang="en-US" sz="1800" b="1" i="1" dirty="0" smtClean="0">
                <a:latin typeface="Arial Narrow" panose="020B0606020202030204" pitchFamily="34" charset="0"/>
              </a:rPr>
              <a:t> (Resp.)</a:t>
            </a:r>
            <a:endParaRPr lang="en-US" sz="2000" b="1" i="1" dirty="0" smtClean="0">
              <a:latin typeface="Arial Narrow" panose="020B0606020202030204" pitchFamily="34" charset="0"/>
            </a:endParaRPr>
          </a:p>
          <a:p>
            <a:pPr>
              <a:spcBef>
                <a:spcPts val="1200"/>
              </a:spcBef>
            </a:pPr>
            <a:r>
              <a:rPr lang="en-US" sz="2000" dirty="0" smtClean="0">
                <a:latin typeface="Arial Narrow" panose="020B0606020202030204" pitchFamily="34" charset="0"/>
              </a:rPr>
              <a:t>May your help be with the man of your right hand,</a:t>
            </a:r>
            <a:br>
              <a:rPr lang="en-US" sz="2000" dirty="0" smtClean="0">
                <a:latin typeface="Arial Narrow" panose="020B0606020202030204" pitchFamily="34" charset="0"/>
              </a:rPr>
            </a:br>
            <a:r>
              <a:rPr lang="en-US" sz="2000" dirty="0" smtClean="0">
                <a:latin typeface="Arial Narrow" panose="020B0606020202030204" pitchFamily="34" charset="0"/>
              </a:rPr>
              <a:t>with the </a:t>
            </a:r>
            <a:r>
              <a:rPr lang="en-US" sz="2000" b="1" i="1" dirty="0" smtClean="0">
                <a:latin typeface="Arial Narrow" panose="020B0606020202030204" pitchFamily="34" charset="0"/>
              </a:rPr>
              <a:t>son of man </a:t>
            </a:r>
            <a:r>
              <a:rPr lang="en-US" sz="2000" dirty="0" smtClean="0">
                <a:latin typeface="Arial Narrow" panose="020B0606020202030204" pitchFamily="34" charset="0"/>
              </a:rPr>
              <a:t>whom you yourself made strong.</a:t>
            </a:r>
            <a:br>
              <a:rPr lang="en-US" sz="2000" dirty="0" smtClean="0">
                <a:latin typeface="Arial Narrow" panose="020B0606020202030204" pitchFamily="34" charset="0"/>
              </a:rPr>
            </a:br>
            <a:r>
              <a:rPr lang="en-US" sz="2000" dirty="0" smtClean="0">
                <a:latin typeface="Arial Narrow" panose="020B0606020202030204" pitchFamily="34" charset="0"/>
              </a:rPr>
              <a:t>Then we will no more withdraw from you;</a:t>
            </a:r>
            <a:br>
              <a:rPr lang="en-US" sz="2000" dirty="0" smtClean="0">
                <a:latin typeface="Arial Narrow" panose="020B0606020202030204" pitchFamily="34" charset="0"/>
              </a:rPr>
            </a:br>
            <a:r>
              <a:rPr lang="en-US" sz="2000" b="1" i="1" dirty="0" smtClean="0">
                <a:latin typeface="Arial Narrow" panose="020B0606020202030204" pitchFamily="34" charset="0"/>
              </a:rPr>
              <a:t>give us new life</a:t>
            </a:r>
            <a:r>
              <a:rPr lang="en-US" sz="2000" dirty="0" smtClean="0">
                <a:latin typeface="Arial Narrow" panose="020B0606020202030204" pitchFamily="34" charset="0"/>
              </a:rPr>
              <a:t>, and we will call upon your name.</a:t>
            </a:r>
            <a:r>
              <a:rPr lang="en-US" sz="1800" b="1" i="1" dirty="0" smtClean="0">
                <a:latin typeface="Arial Narrow" panose="020B0606020202030204" pitchFamily="34" charset="0"/>
              </a:rPr>
              <a:t> (Resp.)</a:t>
            </a:r>
            <a:endParaRPr lang="en-US" sz="2000" b="1" i="1" dirty="0">
              <a:latin typeface="Arial Narrow" panose="020B0606020202030204" pitchFamily="34" charset="0"/>
            </a:endParaRPr>
          </a:p>
        </p:txBody>
      </p:sp>
      <p:sp>
        <p:nvSpPr>
          <p:cNvPr id="3" name="Title 2"/>
          <p:cNvSpPr>
            <a:spLocks noGrp="1"/>
          </p:cNvSpPr>
          <p:nvPr>
            <p:ph type="title"/>
          </p:nvPr>
        </p:nvSpPr>
        <p:spPr/>
        <p:txBody>
          <a:bodyPr>
            <a:normAutofit fontScale="90000"/>
          </a:bodyPr>
          <a:lstStyle/>
          <a:p>
            <a:r>
              <a:rPr lang="en-US" sz="4200" dirty="0" smtClean="0"/>
              <a:t>1</a:t>
            </a:r>
            <a:r>
              <a:rPr lang="en-US" sz="4200" baseline="30000" dirty="0" smtClean="0"/>
              <a:t>st</a:t>
            </a:r>
            <a:r>
              <a:rPr lang="en-US" sz="4200" dirty="0" smtClean="0"/>
              <a:t> Advent, Year B – Psalm </a:t>
            </a:r>
            <a:r>
              <a:rPr lang="en-US" sz="4200" dirty="0" smtClean="0"/>
              <a:t>80:</a:t>
            </a:r>
            <a:r>
              <a:rPr lang="en-US" sz="4000" dirty="0" smtClean="0"/>
              <a:t> </a:t>
            </a:r>
            <a:r>
              <a:rPr lang="en-US" sz="3100" dirty="0" smtClean="0"/>
              <a:t>2-3, 15-16, 18-19</a:t>
            </a:r>
            <a:endParaRPr lang="en-US" sz="4000" dirty="0"/>
          </a:p>
        </p:txBody>
      </p:sp>
    </p:spTree>
    <p:extLst>
      <p:ext uri="{BB962C8B-B14F-4D97-AF65-F5344CB8AC3E}">
        <p14:creationId xmlns:p14="http://schemas.microsoft.com/office/powerpoint/2010/main" val="216850558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460375" indent="-233363">
              <a:lnSpc>
                <a:spcPct val="90000"/>
              </a:lnSpc>
              <a:buNone/>
            </a:pPr>
            <a:r>
              <a:rPr lang="en-US" sz="2000" dirty="0" smtClean="0">
                <a:latin typeface="Arial Narrow" panose="020B0606020202030204" pitchFamily="34" charset="0"/>
              </a:rPr>
              <a:t>Comfort, give comfort to my people, says your God.</a:t>
            </a:r>
            <a:br>
              <a:rPr lang="en-US" sz="2000" dirty="0" smtClean="0">
                <a:latin typeface="Arial Narrow" panose="020B0606020202030204" pitchFamily="34" charset="0"/>
              </a:rPr>
            </a:br>
            <a:r>
              <a:rPr lang="en-US" sz="2000" dirty="0" smtClean="0">
                <a:latin typeface="Arial Narrow" panose="020B0606020202030204" pitchFamily="34" charset="0"/>
              </a:rPr>
              <a:t>Speak tenderly to Jerusalem, and proclaim to her</a:t>
            </a:r>
            <a:br>
              <a:rPr lang="en-US" sz="2000" dirty="0" smtClean="0">
                <a:latin typeface="Arial Narrow" panose="020B0606020202030204" pitchFamily="34" charset="0"/>
              </a:rPr>
            </a:br>
            <a:r>
              <a:rPr lang="en-US" sz="2000" dirty="0" smtClean="0">
                <a:latin typeface="Arial Narrow" panose="020B0606020202030204" pitchFamily="34" charset="0"/>
              </a:rPr>
              <a:t>that her service is at an end, her guilt is expiated;</a:t>
            </a:r>
            <a:br>
              <a:rPr lang="en-US" sz="2000" dirty="0" smtClean="0">
                <a:latin typeface="Arial Narrow" panose="020B0606020202030204" pitchFamily="34" charset="0"/>
              </a:rPr>
            </a:br>
            <a:r>
              <a:rPr lang="en-US" sz="2000" dirty="0" smtClean="0">
                <a:latin typeface="Arial Narrow" panose="020B0606020202030204" pitchFamily="34" charset="0"/>
              </a:rPr>
              <a:t>indeed, she has received from the hand of the LORD double for all her sins.</a:t>
            </a:r>
          </a:p>
          <a:p>
            <a:pPr marL="460375" indent="-233363">
              <a:lnSpc>
                <a:spcPct val="90000"/>
              </a:lnSpc>
              <a:buNone/>
            </a:pPr>
            <a:r>
              <a:rPr lang="en-US" sz="2000" dirty="0" smtClean="0">
                <a:latin typeface="Arial Narrow" panose="020B0606020202030204" pitchFamily="34" charset="0"/>
              </a:rPr>
              <a:t>A voice cries out: </a:t>
            </a:r>
            <a:br>
              <a:rPr lang="en-US" sz="2000" dirty="0" smtClean="0">
                <a:latin typeface="Arial Narrow" panose="020B0606020202030204" pitchFamily="34" charset="0"/>
              </a:rPr>
            </a:br>
            <a:r>
              <a:rPr lang="en-US" sz="2000" dirty="0" smtClean="0">
                <a:latin typeface="Arial Narrow" panose="020B0606020202030204" pitchFamily="34" charset="0"/>
              </a:rPr>
              <a:t>In the desert prepare the way of the LORD!</a:t>
            </a:r>
            <a:br>
              <a:rPr lang="en-US" sz="2000" dirty="0" smtClean="0">
                <a:latin typeface="Arial Narrow" panose="020B0606020202030204" pitchFamily="34" charset="0"/>
              </a:rPr>
            </a:br>
            <a:r>
              <a:rPr lang="en-US" sz="2000" dirty="0" smtClean="0">
                <a:latin typeface="Arial Narrow" panose="020B0606020202030204" pitchFamily="34" charset="0"/>
              </a:rPr>
              <a:t>Make straight in the wasteland a highway for our God!</a:t>
            </a:r>
            <a:br>
              <a:rPr lang="en-US" sz="2000" dirty="0" smtClean="0">
                <a:latin typeface="Arial Narrow" panose="020B0606020202030204" pitchFamily="34" charset="0"/>
              </a:rPr>
            </a:br>
            <a:r>
              <a:rPr lang="en-US" sz="2000" dirty="0" smtClean="0">
                <a:latin typeface="Arial Narrow" panose="020B0606020202030204" pitchFamily="34" charset="0"/>
              </a:rPr>
              <a:t>Every valley shall be filled in, / every mountain and hill shall be made low;</a:t>
            </a:r>
            <a:br>
              <a:rPr lang="en-US" sz="2000" dirty="0" smtClean="0">
                <a:latin typeface="Arial Narrow" panose="020B0606020202030204" pitchFamily="34" charset="0"/>
              </a:rPr>
            </a:br>
            <a:r>
              <a:rPr lang="en-US" sz="2000" dirty="0" smtClean="0">
                <a:latin typeface="Arial Narrow" panose="020B0606020202030204" pitchFamily="34" charset="0"/>
              </a:rPr>
              <a:t>the rugged land shall be made a plain, / the rough country, a broad valley.</a:t>
            </a:r>
            <a:br>
              <a:rPr lang="en-US" sz="2000" dirty="0" smtClean="0">
                <a:latin typeface="Arial Narrow" panose="020B0606020202030204" pitchFamily="34" charset="0"/>
              </a:rPr>
            </a:br>
            <a:r>
              <a:rPr lang="en-US" sz="2000" dirty="0" smtClean="0">
                <a:latin typeface="Arial Narrow" panose="020B0606020202030204" pitchFamily="34" charset="0"/>
              </a:rPr>
              <a:t>Then the glory of the LORD shall be revealed, / and all people shall see it together;</a:t>
            </a:r>
            <a:br>
              <a:rPr lang="en-US" sz="2000" dirty="0" smtClean="0">
                <a:latin typeface="Arial Narrow" panose="020B0606020202030204" pitchFamily="34" charset="0"/>
              </a:rPr>
            </a:br>
            <a:r>
              <a:rPr lang="en-US" sz="2000" dirty="0" smtClean="0">
                <a:latin typeface="Arial Narrow" panose="020B0606020202030204" pitchFamily="34" charset="0"/>
              </a:rPr>
              <a:t>for the mouth of the LORD has spoken.</a:t>
            </a:r>
          </a:p>
          <a:p>
            <a:pPr marL="460375" indent="-233363">
              <a:lnSpc>
                <a:spcPct val="90000"/>
              </a:lnSpc>
              <a:buNone/>
            </a:pPr>
            <a:r>
              <a:rPr lang="en-US" sz="2000" dirty="0" smtClean="0">
                <a:latin typeface="Arial Narrow" panose="020B0606020202030204" pitchFamily="34" charset="0"/>
              </a:rPr>
              <a:t>Go up on to a high mountain, / Zion, herald of glad tidings;</a:t>
            </a:r>
            <a:br>
              <a:rPr lang="en-US" sz="2000" dirty="0" smtClean="0">
                <a:latin typeface="Arial Narrow" panose="020B0606020202030204" pitchFamily="34" charset="0"/>
              </a:rPr>
            </a:br>
            <a:r>
              <a:rPr lang="en-US" sz="2000" dirty="0" smtClean="0">
                <a:latin typeface="Arial Narrow" panose="020B0606020202030204" pitchFamily="34" charset="0"/>
              </a:rPr>
              <a:t>cry out at the top of your voice, / Jerusalem, herald of good news!</a:t>
            </a:r>
            <a:br>
              <a:rPr lang="en-US" sz="2000" dirty="0" smtClean="0">
                <a:latin typeface="Arial Narrow" panose="020B0606020202030204" pitchFamily="34" charset="0"/>
              </a:rPr>
            </a:br>
            <a:r>
              <a:rPr lang="en-US" sz="2000" dirty="0" smtClean="0">
                <a:latin typeface="Arial Narrow" panose="020B0606020202030204" pitchFamily="34" charset="0"/>
              </a:rPr>
              <a:t>Fear not to cry out and say to the cities of Judah: / Here is your God!</a:t>
            </a:r>
            <a:br>
              <a:rPr lang="en-US" sz="2000" dirty="0" smtClean="0">
                <a:latin typeface="Arial Narrow" panose="020B0606020202030204" pitchFamily="34" charset="0"/>
              </a:rPr>
            </a:br>
            <a:r>
              <a:rPr lang="en-US" sz="2000" dirty="0" smtClean="0">
                <a:latin typeface="Arial Narrow" panose="020B0606020202030204" pitchFamily="34" charset="0"/>
              </a:rPr>
              <a:t>Here comes with power the Lord GOD, who rules by his strong arm;</a:t>
            </a:r>
            <a:br>
              <a:rPr lang="en-US" sz="2000" dirty="0" smtClean="0">
                <a:latin typeface="Arial Narrow" panose="020B0606020202030204" pitchFamily="34" charset="0"/>
              </a:rPr>
            </a:br>
            <a:r>
              <a:rPr lang="en-US" sz="2000" dirty="0" smtClean="0">
                <a:latin typeface="Arial Narrow" panose="020B0606020202030204" pitchFamily="34" charset="0"/>
              </a:rPr>
              <a:t>here is his reward with him,  his recompense before him.</a:t>
            </a:r>
            <a:br>
              <a:rPr lang="en-US" sz="2000" dirty="0" smtClean="0">
                <a:latin typeface="Arial Narrow" panose="020B0606020202030204" pitchFamily="34" charset="0"/>
              </a:rPr>
            </a:br>
            <a:r>
              <a:rPr lang="en-US" sz="2000" dirty="0" smtClean="0">
                <a:latin typeface="Arial Narrow" panose="020B0606020202030204" pitchFamily="34" charset="0"/>
              </a:rPr>
              <a:t>Like a shepherd he feeds his flock; in his arms he gathers the lambs,</a:t>
            </a:r>
            <a:br>
              <a:rPr lang="en-US" sz="2000" dirty="0" smtClean="0">
                <a:latin typeface="Arial Narrow" panose="020B0606020202030204" pitchFamily="34" charset="0"/>
              </a:rPr>
            </a:br>
            <a:r>
              <a:rPr lang="en-US" sz="2000" dirty="0" smtClean="0">
                <a:latin typeface="Arial Narrow" panose="020B0606020202030204" pitchFamily="34" charset="0"/>
              </a:rPr>
              <a:t>carrying them in his bosom, and leading the ewes with care.</a:t>
            </a:r>
            <a:endParaRPr lang="en-US" sz="2000" dirty="0">
              <a:latin typeface="Arial Narrow" panose="020B0606020202030204" pitchFamily="34" charset="0"/>
            </a:endParaRPr>
          </a:p>
        </p:txBody>
      </p:sp>
      <p:sp>
        <p:nvSpPr>
          <p:cNvPr id="3" name="Title 2"/>
          <p:cNvSpPr>
            <a:spLocks noGrp="1"/>
          </p:cNvSpPr>
          <p:nvPr>
            <p:ph type="title"/>
          </p:nvPr>
        </p:nvSpPr>
        <p:spPr/>
        <p:txBody>
          <a:bodyPr>
            <a:normAutofit/>
          </a:bodyPr>
          <a:lstStyle/>
          <a:p>
            <a:r>
              <a:rPr lang="en-US" sz="4000" dirty="0" smtClean="0"/>
              <a:t>2</a:t>
            </a:r>
            <a:r>
              <a:rPr lang="en-US" sz="4000" baseline="30000" dirty="0" smtClean="0"/>
              <a:t>nd</a:t>
            </a:r>
            <a:r>
              <a:rPr lang="en-US" sz="4000" dirty="0" smtClean="0"/>
              <a:t> Advent, Year B </a:t>
            </a:r>
            <a:r>
              <a:rPr lang="en-US" sz="4000" dirty="0"/>
              <a:t>– Isaiah 40:1-5, 9-11</a:t>
            </a:r>
          </a:p>
        </p:txBody>
      </p:sp>
    </p:spTree>
    <p:extLst>
      <p:ext uri="{BB962C8B-B14F-4D97-AF65-F5344CB8AC3E}">
        <p14:creationId xmlns:p14="http://schemas.microsoft.com/office/powerpoint/2010/main" val="52451751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a:spcBef>
                <a:spcPts val="1200"/>
              </a:spcBef>
            </a:pPr>
            <a:r>
              <a:rPr lang="en-US" sz="2000" b="1" i="1" dirty="0" smtClean="0">
                <a:latin typeface="Arial Narrow" panose="020B0606020202030204" pitchFamily="34" charset="0"/>
              </a:rPr>
              <a:t>R. Lord, let us see your kindness, and grant us your salvation.</a:t>
            </a:r>
          </a:p>
          <a:p>
            <a:pPr>
              <a:spcBef>
                <a:spcPts val="1200"/>
              </a:spcBef>
            </a:pPr>
            <a:r>
              <a:rPr lang="en-US" sz="2000" dirty="0" smtClean="0">
                <a:latin typeface="Arial Narrow" panose="020B0606020202030204" pitchFamily="34" charset="0"/>
              </a:rPr>
              <a:t>I will hear what God proclaims;</a:t>
            </a:r>
            <a:br>
              <a:rPr lang="en-US" sz="2000" dirty="0" smtClean="0">
                <a:latin typeface="Arial Narrow" panose="020B0606020202030204" pitchFamily="34" charset="0"/>
              </a:rPr>
            </a:br>
            <a:r>
              <a:rPr lang="en-US" sz="2000" dirty="0" smtClean="0">
                <a:latin typeface="Arial Narrow" panose="020B0606020202030204" pitchFamily="34" charset="0"/>
              </a:rPr>
              <a:t>the LORD—for he proclaims peace to his people.</a:t>
            </a:r>
            <a:br>
              <a:rPr lang="en-US" sz="2000" dirty="0" smtClean="0">
                <a:latin typeface="Arial Narrow" panose="020B0606020202030204" pitchFamily="34" charset="0"/>
              </a:rPr>
            </a:br>
            <a:r>
              <a:rPr lang="en-US" sz="2000" dirty="0" smtClean="0">
                <a:latin typeface="Arial Narrow" panose="020B0606020202030204" pitchFamily="34" charset="0"/>
              </a:rPr>
              <a:t>Near indeed is his salvation to those who fear him,</a:t>
            </a:r>
            <a:br>
              <a:rPr lang="en-US" sz="2000" dirty="0" smtClean="0">
                <a:latin typeface="Arial Narrow" panose="020B0606020202030204" pitchFamily="34" charset="0"/>
              </a:rPr>
            </a:br>
            <a:r>
              <a:rPr lang="en-US" sz="2000" dirty="0" smtClean="0">
                <a:latin typeface="Arial Narrow" panose="020B0606020202030204" pitchFamily="34" charset="0"/>
              </a:rPr>
              <a:t>glory dwelling in our land. </a:t>
            </a:r>
            <a:r>
              <a:rPr lang="en-US" sz="1800" b="1" i="1" dirty="0" smtClean="0">
                <a:latin typeface="Arial Narrow" panose="020B0606020202030204" pitchFamily="34" charset="0"/>
              </a:rPr>
              <a:t>(Ref.)</a:t>
            </a:r>
            <a:endParaRPr lang="en-US" sz="2000" b="1" i="1" dirty="0" smtClean="0">
              <a:latin typeface="Arial Narrow" panose="020B0606020202030204" pitchFamily="34" charset="0"/>
            </a:endParaRPr>
          </a:p>
          <a:p>
            <a:pPr>
              <a:spcBef>
                <a:spcPts val="1200"/>
              </a:spcBef>
            </a:pPr>
            <a:r>
              <a:rPr lang="en-US" sz="2000" dirty="0" smtClean="0">
                <a:latin typeface="Arial Narrow" panose="020B0606020202030204" pitchFamily="34" charset="0"/>
              </a:rPr>
              <a:t>Kindness and truth shall meet;</a:t>
            </a:r>
            <a:br>
              <a:rPr lang="en-US" sz="2000" dirty="0" smtClean="0">
                <a:latin typeface="Arial Narrow" panose="020B0606020202030204" pitchFamily="34" charset="0"/>
              </a:rPr>
            </a:br>
            <a:r>
              <a:rPr lang="en-US" sz="2000" dirty="0" smtClean="0">
                <a:latin typeface="Arial Narrow" panose="020B0606020202030204" pitchFamily="34" charset="0"/>
              </a:rPr>
              <a:t>justice and peace shall kiss.</a:t>
            </a:r>
            <a:br>
              <a:rPr lang="en-US" sz="2000" dirty="0" smtClean="0">
                <a:latin typeface="Arial Narrow" panose="020B0606020202030204" pitchFamily="34" charset="0"/>
              </a:rPr>
            </a:br>
            <a:r>
              <a:rPr lang="en-US" sz="2000" dirty="0" smtClean="0">
                <a:latin typeface="Arial Narrow" panose="020B0606020202030204" pitchFamily="34" charset="0"/>
              </a:rPr>
              <a:t>Truth shall spring out of the earth,</a:t>
            </a:r>
            <a:br>
              <a:rPr lang="en-US" sz="2000" dirty="0" smtClean="0">
                <a:latin typeface="Arial Narrow" panose="020B0606020202030204" pitchFamily="34" charset="0"/>
              </a:rPr>
            </a:br>
            <a:r>
              <a:rPr lang="en-US" sz="2000" dirty="0" smtClean="0">
                <a:latin typeface="Arial Narrow" panose="020B0606020202030204" pitchFamily="34" charset="0"/>
              </a:rPr>
              <a:t>and justice shall look down from heaven.</a:t>
            </a:r>
            <a:r>
              <a:rPr lang="en-US" sz="1800" b="1" i="1" dirty="0" smtClean="0">
                <a:latin typeface="Arial Narrow" panose="020B0606020202030204" pitchFamily="34" charset="0"/>
              </a:rPr>
              <a:t> (Ref.)</a:t>
            </a:r>
            <a:endParaRPr lang="en-US" sz="2000" b="1" i="1" dirty="0" smtClean="0">
              <a:latin typeface="Arial Narrow" panose="020B0606020202030204" pitchFamily="34" charset="0"/>
            </a:endParaRPr>
          </a:p>
          <a:p>
            <a:pPr>
              <a:spcBef>
                <a:spcPts val="1200"/>
              </a:spcBef>
            </a:pPr>
            <a:r>
              <a:rPr lang="en-US" sz="2000" dirty="0" smtClean="0">
                <a:latin typeface="Arial Narrow" panose="020B0606020202030204" pitchFamily="34" charset="0"/>
              </a:rPr>
              <a:t>The LORD himself will give his benefits;</a:t>
            </a:r>
            <a:br>
              <a:rPr lang="en-US" sz="2000" dirty="0" smtClean="0">
                <a:latin typeface="Arial Narrow" panose="020B0606020202030204" pitchFamily="34" charset="0"/>
              </a:rPr>
            </a:br>
            <a:r>
              <a:rPr lang="en-US" sz="2000" dirty="0" smtClean="0">
                <a:latin typeface="Arial Narrow" panose="020B0606020202030204" pitchFamily="34" charset="0"/>
              </a:rPr>
              <a:t>our land shall yield its increase.</a:t>
            </a:r>
            <a:br>
              <a:rPr lang="en-US" sz="2000" dirty="0" smtClean="0">
                <a:latin typeface="Arial Narrow" panose="020B0606020202030204" pitchFamily="34" charset="0"/>
              </a:rPr>
            </a:br>
            <a:r>
              <a:rPr lang="en-US" sz="2000" dirty="0" smtClean="0">
                <a:latin typeface="Arial Narrow" panose="020B0606020202030204" pitchFamily="34" charset="0"/>
              </a:rPr>
              <a:t>Justice shall walk before him,</a:t>
            </a:r>
            <a:br>
              <a:rPr lang="en-US" sz="2000" dirty="0" smtClean="0">
                <a:latin typeface="Arial Narrow" panose="020B0606020202030204" pitchFamily="34" charset="0"/>
              </a:rPr>
            </a:br>
            <a:r>
              <a:rPr lang="en-US" sz="2000" dirty="0" smtClean="0">
                <a:latin typeface="Arial Narrow" panose="020B0606020202030204" pitchFamily="34" charset="0"/>
              </a:rPr>
              <a:t>and prepare the way of his steps.</a:t>
            </a:r>
            <a:r>
              <a:rPr lang="en-US" sz="1800" b="1" i="1" dirty="0" smtClean="0">
                <a:latin typeface="Arial Narrow" panose="020B0606020202030204" pitchFamily="34" charset="0"/>
              </a:rPr>
              <a:t> (Ref.)</a:t>
            </a:r>
            <a:endParaRPr lang="en-US" sz="2000" b="1" i="1" dirty="0" smtClean="0">
              <a:latin typeface="Arial Narrow" panose="020B0606020202030204" pitchFamily="34" charset="0"/>
            </a:endParaRPr>
          </a:p>
        </p:txBody>
      </p:sp>
      <p:sp>
        <p:nvSpPr>
          <p:cNvPr id="3" name="Title 2"/>
          <p:cNvSpPr>
            <a:spLocks noGrp="1"/>
          </p:cNvSpPr>
          <p:nvPr>
            <p:ph type="title"/>
          </p:nvPr>
        </p:nvSpPr>
        <p:spPr/>
        <p:txBody>
          <a:bodyPr/>
          <a:lstStyle/>
          <a:p>
            <a:r>
              <a:rPr lang="en-US" dirty="0" smtClean="0"/>
              <a:t>2</a:t>
            </a:r>
            <a:r>
              <a:rPr lang="en-US" baseline="30000" dirty="0" smtClean="0"/>
              <a:t>nd</a:t>
            </a:r>
            <a:r>
              <a:rPr lang="en-US" dirty="0" smtClean="0"/>
              <a:t> Advent, Year B – </a:t>
            </a:r>
            <a:r>
              <a:rPr lang="en-US" dirty="0" smtClean="0"/>
              <a:t>Ps 85</a:t>
            </a:r>
            <a:r>
              <a:rPr lang="en-US" sz="3600" dirty="0" smtClean="0"/>
              <a:t>: 9-14</a:t>
            </a:r>
            <a:endParaRPr lang="en-US" dirty="0"/>
          </a:p>
        </p:txBody>
      </p:sp>
    </p:spTree>
    <p:extLst>
      <p:ext uri="{BB962C8B-B14F-4D97-AF65-F5344CB8AC3E}">
        <p14:creationId xmlns:p14="http://schemas.microsoft.com/office/powerpoint/2010/main" val="311846783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460375" indent="-233363">
              <a:lnSpc>
                <a:spcPct val="90000"/>
              </a:lnSpc>
              <a:buNone/>
            </a:pPr>
            <a:r>
              <a:rPr lang="en-US" sz="2000" dirty="0" smtClean="0">
                <a:latin typeface="Arial Narrow" panose="020B0606020202030204" pitchFamily="34" charset="0"/>
              </a:rPr>
              <a:t>The spirit of the Lord GOD is upon me,</a:t>
            </a:r>
            <a:br>
              <a:rPr lang="en-US" sz="2000" dirty="0" smtClean="0">
                <a:latin typeface="Arial Narrow" panose="020B0606020202030204" pitchFamily="34" charset="0"/>
              </a:rPr>
            </a:br>
            <a:r>
              <a:rPr lang="en-US" sz="2000" dirty="0" smtClean="0">
                <a:latin typeface="Arial Narrow" panose="020B0606020202030204" pitchFamily="34" charset="0"/>
              </a:rPr>
              <a:t>because the LORD has </a:t>
            </a:r>
            <a:r>
              <a:rPr lang="en-US" sz="2800" b="1" dirty="0" smtClean="0">
                <a:latin typeface="Arial Narrow" panose="020B0606020202030204" pitchFamily="34" charset="0"/>
              </a:rPr>
              <a:t>anointed</a:t>
            </a:r>
            <a:r>
              <a:rPr lang="en-US" sz="2800" dirty="0" smtClean="0">
                <a:latin typeface="Arial Narrow" panose="020B0606020202030204" pitchFamily="34" charset="0"/>
              </a:rPr>
              <a:t> </a:t>
            </a:r>
            <a:r>
              <a:rPr lang="en-US" sz="2000" dirty="0" smtClean="0">
                <a:latin typeface="Arial Narrow" panose="020B0606020202030204" pitchFamily="34" charset="0"/>
              </a:rPr>
              <a:t>me;</a:t>
            </a:r>
            <a:br>
              <a:rPr lang="en-US" sz="2000" dirty="0" smtClean="0">
                <a:latin typeface="Arial Narrow" panose="020B0606020202030204" pitchFamily="34" charset="0"/>
              </a:rPr>
            </a:br>
            <a:r>
              <a:rPr lang="en-US" sz="2000" dirty="0" smtClean="0">
                <a:latin typeface="Arial Narrow" panose="020B0606020202030204" pitchFamily="34" charset="0"/>
              </a:rPr>
              <a:t>he has sent me to bring glad tidings to the poor,</a:t>
            </a:r>
            <a:br>
              <a:rPr lang="en-US" sz="2000" dirty="0" smtClean="0">
                <a:latin typeface="Arial Narrow" panose="020B0606020202030204" pitchFamily="34" charset="0"/>
              </a:rPr>
            </a:br>
            <a:r>
              <a:rPr lang="en-US" sz="2000" dirty="0" smtClean="0">
                <a:latin typeface="Arial Narrow" panose="020B0606020202030204" pitchFamily="34" charset="0"/>
              </a:rPr>
              <a:t>to heal the brokenhearted,</a:t>
            </a:r>
            <a:br>
              <a:rPr lang="en-US" sz="2000" dirty="0" smtClean="0">
                <a:latin typeface="Arial Narrow" panose="020B0606020202030204" pitchFamily="34" charset="0"/>
              </a:rPr>
            </a:br>
            <a:r>
              <a:rPr lang="en-US" sz="2000" dirty="0" smtClean="0">
                <a:latin typeface="Arial Narrow" panose="020B0606020202030204" pitchFamily="34" charset="0"/>
              </a:rPr>
              <a:t>to proclaim liberty to the captives</a:t>
            </a:r>
            <a:br>
              <a:rPr lang="en-US" sz="2000" dirty="0" smtClean="0">
                <a:latin typeface="Arial Narrow" panose="020B0606020202030204" pitchFamily="34" charset="0"/>
              </a:rPr>
            </a:br>
            <a:r>
              <a:rPr lang="en-US" sz="2000" dirty="0" smtClean="0">
                <a:latin typeface="Arial Narrow" panose="020B0606020202030204" pitchFamily="34" charset="0"/>
              </a:rPr>
              <a:t>and release to the prisoners,</a:t>
            </a:r>
            <a:br>
              <a:rPr lang="en-US" sz="2000" dirty="0" smtClean="0">
                <a:latin typeface="Arial Narrow" panose="020B0606020202030204" pitchFamily="34" charset="0"/>
              </a:rPr>
            </a:br>
            <a:r>
              <a:rPr lang="en-US" sz="2000" dirty="0" smtClean="0">
                <a:latin typeface="Arial Narrow" panose="020B0606020202030204" pitchFamily="34" charset="0"/>
              </a:rPr>
              <a:t>to announce a year of favor from the LORD</a:t>
            </a:r>
            <a:br>
              <a:rPr lang="en-US" sz="2000" dirty="0" smtClean="0">
                <a:latin typeface="Arial Narrow" panose="020B0606020202030204" pitchFamily="34" charset="0"/>
              </a:rPr>
            </a:br>
            <a:r>
              <a:rPr lang="en-US" sz="2000" b="1" i="1" dirty="0" smtClean="0">
                <a:latin typeface="Arial Narrow" panose="020B0606020202030204" pitchFamily="34" charset="0"/>
              </a:rPr>
              <a:t>and a day of vindication by our God.</a:t>
            </a:r>
            <a:r>
              <a:rPr lang="en-US" sz="1400" b="1" i="1" dirty="0" smtClean="0">
                <a:latin typeface="Arial Narrow" panose="020B0606020202030204" pitchFamily="34" charset="0"/>
              </a:rPr>
              <a:t>  (v. 2b)</a:t>
            </a:r>
            <a:endParaRPr lang="en-US" sz="2000" b="1" i="1" dirty="0" smtClean="0">
              <a:latin typeface="Arial Narrow" panose="020B0606020202030204" pitchFamily="34" charset="0"/>
            </a:endParaRPr>
          </a:p>
          <a:p>
            <a:pPr marL="460375" indent="-233363">
              <a:lnSpc>
                <a:spcPct val="90000"/>
              </a:lnSpc>
              <a:buNone/>
            </a:pPr>
            <a:r>
              <a:rPr lang="en-US" sz="2000" dirty="0" smtClean="0">
                <a:latin typeface="Arial Narrow" panose="020B0606020202030204" pitchFamily="34" charset="0"/>
              </a:rPr>
              <a:t>I rejoice heartily in the LORD,</a:t>
            </a:r>
            <a:br>
              <a:rPr lang="en-US" sz="2000" dirty="0" smtClean="0">
                <a:latin typeface="Arial Narrow" panose="020B0606020202030204" pitchFamily="34" charset="0"/>
              </a:rPr>
            </a:br>
            <a:r>
              <a:rPr lang="en-US" sz="2000" dirty="0" smtClean="0">
                <a:latin typeface="Arial Narrow" panose="020B0606020202030204" pitchFamily="34" charset="0"/>
              </a:rPr>
              <a:t>in my God is the joy of my soul;</a:t>
            </a:r>
            <a:br>
              <a:rPr lang="en-US" sz="2000" dirty="0" smtClean="0">
                <a:latin typeface="Arial Narrow" panose="020B0606020202030204" pitchFamily="34" charset="0"/>
              </a:rPr>
            </a:br>
            <a:r>
              <a:rPr lang="en-US" sz="2000" dirty="0" smtClean="0">
                <a:latin typeface="Arial Narrow" panose="020B0606020202030204" pitchFamily="34" charset="0"/>
              </a:rPr>
              <a:t>for he has clothed me with a robe of salvation</a:t>
            </a:r>
            <a:br>
              <a:rPr lang="en-US" sz="2000" dirty="0" smtClean="0">
                <a:latin typeface="Arial Narrow" panose="020B0606020202030204" pitchFamily="34" charset="0"/>
              </a:rPr>
            </a:br>
            <a:r>
              <a:rPr lang="en-US" sz="2000" dirty="0" smtClean="0">
                <a:latin typeface="Arial Narrow" panose="020B0606020202030204" pitchFamily="34" charset="0"/>
              </a:rPr>
              <a:t>and wrapped me in a mantle of justice,</a:t>
            </a:r>
            <a:br>
              <a:rPr lang="en-US" sz="2000" dirty="0" smtClean="0">
                <a:latin typeface="Arial Narrow" panose="020B0606020202030204" pitchFamily="34" charset="0"/>
              </a:rPr>
            </a:br>
            <a:r>
              <a:rPr lang="en-US" sz="2000" dirty="0" smtClean="0">
                <a:latin typeface="Arial Narrow" panose="020B0606020202030204" pitchFamily="34" charset="0"/>
              </a:rPr>
              <a:t>like a bridegroom adorned with a diadem,</a:t>
            </a:r>
            <a:br>
              <a:rPr lang="en-US" sz="2000" dirty="0" smtClean="0">
                <a:latin typeface="Arial Narrow" panose="020B0606020202030204" pitchFamily="34" charset="0"/>
              </a:rPr>
            </a:br>
            <a:r>
              <a:rPr lang="en-US" sz="2000" dirty="0" smtClean="0">
                <a:latin typeface="Arial Narrow" panose="020B0606020202030204" pitchFamily="34" charset="0"/>
              </a:rPr>
              <a:t>like a bride bedecked with her jewels.</a:t>
            </a:r>
            <a:br>
              <a:rPr lang="en-US" sz="2000" dirty="0" smtClean="0">
                <a:latin typeface="Arial Narrow" panose="020B0606020202030204" pitchFamily="34" charset="0"/>
              </a:rPr>
            </a:br>
            <a:r>
              <a:rPr lang="en-US" sz="2000" dirty="0" smtClean="0">
                <a:latin typeface="Arial Narrow" panose="020B0606020202030204" pitchFamily="34" charset="0"/>
              </a:rPr>
              <a:t>As the earth brings forth its plants,</a:t>
            </a:r>
            <a:br>
              <a:rPr lang="en-US" sz="2000" dirty="0" smtClean="0">
                <a:latin typeface="Arial Narrow" panose="020B0606020202030204" pitchFamily="34" charset="0"/>
              </a:rPr>
            </a:br>
            <a:r>
              <a:rPr lang="en-US" sz="2000" dirty="0" smtClean="0">
                <a:latin typeface="Arial Narrow" panose="020B0606020202030204" pitchFamily="34" charset="0"/>
              </a:rPr>
              <a:t>and a garden makes its growth spring up,</a:t>
            </a:r>
            <a:br>
              <a:rPr lang="en-US" sz="2000" dirty="0" smtClean="0">
                <a:latin typeface="Arial Narrow" panose="020B0606020202030204" pitchFamily="34" charset="0"/>
              </a:rPr>
            </a:br>
            <a:r>
              <a:rPr lang="en-US" sz="2000" dirty="0" smtClean="0">
                <a:latin typeface="Arial Narrow" panose="020B0606020202030204" pitchFamily="34" charset="0"/>
              </a:rPr>
              <a:t>so will the Lord GOD make justice and praise</a:t>
            </a:r>
            <a:br>
              <a:rPr lang="en-US" sz="2000" dirty="0" smtClean="0">
                <a:latin typeface="Arial Narrow" panose="020B0606020202030204" pitchFamily="34" charset="0"/>
              </a:rPr>
            </a:br>
            <a:r>
              <a:rPr lang="en-US" sz="2000" dirty="0" smtClean="0">
                <a:latin typeface="Arial Narrow" panose="020B0606020202030204" pitchFamily="34" charset="0"/>
              </a:rPr>
              <a:t>spring up before all the nations.</a:t>
            </a:r>
            <a:endParaRPr lang="en-US" sz="2000" dirty="0">
              <a:latin typeface="Arial Narrow" panose="020B0606020202030204" pitchFamily="34" charset="0"/>
            </a:endParaRPr>
          </a:p>
        </p:txBody>
      </p:sp>
      <p:sp>
        <p:nvSpPr>
          <p:cNvPr id="3" name="Title 2"/>
          <p:cNvSpPr>
            <a:spLocks noGrp="1"/>
          </p:cNvSpPr>
          <p:nvPr>
            <p:ph type="title"/>
          </p:nvPr>
        </p:nvSpPr>
        <p:spPr/>
        <p:txBody>
          <a:bodyPr>
            <a:normAutofit/>
          </a:bodyPr>
          <a:lstStyle/>
          <a:p>
            <a:r>
              <a:rPr lang="en-US" sz="4000" dirty="0" smtClean="0"/>
              <a:t>3</a:t>
            </a:r>
            <a:r>
              <a:rPr lang="en-US" sz="4000" baseline="30000" dirty="0" smtClean="0"/>
              <a:t>rd</a:t>
            </a:r>
            <a:r>
              <a:rPr lang="en-US" sz="4000" dirty="0" smtClean="0"/>
              <a:t> Advent, Year B </a:t>
            </a:r>
            <a:r>
              <a:rPr lang="en-US" sz="4000" dirty="0"/>
              <a:t>– Isaiah 61:1-2a, 10-11</a:t>
            </a:r>
          </a:p>
        </p:txBody>
      </p:sp>
    </p:spTree>
    <p:extLst>
      <p:ext uri="{BB962C8B-B14F-4D97-AF65-F5344CB8AC3E}">
        <p14:creationId xmlns:p14="http://schemas.microsoft.com/office/powerpoint/2010/main" val="345591519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a:spcBef>
                <a:spcPts val="1200"/>
              </a:spcBef>
            </a:pPr>
            <a:r>
              <a:rPr lang="en-US" sz="2000" b="1" i="1" dirty="0" smtClean="0">
                <a:latin typeface="Arial Narrow" panose="020B0606020202030204" pitchFamily="34" charset="0"/>
              </a:rPr>
              <a:t>R. My soul rejoices in my God.</a:t>
            </a:r>
          </a:p>
          <a:p>
            <a:pPr>
              <a:spcBef>
                <a:spcPts val="1200"/>
              </a:spcBef>
            </a:pPr>
            <a:r>
              <a:rPr lang="en-US" sz="2000" dirty="0" smtClean="0">
                <a:latin typeface="Arial Narrow" panose="020B0606020202030204" pitchFamily="34" charset="0"/>
              </a:rPr>
              <a:t>My soul proclaims the greatness of the Lord;</a:t>
            </a:r>
            <a:br>
              <a:rPr lang="en-US" sz="2000" dirty="0" smtClean="0">
                <a:latin typeface="Arial Narrow" panose="020B0606020202030204" pitchFamily="34" charset="0"/>
              </a:rPr>
            </a:br>
            <a:r>
              <a:rPr lang="en-US" sz="2000" dirty="0" smtClean="0">
                <a:latin typeface="Arial Narrow" panose="020B0606020202030204" pitchFamily="34" charset="0"/>
              </a:rPr>
              <a:t>my spirit rejoices in God my Savior,</a:t>
            </a:r>
            <a:br>
              <a:rPr lang="en-US" sz="2000" dirty="0" smtClean="0">
                <a:latin typeface="Arial Narrow" panose="020B0606020202030204" pitchFamily="34" charset="0"/>
              </a:rPr>
            </a:br>
            <a:r>
              <a:rPr lang="en-US" sz="2000" dirty="0" smtClean="0">
                <a:latin typeface="Arial Narrow" panose="020B0606020202030204" pitchFamily="34" charset="0"/>
              </a:rPr>
              <a:t>for he has looked upon his lowly servant.</a:t>
            </a:r>
            <a:br>
              <a:rPr lang="en-US" sz="2000" dirty="0" smtClean="0">
                <a:latin typeface="Arial Narrow" panose="020B0606020202030204" pitchFamily="34" charset="0"/>
              </a:rPr>
            </a:br>
            <a:r>
              <a:rPr lang="en-US" sz="2000" dirty="0" smtClean="0">
                <a:latin typeface="Arial Narrow" panose="020B0606020202030204" pitchFamily="34" charset="0"/>
              </a:rPr>
              <a:t>From this day all generations will call me blessed:</a:t>
            </a:r>
            <a:r>
              <a:rPr lang="en-US" sz="1800" b="1" i="1" dirty="0" smtClean="0">
                <a:latin typeface="Arial Narrow" panose="020B0606020202030204" pitchFamily="34" charset="0"/>
              </a:rPr>
              <a:t> </a:t>
            </a:r>
            <a:r>
              <a:rPr lang="en-US" sz="1800" b="1" i="1" dirty="0" smtClean="0">
                <a:latin typeface="Arial Narrow" panose="020B0606020202030204" pitchFamily="34" charset="0"/>
              </a:rPr>
              <a:t/>
            </a:r>
            <a:br>
              <a:rPr lang="en-US" sz="1800" b="1" i="1" dirty="0" smtClean="0">
                <a:latin typeface="Arial Narrow" panose="020B0606020202030204" pitchFamily="34" charset="0"/>
              </a:rPr>
            </a:br>
            <a:r>
              <a:rPr lang="en-US" sz="1800" b="1" i="1" dirty="0" smtClean="0">
                <a:latin typeface="Arial Narrow" panose="020B0606020202030204" pitchFamily="34" charset="0"/>
              </a:rPr>
              <a:t>(</a:t>
            </a:r>
            <a:r>
              <a:rPr lang="en-US" sz="1800" b="1" i="1" dirty="0" smtClean="0">
                <a:latin typeface="Arial Narrow" panose="020B0606020202030204" pitchFamily="34" charset="0"/>
              </a:rPr>
              <a:t>Ref.)</a:t>
            </a:r>
            <a:endParaRPr lang="en-US" sz="2000" b="1" i="1" dirty="0" smtClean="0">
              <a:latin typeface="Arial Narrow" panose="020B0606020202030204" pitchFamily="34" charset="0"/>
            </a:endParaRPr>
          </a:p>
          <a:p>
            <a:pPr>
              <a:spcBef>
                <a:spcPts val="1200"/>
              </a:spcBef>
            </a:pPr>
            <a:r>
              <a:rPr lang="en-US" sz="2000" dirty="0" smtClean="0">
                <a:latin typeface="Arial Narrow" panose="020B0606020202030204" pitchFamily="34" charset="0"/>
              </a:rPr>
              <a:t>the Almighty has done great things for me,</a:t>
            </a:r>
            <a:br>
              <a:rPr lang="en-US" sz="2000" dirty="0" smtClean="0">
                <a:latin typeface="Arial Narrow" panose="020B0606020202030204" pitchFamily="34" charset="0"/>
              </a:rPr>
            </a:br>
            <a:r>
              <a:rPr lang="en-US" sz="2000" dirty="0" smtClean="0">
                <a:latin typeface="Arial Narrow" panose="020B0606020202030204" pitchFamily="34" charset="0"/>
              </a:rPr>
              <a:t>and holy is his Name.</a:t>
            </a:r>
            <a:br>
              <a:rPr lang="en-US" sz="2000" dirty="0" smtClean="0">
                <a:latin typeface="Arial Narrow" panose="020B0606020202030204" pitchFamily="34" charset="0"/>
              </a:rPr>
            </a:br>
            <a:r>
              <a:rPr lang="en-US" sz="2000" dirty="0" smtClean="0">
                <a:latin typeface="Arial Narrow" panose="020B0606020202030204" pitchFamily="34" charset="0"/>
              </a:rPr>
              <a:t>He has mercy on those who fear him</a:t>
            </a:r>
            <a:br>
              <a:rPr lang="en-US" sz="2000" dirty="0" smtClean="0">
                <a:latin typeface="Arial Narrow" panose="020B0606020202030204" pitchFamily="34" charset="0"/>
              </a:rPr>
            </a:br>
            <a:r>
              <a:rPr lang="en-US" sz="2000" dirty="0" smtClean="0">
                <a:latin typeface="Arial Narrow" panose="020B0606020202030204" pitchFamily="34" charset="0"/>
              </a:rPr>
              <a:t>in every generation.</a:t>
            </a:r>
            <a:r>
              <a:rPr lang="en-US" sz="1800" b="1" i="1" dirty="0">
                <a:latin typeface="Arial Narrow" panose="020B0606020202030204" pitchFamily="34" charset="0"/>
              </a:rPr>
              <a:t> </a:t>
            </a:r>
            <a:r>
              <a:rPr lang="en-US" sz="1800" b="1" i="1" dirty="0" smtClean="0">
                <a:latin typeface="Arial Narrow" panose="020B0606020202030204" pitchFamily="34" charset="0"/>
              </a:rPr>
              <a:t/>
            </a:r>
            <a:br>
              <a:rPr lang="en-US" sz="1800" b="1" i="1" dirty="0" smtClean="0">
                <a:latin typeface="Arial Narrow" panose="020B0606020202030204" pitchFamily="34" charset="0"/>
              </a:rPr>
            </a:br>
            <a:r>
              <a:rPr lang="en-US" sz="1800" b="1" i="1" dirty="0" smtClean="0">
                <a:latin typeface="Arial Narrow" panose="020B0606020202030204" pitchFamily="34" charset="0"/>
              </a:rPr>
              <a:t>(</a:t>
            </a:r>
            <a:r>
              <a:rPr lang="en-US" sz="1800" b="1" i="1" dirty="0">
                <a:latin typeface="Arial Narrow" panose="020B0606020202030204" pitchFamily="34" charset="0"/>
              </a:rPr>
              <a:t>Ref.)</a:t>
            </a:r>
            <a:endParaRPr lang="en-US" sz="2000" dirty="0" smtClean="0">
              <a:latin typeface="Arial Narrow" panose="020B0606020202030204" pitchFamily="34" charset="0"/>
            </a:endParaRPr>
          </a:p>
          <a:p>
            <a:pPr>
              <a:spcBef>
                <a:spcPts val="1200"/>
              </a:spcBef>
            </a:pPr>
            <a:r>
              <a:rPr lang="en-US" sz="2000" dirty="0" smtClean="0">
                <a:latin typeface="Arial Narrow" panose="020B0606020202030204" pitchFamily="34" charset="0"/>
              </a:rPr>
              <a:t>He has filled the hungry with good things,</a:t>
            </a:r>
            <a:br>
              <a:rPr lang="en-US" sz="2000" dirty="0" smtClean="0">
                <a:latin typeface="Arial Narrow" panose="020B0606020202030204" pitchFamily="34" charset="0"/>
              </a:rPr>
            </a:br>
            <a:r>
              <a:rPr lang="en-US" sz="2000" dirty="0" smtClean="0">
                <a:latin typeface="Arial Narrow" panose="020B0606020202030204" pitchFamily="34" charset="0"/>
              </a:rPr>
              <a:t>and the rich he has sent away empty.</a:t>
            </a:r>
            <a:br>
              <a:rPr lang="en-US" sz="2000" dirty="0" smtClean="0">
                <a:latin typeface="Arial Narrow" panose="020B0606020202030204" pitchFamily="34" charset="0"/>
              </a:rPr>
            </a:br>
            <a:r>
              <a:rPr lang="en-US" sz="2000" dirty="0" smtClean="0">
                <a:latin typeface="Arial Narrow" panose="020B0606020202030204" pitchFamily="34" charset="0"/>
              </a:rPr>
              <a:t>He has come to the help of his servant Israel</a:t>
            </a:r>
            <a:br>
              <a:rPr lang="en-US" sz="2000" dirty="0" smtClean="0">
                <a:latin typeface="Arial Narrow" panose="020B0606020202030204" pitchFamily="34" charset="0"/>
              </a:rPr>
            </a:br>
            <a:r>
              <a:rPr lang="en-US" sz="2000" dirty="0" smtClean="0">
                <a:latin typeface="Arial Narrow" panose="020B0606020202030204" pitchFamily="34" charset="0"/>
              </a:rPr>
              <a:t>for he has remembered his promise of mercy,</a:t>
            </a:r>
            <a:r>
              <a:rPr lang="en-US" sz="1800" b="1" i="1" dirty="0">
                <a:latin typeface="Arial Narrow" panose="020B0606020202030204" pitchFamily="34" charset="0"/>
              </a:rPr>
              <a:t> </a:t>
            </a:r>
            <a:r>
              <a:rPr lang="en-US" sz="1800" b="1" i="1" dirty="0" smtClean="0">
                <a:latin typeface="Arial Narrow" panose="020B0606020202030204" pitchFamily="34" charset="0"/>
              </a:rPr>
              <a:t/>
            </a:r>
            <a:br>
              <a:rPr lang="en-US" sz="1800" b="1" i="1" dirty="0" smtClean="0">
                <a:latin typeface="Arial Narrow" panose="020B0606020202030204" pitchFamily="34" charset="0"/>
              </a:rPr>
            </a:br>
            <a:r>
              <a:rPr lang="en-US" sz="1800" b="1" i="1" dirty="0" smtClean="0">
                <a:latin typeface="Arial Narrow" panose="020B0606020202030204" pitchFamily="34" charset="0"/>
              </a:rPr>
              <a:t>(</a:t>
            </a:r>
            <a:r>
              <a:rPr lang="en-US" sz="1800" b="1" i="1" dirty="0">
                <a:latin typeface="Arial Narrow" panose="020B0606020202030204" pitchFamily="34" charset="0"/>
              </a:rPr>
              <a:t>Ref</a:t>
            </a:r>
            <a:r>
              <a:rPr lang="en-US" sz="1800" b="1" i="1" dirty="0" smtClean="0">
                <a:latin typeface="Arial Narrow" panose="020B0606020202030204" pitchFamily="34" charset="0"/>
              </a:rPr>
              <a:t>.)</a:t>
            </a:r>
            <a:endParaRPr lang="en-US" sz="2000" dirty="0" smtClean="0">
              <a:latin typeface="Arial Narrow" panose="020B0606020202030204" pitchFamily="34" charset="0"/>
            </a:endParaRPr>
          </a:p>
        </p:txBody>
      </p:sp>
      <p:sp>
        <p:nvSpPr>
          <p:cNvPr id="3" name="Title 2"/>
          <p:cNvSpPr>
            <a:spLocks noGrp="1"/>
          </p:cNvSpPr>
          <p:nvPr>
            <p:ph type="title"/>
          </p:nvPr>
        </p:nvSpPr>
        <p:spPr/>
        <p:txBody>
          <a:bodyPr>
            <a:noAutofit/>
          </a:bodyPr>
          <a:lstStyle/>
          <a:p>
            <a:r>
              <a:rPr lang="en-US" sz="3600" dirty="0" smtClean="0"/>
              <a:t>3</a:t>
            </a:r>
            <a:r>
              <a:rPr lang="en-US" sz="3600" baseline="30000" dirty="0" smtClean="0"/>
              <a:t>rd</a:t>
            </a:r>
            <a:r>
              <a:rPr lang="en-US" sz="3600" dirty="0" smtClean="0"/>
              <a:t> Advent, Year B </a:t>
            </a:r>
            <a:r>
              <a:rPr lang="en-US" sz="3600" dirty="0"/>
              <a:t>– </a:t>
            </a:r>
            <a:r>
              <a:rPr lang="en-US" sz="3200" dirty="0"/>
              <a:t>Luke 1:</a:t>
            </a:r>
            <a:r>
              <a:rPr lang="en-US" sz="2800" dirty="0"/>
              <a:t>46-48, 49-50, 53-54</a:t>
            </a:r>
            <a:endParaRPr lang="en-US" sz="4000" dirty="0"/>
          </a:p>
        </p:txBody>
      </p:sp>
      <p:pic>
        <p:nvPicPr>
          <p:cNvPr id="19458" name="Picture 2" descr="The Canticle of Mary (Magnificat) - Jen Norton Art Studio | Mary catholic,  Catholic art, Blessed mother ma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9747" y="1219200"/>
            <a:ext cx="3283253" cy="48542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013246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066800"/>
            <a:ext cx="8763000" cy="5638800"/>
          </a:xfrm>
        </p:spPr>
        <p:txBody>
          <a:bodyPr>
            <a:noAutofit/>
          </a:bodyPr>
          <a:lstStyle/>
          <a:p>
            <a:pPr indent="-233363">
              <a:spcBef>
                <a:spcPts val="0"/>
              </a:spcBef>
              <a:buNone/>
            </a:pPr>
            <a:r>
              <a:rPr lang="en-US" sz="1800" dirty="0" smtClean="0">
                <a:latin typeface="Arial Narrow" panose="020B0606020202030204" pitchFamily="34" charset="0"/>
              </a:rPr>
              <a:t>When King David was settled in his palace, and the LORD had given him rest </a:t>
            </a:r>
            <a:br>
              <a:rPr lang="en-US" sz="1800" dirty="0" smtClean="0">
                <a:latin typeface="Arial Narrow" panose="020B0606020202030204" pitchFamily="34" charset="0"/>
              </a:rPr>
            </a:br>
            <a:r>
              <a:rPr lang="en-US" sz="1800" dirty="0" smtClean="0">
                <a:latin typeface="Arial Narrow" panose="020B0606020202030204" pitchFamily="34" charset="0"/>
              </a:rPr>
              <a:t>from his enemies on every side, he said to Nathan the prophet, </a:t>
            </a:r>
            <a:br>
              <a:rPr lang="en-US" sz="1800" dirty="0" smtClean="0">
                <a:latin typeface="Arial Narrow" panose="020B0606020202030204" pitchFamily="34" charset="0"/>
              </a:rPr>
            </a:br>
            <a:r>
              <a:rPr lang="en-US" sz="1800" dirty="0" smtClean="0">
                <a:latin typeface="Arial Narrow" panose="020B0606020202030204" pitchFamily="34" charset="0"/>
              </a:rPr>
              <a:t>“Here I am living in a house of cedar, while the ark of God dwells in a tent!”</a:t>
            </a:r>
          </a:p>
          <a:p>
            <a:pPr indent="-233363">
              <a:spcBef>
                <a:spcPts val="0"/>
              </a:spcBef>
              <a:buNone/>
            </a:pPr>
            <a:r>
              <a:rPr lang="en-US" sz="1800" dirty="0" smtClean="0">
                <a:latin typeface="Arial Narrow" panose="020B0606020202030204" pitchFamily="34" charset="0"/>
              </a:rPr>
              <a:t>Nathan answered the king, “Go, do whatever you have in mind, for the LORD is with you.”</a:t>
            </a:r>
          </a:p>
          <a:p>
            <a:pPr indent="-233363">
              <a:spcBef>
                <a:spcPts val="0"/>
              </a:spcBef>
              <a:buNone/>
            </a:pPr>
            <a:r>
              <a:rPr lang="en-US" sz="1800" dirty="0" smtClean="0">
                <a:latin typeface="Arial Narrow" panose="020B0606020202030204" pitchFamily="34" charset="0"/>
              </a:rPr>
              <a:t>But that night the LORD spoke to Nathan and said: “Go, tell my servant David, </a:t>
            </a:r>
            <a:br>
              <a:rPr lang="en-US" sz="1800" dirty="0" smtClean="0">
                <a:latin typeface="Arial Narrow" panose="020B0606020202030204" pitchFamily="34" charset="0"/>
              </a:rPr>
            </a:br>
            <a:r>
              <a:rPr lang="en-US" sz="1800" dirty="0" smtClean="0">
                <a:latin typeface="Arial Narrow" panose="020B0606020202030204" pitchFamily="34" charset="0"/>
              </a:rPr>
              <a:t>‘Thus says the LORD: Should you build me a house to dwell in?’</a:t>
            </a:r>
          </a:p>
          <a:p>
            <a:pPr indent="-233363">
              <a:spcBef>
                <a:spcPts val="0"/>
              </a:spcBef>
              <a:buNone/>
            </a:pPr>
            <a:r>
              <a:rPr lang="en-US" sz="1800" dirty="0" smtClean="0">
                <a:latin typeface="Arial Narrow" panose="020B0606020202030204" pitchFamily="34" charset="0"/>
              </a:rPr>
              <a:t>“It was I who took you from the pasture and from the care of the flock </a:t>
            </a:r>
            <a:br>
              <a:rPr lang="en-US" sz="1800" dirty="0" smtClean="0">
                <a:latin typeface="Arial Narrow" panose="020B0606020202030204" pitchFamily="34" charset="0"/>
              </a:rPr>
            </a:br>
            <a:r>
              <a:rPr lang="en-US" sz="1800" dirty="0" smtClean="0">
                <a:latin typeface="Arial Narrow" panose="020B0606020202030204" pitchFamily="34" charset="0"/>
              </a:rPr>
              <a:t>to be commander of my people Israel.</a:t>
            </a:r>
            <a:br>
              <a:rPr lang="en-US" sz="1800" dirty="0" smtClean="0">
                <a:latin typeface="Arial Narrow" panose="020B0606020202030204" pitchFamily="34" charset="0"/>
              </a:rPr>
            </a:br>
            <a:r>
              <a:rPr lang="en-US" sz="1800" dirty="0" smtClean="0">
                <a:latin typeface="Arial Narrow" panose="020B0606020202030204" pitchFamily="34" charset="0"/>
              </a:rPr>
              <a:t>I have been with you wherever you went, and I have destroyed all your enemies before you.</a:t>
            </a:r>
          </a:p>
          <a:p>
            <a:pPr indent="-233363">
              <a:spcBef>
                <a:spcPts val="0"/>
              </a:spcBef>
              <a:buNone/>
            </a:pPr>
            <a:r>
              <a:rPr lang="en-US" sz="1800" dirty="0" smtClean="0">
                <a:latin typeface="Arial Narrow" panose="020B0606020202030204" pitchFamily="34" charset="0"/>
              </a:rPr>
              <a:t>And I will make you famous like the great ones of the earth. I will fix a place for my people Israel;</a:t>
            </a:r>
            <a:br>
              <a:rPr lang="en-US" sz="1800" dirty="0" smtClean="0">
                <a:latin typeface="Arial Narrow" panose="020B0606020202030204" pitchFamily="34" charset="0"/>
              </a:rPr>
            </a:br>
            <a:r>
              <a:rPr lang="en-US" sz="1800" dirty="0" smtClean="0">
                <a:latin typeface="Arial Narrow" panose="020B0606020202030204" pitchFamily="34" charset="0"/>
              </a:rPr>
              <a:t>I will plant them so that they may dwell in their place without further disturbance. </a:t>
            </a:r>
            <a:br>
              <a:rPr lang="en-US" sz="1800" dirty="0" smtClean="0">
                <a:latin typeface="Arial Narrow" panose="020B0606020202030204" pitchFamily="34" charset="0"/>
              </a:rPr>
            </a:br>
            <a:r>
              <a:rPr lang="en-US" sz="1800" dirty="0" smtClean="0">
                <a:latin typeface="Arial Narrow" panose="020B0606020202030204" pitchFamily="34" charset="0"/>
              </a:rPr>
              <a:t>Neither shall the wicked continue to afflict them as they did of old,</a:t>
            </a:r>
            <a:br>
              <a:rPr lang="en-US" sz="1800" dirty="0" smtClean="0">
                <a:latin typeface="Arial Narrow" panose="020B0606020202030204" pitchFamily="34" charset="0"/>
              </a:rPr>
            </a:br>
            <a:r>
              <a:rPr lang="en-US" sz="1800" dirty="0" smtClean="0">
                <a:latin typeface="Arial Narrow" panose="020B0606020202030204" pitchFamily="34" charset="0"/>
              </a:rPr>
              <a:t>since the time I first appointed judges over my people Israel.</a:t>
            </a:r>
            <a:br>
              <a:rPr lang="en-US" sz="1800" dirty="0" smtClean="0">
                <a:latin typeface="Arial Narrow" panose="020B0606020202030204" pitchFamily="34" charset="0"/>
              </a:rPr>
            </a:br>
            <a:r>
              <a:rPr lang="en-US" sz="1800" dirty="0" smtClean="0">
                <a:latin typeface="Arial Narrow" panose="020B0606020202030204" pitchFamily="34" charset="0"/>
              </a:rPr>
              <a:t>I will give you rest from all your enemies.</a:t>
            </a:r>
          </a:p>
          <a:p>
            <a:pPr indent="-233363">
              <a:spcBef>
                <a:spcPts val="0"/>
              </a:spcBef>
              <a:buNone/>
            </a:pPr>
            <a:r>
              <a:rPr lang="en-US" sz="1800" dirty="0" smtClean="0">
                <a:latin typeface="Arial Narrow" panose="020B0606020202030204" pitchFamily="34" charset="0"/>
              </a:rPr>
              <a:t>The LORD also reveals to you that he will establish a house for you.</a:t>
            </a:r>
            <a:br>
              <a:rPr lang="en-US" sz="1800" dirty="0" smtClean="0">
                <a:latin typeface="Arial Narrow" panose="020B0606020202030204" pitchFamily="34" charset="0"/>
              </a:rPr>
            </a:br>
            <a:r>
              <a:rPr lang="en-US" sz="1800" dirty="0" smtClean="0">
                <a:latin typeface="Arial Narrow" panose="020B0606020202030204" pitchFamily="34" charset="0"/>
              </a:rPr>
              <a:t>And when your time comes and you rest with your ancestors,</a:t>
            </a:r>
            <a:br>
              <a:rPr lang="en-US" sz="1800" dirty="0" smtClean="0">
                <a:latin typeface="Arial Narrow" panose="020B0606020202030204" pitchFamily="34" charset="0"/>
              </a:rPr>
            </a:br>
            <a:r>
              <a:rPr lang="en-US" sz="1800" b="1" i="1" dirty="0" smtClean="0">
                <a:latin typeface="Arial Narrow" panose="020B0606020202030204" pitchFamily="34" charset="0"/>
              </a:rPr>
              <a:t>I will raise up your heir after you, sprung from your loins, and I will make his kingdom firm.</a:t>
            </a:r>
            <a:br>
              <a:rPr lang="en-US" sz="1800" b="1" i="1" dirty="0" smtClean="0">
                <a:latin typeface="Arial Narrow" panose="020B0606020202030204" pitchFamily="34" charset="0"/>
              </a:rPr>
            </a:br>
            <a:r>
              <a:rPr lang="en-US" sz="1800" b="1" i="1" dirty="0" smtClean="0">
                <a:latin typeface="Arial Narrow" panose="020B0606020202030204" pitchFamily="34" charset="0"/>
              </a:rPr>
              <a:t>I will be a father to him, and he shall be a son to me.</a:t>
            </a:r>
          </a:p>
          <a:p>
            <a:pPr indent="-233363">
              <a:spcBef>
                <a:spcPts val="0"/>
              </a:spcBef>
              <a:buNone/>
            </a:pPr>
            <a:r>
              <a:rPr lang="en-US" sz="1800" b="1" i="1" dirty="0" smtClean="0">
                <a:latin typeface="Arial Narrow" panose="020B0606020202030204" pitchFamily="34" charset="0"/>
              </a:rPr>
              <a:t>Your house and your kingdom shall endure forever before me; </a:t>
            </a:r>
            <a:r>
              <a:rPr lang="en-US" sz="1800" b="1" i="1" dirty="0" smtClean="0">
                <a:latin typeface="Arial Narrow" panose="020B0606020202030204" pitchFamily="34" charset="0"/>
              </a:rPr>
              <a:t/>
            </a:r>
            <a:br>
              <a:rPr lang="en-US" sz="1800" b="1" i="1" dirty="0" smtClean="0">
                <a:latin typeface="Arial Narrow" panose="020B0606020202030204" pitchFamily="34" charset="0"/>
              </a:rPr>
            </a:br>
            <a:r>
              <a:rPr lang="en-US" sz="1800" b="1" i="1" dirty="0" smtClean="0">
                <a:latin typeface="Arial Narrow" panose="020B0606020202030204" pitchFamily="34" charset="0"/>
              </a:rPr>
              <a:t>your </a:t>
            </a:r>
            <a:r>
              <a:rPr lang="en-US" sz="1800" b="1" i="1" dirty="0" smtClean="0">
                <a:latin typeface="Arial Narrow" panose="020B0606020202030204" pitchFamily="34" charset="0"/>
              </a:rPr>
              <a:t>throne shall stand firm forever.”</a:t>
            </a:r>
            <a:endParaRPr lang="en-US" sz="1800" b="1" i="1" dirty="0">
              <a:latin typeface="Arial Narrow" panose="020B0606020202030204" pitchFamily="34" charset="0"/>
            </a:endParaRPr>
          </a:p>
        </p:txBody>
      </p:sp>
      <p:sp>
        <p:nvSpPr>
          <p:cNvPr id="3" name="Title 2"/>
          <p:cNvSpPr>
            <a:spLocks noGrp="1"/>
          </p:cNvSpPr>
          <p:nvPr>
            <p:ph type="title"/>
          </p:nvPr>
        </p:nvSpPr>
        <p:spPr/>
        <p:txBody>
          <a:bodyPr>
            <a:noAutofit/>
          </a:bodyPr>
          <a:lstStyle/>
          <a:p>
            <a:r>
              <a:rPr lang="en-US" sz="3200" dirty="0" smtClean="0"/>
              <a:t>4</a:t>
            </a:r>
            <a:r>
              <a:rPr lang="en-US" sz="3200" baseline="30000" dirty="0" smtClean="0"/>
              <a:t>th</a:t>
            </a:r>
            <a:r>
              <a:rPr lang="en-US" sz="3200" dirty="0" smtClean="0"/>
              <a:t> Advent, Year B – </a:t>
            </a:r>
            <a:r>
              <a:rPr lang="pt-BR" sz="3200" dirty="0"/>
              <a:t>2 Samuel 7:1-5, 8b-12, 14a, 16</a:t>
            </a:r>
            <a:endParaRPr lang="en-US" sz="3200" dirty="0"/>
          </a:p>
        </p:txBody>
      </p:sp>
    </p:spTree>
    <p:extLst>
      <p:ext uri="{BB962C8B-B14F-4D97-AF65-F5344CB8AC3E}">
        <p14:creationId xmlns:p14="http://schemas.microsoft.com/office/powerpoint/2010/main" val="285528307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a:spcBef>
                <a:spcPts val="1200"/>
              </a:spcBef>
            </a:pPr>
            <a:r>
              <a:rPr lang="en-US" sz="2000" b="1" i="1" dirty="0" smtClean="0">
                <a:latin typeface="Arial Narrow" panose="020B0606020202030204" pitchFamily="34" charset="0"/>
              </a:rPr>
              <a:t>R. For ever I will sing the goodness of the Lord.</a:t>
            </a:r>
          </a:p>
          <a:p>
            <a:pPr>
              <a:spcBef>
                <a:spcPts val="1200"/>
              </a:spcBef>
            </a:pPr>
            <a:r>
              <a:rPr lang="en-US" sz="2000" dirty="0" smtClean="0">
                <a:latin typeface="Arial Narrow" panose="020B0606020202030204" pitchFamily="34" charset="0"/>
              </a:rPr>
              <a:t>The promises of the LORD I will sing forever;</a:t>
            </a:r>
            <a:br>
              <a:rPr lang="en-US" sz="2000" dirty="0" smtClean="0">
                <a:latin typeface="Arial Narrow" panose="020B0606020202030204" pitchFamily="34" charset="0"/>
              </a:rPr>
            </a:br>
            <a:r>
              <a:rPr lang="en-US" sz="2000" dirty="0" smtClean="0">
                <a:latin typeface="Arial Narrow" panose="020B0606020202030204" pitchFamily="34" charset="0"/>
              </a:rPr>
              <a:t>in all generations my mouth shall proclaim your faithfulness.</a:t>
            </a:r>
            <a:br>
              <a:rPr lang="en-US" sz="2000" dirty="0" smtClean="0">
                <a:latin typeface="Arial Narrow" panose="020B0606020202030204" pitchFamily="34" charset="0"/>
              </a:rPr>
            </a:br>
            <a:r>
              <a:rPr lang="en-US" sz="2000" dirty="0" smtClean="0">
                <a:latin typeface="Arial Narrow" panose="020B0606020202030204" pitchFamily="34" charset="0"/>
              </a:rPr>
              <a:t>For you have said, “My kindness is established forever”;</a:t>
            </a:r>
            <a:br>
              <a:rPr lang="en-US" sz="2000" dirty="0" smtClean="0">
                <a:latin typeface="Arial Narrow" panose="020B0606020202030204" pitchFamily="34" charset="0"/>
              </a:rPr>
            </a:br>
            <a:r>
              <a:rPr lang="en-US" sz="2000" dirty="0" smtClean="0">
                <a:latin typeface="Arial Narrow" panose="020B0606020202030204" pitchFamily="34" charset="0"/>
              </a:rPr>
              <a:t>in heaven you have confirmed your faithfulness.</a:t>
            </a:r>
            <a:r>
              <a:rPr lang="en-US" sz="1800" b="1" i="1" dirty="0">
                <a:latin typeface="Arial Narrow" panose="020B0606020202030204" pitchFamily="34" charset="0"/>
              </a:rPr>
              <a:t> (Ref.)</a:t>
            </a:r>
            <a:endParaRPr lang="en-US" sz="2000" dirty="0" smtClean="0">
              <a:latin typeface="Arial Narrow" panose="020B0606020202030204" pitchFamily="34" charset="0"/>
            </a:endParaRPr>
          </a:p>
          <a:p>
            <a:pPr>
              <a:spcBef>
                <a:spcPts val="1200"/>
              </a:spcBef>
            </a:pPr>
            <a:r>
              <a:rPr lang="en-US" sz="2000" dirty="0" smtClean="0">
                <a:latin typeface="Arial Narrow" panose="020B0606020202030204" pitchFamily="34" charset="0"/>
              </a:rPr>
              <a:t>“I have made a covenant with my chosen one,</a:t>
            </a:r>
            <a:br>
              <a:rPr lang="en-US" sz="2000" dirty="0" smtClean="0">
                <a:latin typeface="Arial Narrow" panose="020B0606020202030204" pitchFamily="34" charset="0"/>
              </a:rPr>
            </a:br>
            <a:r>
              <a:rPr lang="en-US" sz="2000" dirty="0" smtClean="0">
                <a:latin typeface="Arial Narrow" panose="020B0606020202030204" pitchFamily="34" charset="0"/>
              </a:rPr>
              <a:t>I have sworn to David my servant:</a:t>
            </a:r>
            <a:br>
              <a:rPr lang="en-US" sz="2000" dirty="0" smtClean="0">
                <a:latin typeface="Arial Narrow" panose="020B0606020202030204" pitchFamily="34" charset="0"/>
              </a:rPr>
            </a:br>
            <a:r>
              <a:rPr lang="en-US" sz="2000" dirty="0" smtClean="0">
                <a:latin typeface="Arial Narrow" panose="020B0606020202030204" pitchFamily="34" charset="0"/>
              </a:rPr>
              <a:t>Forever will I confirm your posterity</a:t>
            </a:r>
            <a:br>
              <a:rPr lang="en-US" sz="2000" dirty="0" smtClean="0">
                <a:latin typeface="Arial Narrow" panose="020B0606020202030204" pitchFamily="34" charset="0"/>
              </a:rPr>
            </a:br>
            <a:r>
              <a:rPr lang="en-US" sz="2000" dirty="0" smtClean="0">
                <a:latin typeface="Arial Narrow" panose="020B0606020202030204" pitchFamily="34" charset="0"/>
              </a:rPr>
              <a:t>and establish your throne for all generations.”</a:t>
            </a:r>
            <a:r>
              <a:rPr lang="en-US" sz="1800" b="1" i="1" dirty="0">
                <a:latin typeface="Arial Narrow" panose="020B0606020202030204" pitchFamily="34" charset="0"/>
              </a:rPr>
              <a:t> (Ref.)</a:t>
            </a:r>
            <a:endParaRPr lang="en-US" sz="2000" dirty="0" smtClean="0">
              <a:latin typeface="Arial Narrow" panose="020B0606020202030204" pitchFamily="34" charset="0"/>
            </a:endParaRPr>
          </a:p>
          <a:p>
            <a:pPr>
              <a:spcBef>
                <a:spcPts val="1200"/>
              </a:spcBef>
            </a:pPr>
            <a:r>
              <a:rPr lang="en-US" sz="2000" dirty="0" smtClean="0">
                <a:latin typeface="Arial Narrow" panose="020B0606020202030204" pitchFamily="34" charset="0"/>
              </a:rPr>
              <a:t>“He shall say of me, ‘You are my father,</a:t>
            </a:r>
            <a:br>
              <a:rPr lang="en-US" sz="2000" dirty="0" smtClean="0">
                <a:latin typeface="Arial Narrow" panose="020B0606020202030204" pitchFamily="34" charset="0"/>
              </a:rPr>
            </a:br>
            <a:r>
              <a:rPr lang="en-US" sz="2000" dirty="0" smtClean="0">
                <a:latin typeface="Arial Narrow" panose="020B0606020202030204" pitchFamily="34" charset="0"/>
              </a:rPr>
              <a:t>my God, the Rock, my savior.’</a:t>
            </a:r>
            <a:br>
              <a:rPr lang="en-US" sz="2000" dirty="0" smtClean="0">
                <a:latin typeface="Arial Narrow" panose="020B0606020202030204" pitchFamily="34" charset="0"/>
              </a:rPr>
            </a:br>
            <a:r>
              <a:rPr lang="en-US" sz="2000" dirty="0" smtClean="0">
                <a:latin typeface="Arial Narrow" panose="020B0606020202030204" pitchFamily="34" charset="0"/>
              </a:rPr>
              <a:t>Forever I will maintain my kindness toward him,</a:t>
            </a:r>
            <a:br>
              <a:rPr lang="en-US" sz="2000" dirty="0" smtClean="0">
                <a:latin typeface="Arial Narrow" panose="020B0606020202030204" pitchFamily="34" charset="0"/>
              </a:rPr>
            </a:br>
            <a:r>
              <a:rPr lang="en-US" sz="2000" dirty="0" smtClean="0">
                <a:latin typeface="Arial Narrow" panose="020B0606020202030204" pitchFamily="34" charset="0"/>
              </a:rPr>
              <a:t>and my covenant with him stands firm.”</a:t>
            </a:r>
            <a:r>
              <a:rPr lang="en-US" sz="2000" b="1" i="1" dirty="0" smtClean="0">
                <a:latin typeface="Arial Narrow" panose="020B0606020202030204" pitchFamily="34" charset="0"/>
              </a:rPr>
              <a:t> </a:t>
            </a:r>
            <a:r>
              <a:rPr lang="en-US" sz="1800" b="1" i="1" dirty="0" smtClean="0">
                <a:latin typeface="Arial Narrow" panose="020B0606020202030204" pitchFamily="34" charset="0"/>
              </a:rPr>
              <a:t>(Ref.)</a:t>
            </a:r>
            <a:endParaRPr lang="en-US" sz="2000" b="1" i="1" dirty="0" smtClean="0">
              <a:latin typeface="Arial Narrow" panose="020B0606020202030204" pitchFamily="34" charset="0"/>
            </a:endParaRPr>
          </a:p>
        </p:txBody>
      </p:sp>
      <p:sp>
        <p:nvSpPr>
          <p:cNvPr id="3" name="Title 2"/>
          <p:cNvSpPr>
            <a:spLocks noGrp="1"/>
          </p:cNvSpPr>
          <p:nvPr>
            <p:ph type="title"/>
          </p:nvPr>
        </p:nvSpPr>
        <p:spPr/>
        <p:txBody>
          <a:bodyPr>
            <a:noAutofit/>
          </a:bodyPr>
          <a:lstStyle/>
          <a:p>
            <a:r>
              <a:rPr lang="en-US" sz="3600" dirty="0" smtClean="0"/>
              <a:t>4</a:t>
            </a:r>
            <a:r>
              <a:rPr lang="en-US" sz="3600" baseline="30000" dirty="0" smtClean="0"/>
              <a:t>th</a:t>
            </a:r>
            <a:r>
              <a:rPr lang="en-US" sz="3600" dirty="0" smtClean="0"/>
              <a:t> Advent, Year B – </a:t>
            </a:r>
            <a:r>
              <a:rPr lang="nn-NO" sz="3600" dirty="0"/>
              <a:t>Psalm 89</a:t>
            </a:r>
            <a:r>
              <a:rPr lang="nn-NO" sz="3600" dirty="0" smtClean="0"/>
              <a:t>: </a:t>
            </a:r>
            <a:r>
              <a:rPr lang="nn-NO" sz="3200" dirty="0" smtClean="0"/>
              <a:t>2-3</a:t>
            </a:r>
            <a:r>
              <a:rPr lang="nn-NO" sz="3200" dirty="0"/>
              <a:t>, 4-5, </a:t>
            </a:r>
            <a:r>
              <a:rPr lang="nn-NO" sz="3200" dirty="0" smtClean="0"/>
              <a:t>27+29</a:t>
            </a:r>
            <a:endParaRPr lang="en-US" sz="3600" dirty="0"/>
          </a:p>
        </p:txBody>
      </p:sp>
    </p:spTree>
    <p:extLst>
      <p:ext uri="{BB962C8B-B14F-4D97-AF65-F5344CB8AC3E}">
        <p14:creationId xmlns:p14="http://schemas.microsoft.com/office/powerpoint/2010/main" val="356118729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spcBef>
                <a:spcPts val="1800"/>
              </a:spcBef>
              <a:buNone/>
            </a:pPr>
            <a:r>
              <a:rPr lang="en-US" sz="2400" dirty="0"/>
              <a:t>Recall “Rationale” in Lectionary Intro</a:t>
            </a:r>
            <a:r>
              <a:rPr lang="en-US" sz="2000" dirty="0"/>
              <a:t> (</a:t>
            </a:r>
            <a:r>
              <a:rPr lang="en-US" sz="2000" b="1" dirty="0"/>
              <a:t>chap. 5, par. 93</a:t>
            </a:r>
            <a:r>
              <a:rPr lang="en-US" sz="2000" b="1" dirty="0" smtClean="0"/>
              <a:t>):</a:t>
            </a:r>
            <a:endParaRPr lang="en-US" sz="2000" b="1" dirty="0"/>
          </a:p>
          <a:p>
            <a:pPr lvl="1"/>
            <a:r>
              <a:rPr lang="en-US" sz="2200" dirty="0" smtClean="0"/>
              <a:t>“The </a:t>
            </a:r>
            <a:r>
              <a:rPr lang="en-US" sz="2200" dirty="0">
                <a:solidFill>
                  <a:schemeClr val="tx2">
                    <a:lumMod val="25000"/>
                  </a:schemeClr>
                </a:solidFill>
              </a:rPr>
              <a:t>readings from an Apostle</a:t>
            </a:r>
            <a:r>
              <a:rPr lang="en-US" sz="2200" dirty="0"/>
              <a:t> contain </a:t>
            </a:r>
            <a:r>
              <a:rPr lang="en-US" sz="2200" b="1" dirty="0"/>
              <a:t>exhortations and proclamations</a:t>
            </a:r>
            <a:r>
              <a:rPr lang="en-US" sz="2200" dirty="0"/>
              <a:t>, in keeping with the different themes of Advent</a:t>
            </a:r>
            <a:r>
              <a:rPr lang="en-US" sz="2200" dirty="0" smtClean="0"/>
              <a:t>.”</a:t>
            </a:r>
          </a:p>
          <a:p>
            <a:pPr lvl="1"/>
            <a:r>
              <a:rPr lang="en-US" sz="2200" i="1" dirty="0" smtClean="0"/>
              <a:t>Let’s unpack this!</a:t>
            </a:r>
            <a:endParaRPr lang="en-US" sz="1600" i="1" dirty="0" smtClean="0"/>
          </a:p>
          <a:p>
            <a:pPr>
              <a:spcBef>
                <a:spcPts val="1800"/>
              </a:spcBef>
            </a:pPr>
            <a:r>
              <a:rPr lang="en-US" sz="2800" dirty="0" smtClean="0"/>
              <a:t>What are “</a:t>
            </a:r>
            <a:r>
              <a:rPr lang="en-US" sz="2800" b="1" dirty="0" smtClean="0"/>
              <a:t>exhortations”</a:t>
            </a:r>
            <a:r>
              <a:rPr lang="en-US" sz="2800" dirty="0" smtClean="0"/>
              <a:t>? </a:t>
            </a:r>
          </a:p>
          <a:p>
            <a:pPr lvl="1"/>
            <a:r>
              <a:rPr lang="en-US" sz="2400" dirty="0" smtClean="0"/>
              <a:t>ACTION-oriented:  commands, orders</a:t>
            </a:r>
          </a:p>
          <a:p>
            <a:pPr lvl="1"/>
            <a:r>
              <a:rPr lang="en-US" sz="2400" dirty="0" smtClean="0"/>
              <a:t>“Do this! Do that!”  or  “Don’t do </a:t>
            </a:r>
            <a:r>
              <a:rPr lang="en-US" sz="2400" dirty="0" smtClean="0"/>
              <a:t>this! Don’t do </a:t>
            </a:r>
            <a:r>
              <a:rPr lang="en-US" sz="2400" dirty="0" smtClean="0"/>
              <a:t>that!”</a:t>
            </a:r>
          </a:p>
          <a:p>
            <a:pPr>
              <a:spcBef>
                <a:spcPts val="1800"/>
              </a:spcBef>
            </a:pPr>
            <a:r>
              <a:rPr lang="en-US" sz="2800" dirty="0" smtClean="0"/>
              <a:t>What are </a:t>
            </a:r>
            <a:r>
              <a:rPr lang="en-US" sz="2800" b="1" dirty="0" smtClean="0"/>
              <a:t>“proclamations”</a:t>
            </a:r>
            <a:r>
              <a:rPr lang="en-US" sz="2800" dirty="0" smtClean="0"/>
              <a:t>?  </a:t>
            </a:r>
          </a:p>
          <a:p>
            <a:pPr lvl="1"/>
            <a:r>
              <a:rPr lang="en-US" sz="2400" dirty="0" smtClean="0"/>
              <a:t>KNOWLEDGE-oriented:  news, information, content</a:t>
            </a:r>
          </a:p>
          <a:p>
            <a:pPr>
              <a:spcBef>
                <a:spcPts val="1800"/>
              </a:spcBef>
            </a:pPr>
            <a:r>
              <a:rPr lang="en-US" sz="2800" dirty="0" smtClean="0"/>
              <a:t>What are “the different </a:t>
            </a:r>
            <a:r>
              <a:rPr lang="en-US" sz="2800" b="1" dirty="0" smtClean="0"/>
              <a:t>themes of Advent</a:t>
            </a:r>
            <a:r>
              <a:rPr lang="en-US" sz="2800" dirty="0" smtClean="0"/>
              <a:t>”?</a:t>
            </a:r>
          </a:p>
          <a:p>
            <a:pPr lvl="1"/>
            <a:r>
              <a:rPr lang="en-US" sz="2400" dirty="0" smtClean="0"/>
              <a:t>Consider this as we read the following texts.</a:t>
            </a:r>
            <a:endParaRPr lang="en-US" sz="2400" dirty="0"/>
          </a:p>
        </p:txBody>
      </p:sp>
      <p:sp>
        <p:nvSpPr>
          <p:cNvPr id="3" name="Title 2"/>
          <p:cNvSpPr>
            <a:spLocks noGrp="1"/>
          </p:cNvSpPr>
          <p:nvPr>
            <p:ph type="title"/>
          </p:nvPr>
        </p:nvSpPr>
        <p:spPr/>
        <p:txBody>
          <a:bodyPr/>
          <a:lstStyle/>
          <a:p>
            <a:r>
              <a:rPr lang="en-US" smtClean="0"/>
              <a:t>Year B – SECOND Readings</a:t>
            </a:r>
            <a:endParaRPr lang="en-US" dirty="0"/>
          </a:p>
        </p:txBody>
      </p:sp>
    </p:spTree>
    <p:extLst>
      <p:ext uri="{BB962C8B-B14F-4D97-AF65-F5344CB8AC3E}">
        <p14:creationId xmlns:p14="http://schemas.microsoft.com/office/powerpoint/2010/main" val="4171998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wipe(left)">
                                      <p:cBhvr>
                                        <p:cTn id="11" dur="500"/>
                                        <p:tgtEl>
                                          <p:spTgt spid="2">
                                            <p:txEl>
                                              <p:pRg st="1" end="1"/>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ipe(left)">
                                      <p:cBhvr>
                                        <p:cTn id="15" dur="5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wipe(left)">
                                      <p:cBhvr>
                                        <p:cTn id="20" dur="500"/>
                                        <p:tgtEl>
                                          <p:spTgt spid="2">
                                            <p:txEl>
                                              <p:pRg st="3" end="3"/>
                                            </p:txEl>
                                          </p:spTgt>
                                        </p:tgtEl>
                                      </p:cBhvr>
                                    </p:animEffect>
                                  </p:childTnLst>
                                </p:cTn>
                              </p:par>
                            </p:childTnLst>
                          </p:cTn>
                        </p:par>
                        <p:par>
                          <p:cTn id="21" fill="hold">
                            <p:stCondLst>
                              <p:cond delay="500"/>
                            </p:stCondLst>
                            <p:childTnLst>
                              <p:par>
                                <p:cTn id="22" presetID="22" presetClass="entr" presetSubtype="8" fill="hold" nodeType="afterEffect">
                                  <p:stCondLst>
                                    <p:cond delay="0"/>
                                  </p:stCondLst>
                                  <p:childTnLst>
                                    <p:set>
                                      <p:cBhvr>
                                        <p:cTn id="23" dur="1" fill="hold">
                                          <p:stCondLst>
                                            <p:cond delay="0"/>
                                          </p:stCondLst>
                                        </p:cTn>
                                        <p:tgtEl>
                                          <p:spTgt spid="2">
                                            <p:txEl>
                                              <p:pRg st="4" end="4"/>
                                            </p:txEl>
                                          </p:spTgt>
                                        </p:tgtEl>
                                        <p:attrNameLst>
                                          <p:attrName>style.visibility</p:attrName>
                                        </p:attrNameLst>
                                      </p:cBhvr>
                                      <p:to>
                                        <p:strVal val="visible"/>
                                      </p:to>
                                    </p:set>
                                    <p:animEffect transition="in" filter="wipe(left)">
                                      <p:cBhvr>
                                        <p:cTn id="24" dur="500"/>
                                        <p:tgtEl>
                                          <p:spTgt spid="2">
                                            <p:txEl>
                                              <p:pRg st="4" end="4"/>
                                            </p:txEl>
                                          </p:spTgt>
                                        </p:tgtEl>
                                      </p:cBhvr>
                                    </p:animEffect>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wipe(left)">
                                      <p:cBhvr>
                                        <p:cTn id="28" dur="500"/>
                                        <p:tgtEl>
                                          <p:spTgt spid="2">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animEffect transition="in" filter="wipe(left)">
                                      <p:cBhvr>
                                        <p:cTn id="33" dur="500"/>
                                        <p:tgtEl>
                                          <p:spTgt spid="2">
                                            <p:txEl>
                                              <p:pRg st="6" end="6"/>
                                            </p:txEl>
                                          </p:spTgt>
                                        </p:tgtEl>
                                      </p:cBhvr>
                                    </p:animEffect>
                                  </p:childTnLst>
                                </p:cTn>
                              </p:par>
                            </p:childTnLst>
                          </p:cTn>
                        </p:par>
                        <p:par>
                          <p:cTn id="34" fill="hold">
                            <p:stCondLst>
                              <p:cond delay="500"/>
                            </p:stCondLst>
                            <p:childTnLst>
                              <p:par>
                                <p:cTn id="35" presetID="22" presetClass="entr" presetSubtype="8" fill="hold" nodeType="after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Effect transition="in" filter="wipe(left)">
                                      <p:cBhvr>
                                        <p:cTn id="37" dur="500"/>
                                        <p:tgtEl>
                                          <p:spTgt spid="2">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2">
                                            <p:txEl>
                                              <p:pRg st="8" end="8"/>
                                            </p:txEl>
                                          </p:spTgt>
                                        </p:tgtEl>
                                        <p:attrNameLst>
                                          <p:attrName>style.visibility</p:attrName>
                                        </p:attrNameLst>
                                      </p:cBhvr>
                                      <p:to>
                                        <p:strVal val="visible"/>
                                      </p:to>
                                    </p:set>
                                    <p:animEffect transition="in" filter="wipe(left)">
                                      <p:cBhvr>
                                        <p:cTn id="42" dur="500"/>
                                        <p:tgtEl>
                                          <p:spTgt spid="2">
                                            <p:txEl>
                                              <p:pRg st="8" end="8"/>
                                            </p:txEl>
                                          </p:spTgt>
                                        </p:tgtEl>
                                      </p:cBhvr>
                                    </p:animEffect>
                                  </p:childTnLst>
                                </p:cTn>
                              </p:par>
                            </p:childTnLst>
                          </p:cTn>
                        </p:par>
                        <p:par>
                          <p:cTn id="43" fill="hold">
                            <p:stCondLst>
                              <p:cond delay="500"/>
                            </p:stCondLst>
                            <p:childTnLst>
                              <p:par>
                                <p:cTn id="44" presetID="22" presetClass="entr" presetSubtype="8" fill="hold" nodeType="afterEffect">
                                  <p:stCondLst>
                                    <p:cond delay="0"/>
                                  </p:stCondLst>
                                  <p:childTnLst>
                                    <p:set>
                                      <p:cBhvr>
                                        <p:cTn id="45" dur="1" fill="hold">
                                          <p:stCondLst>
                                            <p:cond delay="0"/>
                                          </p:stCondLst>
                                        </p:cTn>
                                        <p:tgtEl>
                                          <p:spTgt spid="2">
                                            <p:txEl>
                                              <p:pRg st="9" end="9"/>
                                            </p:txEl>
                                          </p:spTgt>
                                        </p:tgtEl>
                                        <p:attrNameLst>
                                          <p:attrName>style.visibility</p:attrName>
                                        </p:attrNameLst>
                                      </p:cBhvr>
                                      <p:to>
                                        <p:strVal val="visible"/>
                                      </p:to>
                                    </p:set>
                                    <p:animEffect transition="in" filter="wipe(left)">
                                      <p:cBhvr>
                                        <p:cTn id="46"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460375" indent="-233363">
              <a:buNone/>
            </a:pPr>
            <a:r>
              <a:rPr lang="en-US" sz="2000" dirty="0" smtClean="0">
                <a:latin typeface="Times New Roman" panose="02020603050405020304" pitchFamily="18" charset="0"/>
                <a:cs typeface="Times New Roman" panose="02020603050405020304" pitchFamily="18" charset="0"/>
              </a:rPr>
              <a:t>Brothers and sisters:  </a:t>
            </a:r>
            <a:br>
              <a:rPr lang="en-US" sz="2000"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Grace to you and peace </a:t>
            </a:r>
            <a:r>
              <a:rPr lang="en-US" sz="2000" dirty="0" smtClean="0">
                <a:latin typeface="Times New Roman" panose="02020603050405020304" pitchFamily="18" charset="0"/>
                <a:cs typeface="Times New Roman" panose="02020603050405020304" pitchFamily="18" charset="0"/>
              </a:rPr>
              <a:t>from </a:t>
            </a:r>
            <a:r>
              <a:rPr lang="en-US" sz="2000" dirty="0" smtClean="0">
                <a:latin typeface="Times New Roman" panose="02020603050405020304" pitchFamily="18" charset="0"/>
                <a:cs typeface="Times New Roman" panose="02020603050405020304" pitchFamily="18" charset="0"/>
              </a:rPr>
              <a:t>God our Father and the Lord Jesus Christ.</a:t>
            </a:r>
          </a:p>
          <a:p>
            <a:pPr marL="460375" indent="-233363">
              <a:buNone/>
            </a:pPr>
            <a:r>
              <a:rPr lang="en-US" sz="2000" dirty="0" smtClean="0">
                <a:latin typeface="Times New Roman" panose="02020603050405020304" pitchFamily="18" charset="0"/>
                <a:cs typeface="Times New Roman" panose="02020603050405020304" pitchFamily="18" charset="0"/>
              </a:rPr>
              <a:t>I give thanks to my God always on your account</a:t>
            </a:r>
            <a:br>
              <a:rPr lang="en-US" sz="2000"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for the grace of God bestowed on you in Christ Jesus,</a:t>
            </a:r>
            <a:br>
              <a:rPr lang="en-US" sz="2000"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that in him you were enriched in every way,</a:t>
            </a:r>
            <a:br>
              <a:rPr lang="en-US" sz="2000"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with all discourse and all knowledge,</a:t>
            </a:r>
            <a:br>
              <a:rPr lang="en-US" sz="2000"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as the testimony to Christ was confirmed among you,</a:t>
            </a:r>
            <a:br>
              <a:rPr lang="en-US" sz="2000"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so that you are not lacking in any spiritual gift</a:t>
            </a:r>
            <a:br>
              <a:rPr lang="en-US" sz="2000"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as you wait for the revelation of our Lord Jesus Christ.</a:t>
            </a:r>
          </a:p>
          <a:p>
            <a:pPr marL="460375" indent="-233363">
              <a:buNone/>
            </a:pPr>
            <a:r>
              <a:rPr lang="en-US" sz="2000" dirty="0" smtClean="0">
                <a:latin typeface="Times New Roman" panose="02020603050405020304" pitchFamily="18" charset="0"/>
                <a:cs typeface="Times New Roman" panose="02020603050405020304" pitchFamily="18" charset="0"/>
              </a:rPr>
              <a:t>He will keep you firm to the end,</a:t>
            </a:r>
            <a:br>
              <a:rPr lang="en-US" sz="2000"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irreproachable on the day of our Lord Jesus Christ.</a:t>
            </a:r>
          </a:p>
          <a:p>
            <a:pPr marL="460375" indent="-233363">
              <a:buNone/>
            </a:pPr>
            <a:r>
              <a:rPr lang="en-US" sz="2000" dirty="0" smtClean="0">
                <a:latin typeface="Times New Roman" panose="02020603050405020304" pitchFamily="18" charset="0"/>
                <a:cs typeface="Times New Roman" panose="02020603050405020304" pitchFamily="18" charset="0"/>
              </a:rPr>
              <a:t>God is faithful, </a:t>
            </a:r>
            <a:r>
              <a:rPr lang="en-US" sz="2000" dirty="0" smtClean="0">
                <a:latin typeface="Times New Roman" panose="02020603050405020304" pitchFamily="18" charset="0"/>
                <a:cs typeface="Times New Roman" panose="02020603050405020304" pitchFamily="18" charset="0"/>
              </a:rPr>
              <a:t>and </a:t>
            </a:r>
            <a:r>
              <a:rPr lang="en-US" sz="2000" dirty="0" smtClean="0">
                <a:latin typeface="Times New Roman" panose="02020603050405020304" pitchFamily="18" charset="0"/>
                <a:cs typeface="Times New Roman" panose="02020603050405020304" pitchFamily="18" charset="0"/>
              </a:rPr>
              <a:t>by him you were called to fellowship with his Son, </a:t>
            </a:r>
            <a:br>
              <a:rPr lang="en-US" sz="2000"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Jesus Christ our Lord</a:t>
            </a:r>
            <a:r>
              <a:rPr lang="en-US" sz="2000" dirty="0" smtClean="0">
                <a:latin typeface="Times New Roman" panose="02020603050405020304" pitchFamily="18" charset="0"/>
                <a:cs typeface="Times New Roman" panose="02020603050405020304" pitchFamily="18" charset="0"/>
              </a:rPr>
              <a:t>.</a:t>
            </a:r>
          </a:p>
          <a:p>
            <a:pPr marL="460375" indent="-233363">
              <a:buNone/>
            </a:pPr>
            <a:endParaRPr lang="en-US" sz="2000" i="1" dirty="0" smtClean="0">
              <a:latin typeface="Times New Roman" panose="02020603050405020304" pitchFamily="18" charset="0"/>
              <a:cs typeface="Times New Roman" panose="02020603050405020304" pitchFamily="18" charset="0"/>
            </a:endParaRPr>
          </a:p>
          <a:p>
            <a:pPr marL="227013" indent="0">
              <a:buNone/>
            </a:pPr>
            <a:r>
              <a:rPr lang="en-US" sz="2000" b="1" dirty="0" smtClean="0">
                <a:solidFill>
                  <a:schemeClr val="accent2">
                    <a:lumMod val="50000"/>
                  </a:schemeClr>
                </a:solidFill>
                <a:effectLst/>
                <a:latin typeface="Times New Roman" panose="02020603050405020304" pitchFamily="18" charset="0"/>
                <a:cs typeface="Times New Roman" panose="02020603050405020304" pitchFamily="18" charset="0"/>
              </a:rPr>
              <a:t>[Greeting &amp; Thanksgiving at start </a:t>
            </a:r>
            <a:br>
              <a:rPr lang="en-US" sz="2000" b="1" dirty="0" smtClean="0">
                <a:solidFill>
                  <a:schemeClr val="accent2">
                    <a:lumMod val="50000"/>
                  </a:schemeClr>
                </a:solidFill>
                <a:effectLst/>
                <a:latin typeface="Times New Roman" panose="02020603050405020304" pitchFamily="18" charset="0"/>
                <a:cs typeface="Times New Roman" panose="02020603050405020304" pitchFamily="18" charset="0"/>
              </a:rPr>
            </a:br>
            <a:r>
              <a:rPr lang="en-US" sz="2000" b="1" dirty="0" smtClean="0">
                <a:solidFill>
                  <a:schemeClr val="accent2">
                    <a:lumMod val="50000"/>
                  </a:schemeClr>
                </a:solidFill>
                <a:effectLst/>
                <a:latin typeface="Times New Roman" panose="02020603050405020304" pitchFamily="18" charset="0"/>
                <a:cs typeface="Times New Roman" panose="02020603050405020304" pitchFamily="18" charset="0"/>
              </a:rPr>
              <a:t>of Paul’s First Letter to Corinthians.]</a:t>
            </a:r>
            <a:endParaRPr lang="en-US" sz="2000" b="1" dirty="0" smtClean="0">
              <a:solidFill>
                <a:schemeClr val="accent2">
                  <a:lumMod val="50000"/>
                </a:schemeClr>
              </a:solidFill>
              <a:effectLst/>
              <a:latin typeface="Times New Roman" panose="02020603050405020304" pitchFamily="18" charset="0"/>
              <a:cs typeface="Times New Roman" panose="02020603050405020304" pitchFamily="18" charset="0"/>
            </a:endParaRPr>
          </a:p>
        </p:txBody>
      </p:sp>
      <p:sp>
        <p:nvSpPr>
          <p:cNvPr id="3" name="Title 2"/>
          <p:cNvSpPr>
            <a:spLocks noGrp="1"/>
          </p:cNvSpPr>
          <p:nvPr>
            <p:ph type="title"/>
          </p:nvPr>
        </p:nvSpPr>
        <p:spPr/>
        <p:txBody>
          <a:bodyPr>
            <a:normAutofit/>
          </a:bodyPr>
          <a:lstStyle/>
          <a:p>
            <a:r>
              <a:rPr lang="en-US" sz="4000" dirty="0" smtClean="0"/>
              <a:t>1</a:t>
            </a:r>
            <a:r>
              <a:rPr lang="en-US" sz="4000" baseline="30000" dirty="0" smtClean="0"/>
              <a:t>st</a:t>
            </a:r>
            <a:r>
              <a:rPr lang="en-US" sz="4000" dirty="0" smtClean="0"/>
              <a:t> Advent, Year B – </a:t>
            </a:r>
            <a:r>
              <a:rPr lang="sv-SE" sz="4000" dirty="0" smtClean="0"/>
              <a:t>1 Cor 1:3-9</a:t>
            </a:r>
            <a:endParaRPr lang="en-US" sz="40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2800" y="5105400"/>
            <a:ext cx="1881051" cy="1645920"/>
          </a:xfrm>
          <a:prstGeom prst="rect">
            <a:avLst/>
          </a:prstGeom>
        </p:spPr>
      </p:pic>
    </p:spTree>
    <p:extLst>
      <p:ext uri="{BB962C8B-B14F-4D97-AF65-F5344CB8AC3E}">
        <p14:creationId xmlns:p14="http://schemas.microsoft.com/office/powerpoint/2010/main" val="14262265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460375" indent="-233363">
              <a:lnSpc>
                <a:spcPct val="90000"/>
              </a:lnSpc>
              <a:spcBef>
                <a:spcPts val="0"/>
              </a:spcBef>
              <a:buNone/>
            </a:pPr>
            <a:r>
              <a:rPr lang="en-US" sz="1800" dirty="0" smtClean="0">
                <a:latin typeface="Times New Roman" panose="02020603050405020304" pitchFamily="18" charset="0"/>
                <a:cs typeface="Times New Roman" panose="02020603050405020304" pitchFamily="18" charset="0"/>
              </a:rPr>
              <a:t>Do not ignore this one fact, beloved,</a:t>
            </a:r>
            <a:br>
              <a:rPr lang="en-US" sz="1800" dirty="0" smtClean="0">
                <a:latin typeface="Times New Roman" panose="02020603050405020304" pitchFamily="18" charset="0"/>
                <a:cs typeface="Times New Roman" panose="02020603050405020304" pitchFamily="18" charset="0"/>
              </a:rPr>
            </a:br>
            <a:r>
              <a:rPr lang="en-US" sz="1800" dirty="0" smtClean="0">
                <a:latin typeface="Times New Roman" panose="02020603050405020304" pitchFamily="18" charset="0"/>
                <a:cs typeface="Times New Roman" panose="02020603050405020304" pitchFamily="18" charset="0"/>
              </a:rPr>
              <a:t>that with the Lord one day is like a thousand years</a:t>
            </a:r>
            <a:br>
              <a:rPr lang="en-US" sz="1800" dirty="0" smtClean="0">
                <a:latin typeface="Times New Roman" panose="02020603050405020304" pitchFamily="18" charset="0"/>
                <a:cs typeface="Times New Roman" panose="02020603050405020304" pitchFamily="18" charset="0"/>
              </a:rPr>
            </a:br>
            <a:r>
              <a:rPr lang="en-US" sz="1800" dirty="0" smtClean="0">
                <a:latin typeface="Times New Roman" panose="02020603050405020304" pitchFamily="18" charset="0"/>
                <a:cs typeface="Times New Roman" panose="02020603050405020304" pitchFamily="18" charset="0"/>
              </a:rPr>
              <a:t>and a thousand years like one day.</a:t>
            </a:r>
          </a:p>
          <a:p>
            <a:pPr marL="460375" indent="-233363">
              <a:lnSpc>
                <a:spcPct val="90000"/>
              </a:lnSpc>
              <a:spcBef>
                <a:spcPts val="0"/>
              </a:spcBef>
              <a:buNone/>
            </a:pPr>
            <a:r>
              <a:rPr lang="en-US" sz="1800" dirty="0" smtClean="0">
                <a:latin typeface="Times New Roman" panose="02020603050405020304" pitchFamily="18" charset="0"/>
                <a:cs typeface="Times New Roman" panose="02020603050405020304" pitchFamily="18" charset="0"/>
              </a:rPr>
              <a:t>The Lord does not delay his promise, as some regard “delay,”</a:t>
            </a:r>
            <a:br>
              <a:rPr lang="en-US" sz="1800" dirty="0" smtClean="0">
                <a:latin typeface="Times New Roman" panose="02020603050405020304" pitchFamily="18" charset="0"/>
                <a:cs typeface="Times New Roman" panose="02020603050405020304" pitchFamily="18" charset="0"/>
              </a:rPr>
            </a:br>
            <a:r>
              <a:rPr lang="en-US" sz="1800" dirty="0" smtClean="0">
                <a:latin typeface="Times New Roman" panose="02020603050405020304" pitchFamily="18" charset="0"/>
                <a:cs typeface="Times New Roman" panose="02020603050405020304" pitchFamily="18" charset="0"/>
              </a:rPr>
              <a:t>but he is patient with you,</a:t>
            </a:r>
            <a:br>
              <a:rPr lang="en-US" sz="1800" dirty="0" smtClean="0">
                <a:latin typeface="Times New Roman" panose="02020603050405020304" pitchFamily="18" charset="0"/>
                <a:cs typeface="Times New Roman" panose="02020603050405020304" pitchFamily="18" charset="0"/>
              </a:rPr>
            </a:br>
            <a:r>
              <a:rPr lang="en-US" sz="1800" dirty="0" smtClean="0">
                <a:latin typeface="Times New Roman" panose="02020603050405020304" pitchFamily="18" charset="0"/>
                <a:cs typeface="Times New Roman" panose="02020603050405020304" pitchFamily="18" charset="0"/>
              </a:rPr>
              <a:t>not wishing that any should perish</a:t>
            </a:r>
            <a:br>
              <a:rPr lang="en-US" sz="1800" dirty="0" smtClean="0">
                <a:latin typeface="Times New Roman" panose="02020603050405020304" pitchFamily="18" charset="0"/>
                <a:cs typeface="Times New Roman" panose="02020603050405020304" pitchFamily="18" charset="0"/>
              </a:rPr>
            </a:br>
            <a:r>
              <a:rPr lang="en-US" sz="1800" dirty="0" smtClean="0">
                <a:latin typeface="Times New Roman" panose="02020603050405020304" pitchFamily="18" charset="0"/>
                <a:cs typeface="Times New Roman" panose="02020603050405020304" pitchFamily="18" charset="0"/>
              </a:rPr>
              <a:t>but that all should come to repentance.</a:t>
            </a:r>
          </a:p>
          <a:p>
            <a:pPr marL="460375" indent="-233363">
              <a:lnSpc>
                <a:spcPct val="90000"/>
              </a:lnSpc>
              <a:spcBef>
                <a:spcPts val="0"/>
              </a:spcBef>
              <a:buNone/>
            </a:pPr>
            <a:r>
              <a:rPr lang="en-US" sz="1800" dirty="0" smtClean="0">
                <a:latin typeface="Times New Roman" panose="02020603050405020304" pitchFamily="18" charset="0"/>
                <a:cs typeface="Times New Roman" panose="02020603050405020304" pitchFamily="18" charset="0"/>
              </a:rPr>
              <a:t>But the day of the Lord will come like a thief,</a:t>
            </a:r>
            <a:br>
              <a:rPr lang="en-US" sz="1800" dirty="0" smtClean="0">
                <a:latin typeface="Times New Roman" panose="02020603050405020304" pitchFamily="18" charset="0"/>
                <a:cs typeface="Times New Roman" panose="02020603050405020304" pitchFamily="18" charset="0"/>
              </a:rPr>
            </a:br>
            <a:r>
              <a:rPr lang="en-US" sz="1800" dirty="0" smtClean="0">
                <a:latin typeface="Times New Roman" panose="02020603050405020304" pitchFamily="18" charset="0"/>
                <a:cs typeface="Times New Roman" panose="02020603050405020304" pitchFamily="18" charset="0"/>
              </a:rPr>
              <a:t>and then the heavens will pass away with a mighty roar</a:t>
            </a:r>
            <a:br>
              <a:rPr lang="en-US" sz="1800" dirty="0" smtClean="0">
                <a:latin typeface="Times New Roman" panose="02020603050405020304" pitchFamily="18" charset="0"/>
                <a:cs typeface="Times New Roman" panose="02020603050405020304" pitchFamily="18" charset="0"/>
              </a:rPr>
            </a:br>
            <a:r>
              <a:rPr lang="en-US" sz="1800" dirty="0" smtClean="0">
                <a:latin typeface="Times New Roman" panose="02020603050405020304" pitchFamily="18" charset="0"/>
                <a:cs typeface="Times New Roman" panose="02020603050405020304" pitchFamily="18" charset="0"/>
              </a:rPr>
              <a:t>and the elements will be dissolved by fire,</a:t>
            </a:r>
            <a:br>
              <a:rPr lang="en-US" sz="1800" dirty="0" smtClean="0">
                <a:latin typeface="Times New Roman" panose="02020603050405020304" pitchFamily="18" charset="0"/>
                <a:cs typeface="Times New Roman" panose="02020603050405020304" pitchFamily="18" charset="0"/>
              </a:rPr>
            </a:br>
            <a:r>
              <a:rPr lang="en-US" sz="1800" dirty="0" smtClean="0">
                <a:latin typeface="Times New Roman" panose="02020603050405020304" pitchFamily="18" charset="0"/>
                <a:cs typeface="Times New Roman" panose="02020603050405020304" pitchFamily="18" charset="0"/>
              </a:rPr>
              <a:t>and the earth and everything done on it will be found out.</a:t>
            </a:r>
          </a:p>
          <a:p>
            <a:pPr marL="460375" indent="-233363">
              <a:lnSpc>
                <a:spcPct val="90000"/>
              </a:lnSpc>
              <a:spcBef>
                <a:spcPts val="0"/>
              </a:spcBef>
              <a:buNone/>
            </a:pPr>
            <a:r>
              <a:rPr lang="en-US" sz="1800" dirty="0" smtClean="0">
                <a:latin typeface="Times New Roman" panose="02020603050405020304" pitchFamily="18" charset="0"/>
                <a:cs typeface="Times New Roman" panose="02020603050405020304" pitchFamily="18" charset="0"/>
              </a:rPr>
              <a:t>Since everything is to be dissolved in this way,</a:t>
            </a:r>
            <a:br>
              <a:rPr lang="en-US" sz="1800" dirty="0" smtClean="0">
                <a:latin typeface="Times New Roman" panose="02020603050405020304" pitchFamily="18" charset="0"/>
                <a:cs typeface="Times New Roman" panose="02020603050405020304" pitchFamily="18" charset="0"/>
              </a:rPr>
            </a:br>
            <a:r>
              <a:rPr lang="en-US" sz="1800" dirty="0" smtClean="0">
                <a:latin typeface="Times New Roman" panose="02020603050405020304" pitchFamily="18" charset="0"/>
                <a:cs typeface="Times New Roman" panose="02020603050405020304" pitchFamily="18" charset="0"/>
              </a:rPr>
              <a:t>what sort of persons ought you to be,</a:t>
            </a:r>
            <a:br>
              <a:rPr lang="en-US" sz="1800" dirty="0" smtClean="0">
                <a:latin typeface="Times New Roman" panose="02020603050405020304" pitchFamily="18" charset="0"/>
                <a:cs typeface="Times New Roman" panose="02020603050405020304" pitchFamily="18" charset="0"/>
              </a:rPr>
            </a:br>
            <a:r>
              <a:rPr lang="en-US" sz="1800" dirty="0" smtClean="0">
                <a:latin typeface="Times New Roman" panose="02020603050405020304" pitchFamily="18" charset="0"/>
                <a:cs typeface="Times New Roman" panose="02020603050405020304" pitchFamily="18" charset="0"/>
              </a:rPr>
              <a:t>conducting yourselves in holiness and devotion,</a:t>
            </a:r>
            <a:br>
              <a:rPr lang="en-US" sz="1800" dirty="0" smtClean="0">
                <a:latin typeface="Times New Roman" panose="02020603050405020304" pitchFamily="18" charset="0"/>
                <a:cs typeface="Times New Roman" panose="02020603050405020304" pitchFamily="18" charset="0"/>
              </a:rPr>
            </a:br>
            <a:r>
              <a:rPr lang="en-US" sz="1800" dirty="0" smtClean="0">
                <a:latin typeface="Times New Roman" panose="02020603050405020304" pitchFamily="18" charset="0"/>
                <a:cs typeface="Times New Roman" panose="02020603050405020304" pitchFamily="18" charset="0"/>
              </a:rPr>
              <a:t>waiting for and hastening the coming of the day of God,</a:t>
            </a:r>
            <a:br>
              <a:rPr lang="en-US" sz="1800" dirty="0" smtClean="0">
                <a:latin typeface="Times New Roman" panose="02020603050405020304" pitchFamily="18" charset="0"/>
                <a:cs typeface="Times New Roman" panose="02020603050405020304" pitchFamily="18" charset="0"/>
              </a:rPr>
            </a:br>
            <a:r>
              <a:rPr lang="en-US" sz="1800" dirty="0" smtClean="0">
                <a:latin typeface="Times New Roman" panose="02020603050405020304" pitchFamily="18" charset="0"/>
                <a:cs typeface="Times New Roman" panose="02020603050405020304" pitchFamily="18" charset="0"/>
              </a:rPr>
              <a:t>because of which the heavens will be dissolved in flames</a:t>
            </a:r>
            <a:br>
              <a:rPr lang="en-US" sz="1800" dirty="0" smtClean="0">
                <a:latin typeface="Times New Roman" panose="02020603050405020304" pitchFamily="18" charset="0"/>
                <a:cs typeface="Times New Roman" panose="02020603050405020304" pitchFamily="18" charset="0"/>
              </a:rPr>
            </a:br>
            <a:r>
              <a:rPr lang="en-US" sz="1800" dirty="0" smtClean="0">
                <a:latin typeface="Times New Roman" panose="02020603050405020304" pitchFamily="18" charset="0"/>
                <a:cs typeface="Times New Roman" panose="02020603050405020304" pitchFamily="18" charset="0"/>
              </a:rPr>
              <a:t>and the elements melted by fire.</a:t>
            </a:r>
          </a:p>
          <a:p>
            <a:pPr marL="460375" indent="-233363">
              <a:lnSpc>
                <a:spcPct val="90000"/>
              </a:lnSpc>
              <a:spcBef>
                <a:spcPts val="0"/>
              </a:spcBef>
              <a:buNone/>
            </a:pPr>
            <a:r>
              <a:rPr lang="en-US" sz="1800" dirty="0" smtClean="0">
                <a:latin typeface="Times New Roman" panose="02020603050405020304" pitchFamily="18" charset="0"/>
                <a:cs typeface="Times New Roman" panose="02020603050405020304" pitchFamily="18" charset="0"/>
              </a:rPr>
              <a:t>But according to his promise</a:t>
            </a:r>
            <a:br>
              <a:rPr lang="en-US" sz="1800" dirty="0" smtClean="0">
                <a:latin typeface="Times New Roman" panose="02020603050405020304" pitchFamily="18" charset="0"/>
                <a:cs typeface="Times New Roman" panose="02020603050405020304" pitchFamily="18" charset="0"/>
              </a:rPr>
            </a:br>
            <a:r>
              <a:rPr lang="en-US" sz="1800" dirty="0" smtClean="0">
                <a:latin typeface="Times New Roman" panose="02020603050405020304" pitchFamily="18" charset="0"/>
                <a:cs typeface="Times New Roman" panose="02020603050405020304" pitchFamily="18" charset="0"/>
              </a:rPr>
              <a:t>we await new heavens and a new earth</a:t>
            </a:r>
            <a:br>
              <a:rPr lang="en-US" sz="1800" dirty="0" smtClean="0">
                <a:latin typeface="Times New Roman" panose="02020603050405020304" pitchFamily="18" charset="0"/>
                <a:cs typeface="Times New Roman" panose="02020603050405020304" pitchFamily="18" charset="0"/>
              </a:rPr>
            </a:br>
            <a:r>
              <a:rPr lang="en-US" sz="1800" dirty="0" smtClean="0">
                <a:latin typeface="Times New Roman" panose="02020603050405020304" pitchFamily="18" charset="0"/>
                <a:cs typeface="Times New Roman" panose="02020603050405020304" pitchFamily="18" charset="0"/>
              </a:rPr>
              <a:t>in which righteousness dwells.</a:t>
            </a:r>
          </a:p>
          <a:p>
            <a:pPr marL="460375" indent="-233363">
              <a:lnSpc>
                <a:spcPct val="90000"/>
              </a:lnSpc>
              <a:spcBef>
                <a:spcPts val="0"/>
              </a:spcBef>
              <a:buNone/>
            </a:pPr>
            <a:r>
              <a:rPr lang="en-US" sz="1800" dirty="0" smtClean="0">
                <a:latin typeface="Times New Roman" panose="02020603050405020304" pitchFamily="18" charset="0"/>
                <a:cs typeface="Times New Roman" panose="02020603050405020304" pitchFamily="18" charset="0"/>
              </a:rPr>
              <a:t>Therefore, beloved, since you await these things, </a:t>
            </a:r>
            <a:br>
              <a:rPr lang="en-US" sz="1800" dirty="0" smtClean="0">
                <a:latin typeface="Times New Roman" panose="02020603050405020304" pitchFamily="18" charset="0"/>
                <a:cs typeface="Times New Roman" panose="02020603050405020304" pitchFamily="18" charset="0"/>
              </a:rPr>
            </a:br>
            <a:r>
              <a:rPr lang="en-US" sz="1800" dirty="0" smtClean="0">
                <a:latin typeface="Times New Roman" panose="02020603050405020304" pitchFamily="18" charset="0"/>
                <a:cs typeface="Times New Roman" panose="02020603050405020304" pitchFamily="18" charset="0"/>
              </a:rPr>
              <a:t>be eager to be found without spot or blemish before him, at peace.</a:t>
            </a:r>
            <a:endParaRPr lang="en-US" sz="1800" dirty="0">
              <a:latin typeface="Times New Roman" panose="02020603050405020304" pitchFamily="18" charset="0"/>
              <a:cs typeface="Times New Roman" panose="02020603050405020304" pitchFamily="18" charset="0"/>
            </a:endParaRPr>
          </a:p>
        </p:txBody>
      </p:sp>
      <p:sp>
        <p:nvSpPr>
          <p:cNvPr id="3" name="Title 2"/>
          <p:cNvSpPr>
            <a:spLocks noGrp="1"/>
          </p:cNvSpPr>
          <p:nvPr>
            <p:ph type="title"/>
          </p:nvPr>
        </p:nvSpPr>
        <p:spPr/>
        <p:txBody>
          <a:bodyPr>
            <a:normAutofit/>
          </a:bodyPr>
          <a:lstStyle/>
          <a:p>
            <a:r>
              <a:rPr lang="en-US" sz="4000" dirty="0" smtClean="0"/>
              <a:t>2</a:t>
            </a:r>
            <a:r>
              <a:rPr lang="en-US" sz="4000" baseline="30000" dirty="0" smtClean="0"/>
              <a:t>nd</a:t>
            </a:r>
            <a:r>
              <a:rPr lang="en-US" sz="4000" dirty="0" smtClean="0"/>
              <a:t> Advent, Year </a:t>
            </a:r>
            <a:r>
              <a:rPr lang="en-US" sz="4000" dirty="0"/>
              <a:t>B – 2 Peter 3:8-14</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04495" y="5135880"/>
            <a:ext cx="1863305" cy="1645920"/>
          </a:xfrm>
          <a:prstGeom prst="rect">
            <a:avLst/>
          </a:prstGeom>
        </p:spPr>
      </p:pic>
    </p:spTree>
    <p:extLst>
      <p:ext uri="{BB962C8B-B14F-4D97-AF65-F5344CB8AC3E}">
        <p14:creationId xmlns:p14="http://schemas.microsoft.com/office/powerpoint/2010/main" val="229972240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066800"/>
            <a:ext cx="8229600" cy="5638800"/>
          </a:xfrm>
        </p:spPr>
        <p:txBody>
          <a:bodyPr>
            <a:noAutofit/>
          </a:bodyPr>
          <a:lstStyle/>
          <a:p>
            <a:pPr marL="233363" indent="-233363">
              <a:buNone/>
            </a:pPr>
            <a:r>
              <a:rPr lang="en-US" sz="2000" baseline="30000" dirty="0" smtClean="0">
                <a:latin typeface="Times New Roman" panose="02020603050405020304" pitchFamily="18" charset="0"/>
                <a:cs typeface="Times New Roman" panose="02020603050405020304" pitchFamily="18" charset="0"/>
              </a:rPr>
              <a:t>15</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And consider the </a:t>
            </a:r>
            <a:r>
              <a:rPr lang="en-US" sz="2000" b="1" dirty="0">
                <a:latin typeface="Times New Roman" panose="02020603050405020304" pitchFamily="18" charset="0"/>
                <a:cs typeface="Times New Roman" panose="02020603050405020304" pitchFamily="18" charset="0"/>
              </a:rPr>
              <a:t>patience </a:t>
            </a:r>
            <a:r>
              <a:rPr lang="en-US" sz="2000" dirty="0">
                <a:latin typeface="Times New Roman" panose="02020603050405020304" pitchFamily="18" charset="0"/>
                <a:cs typeface="Times New Roman" panose="02020603050405020304" pitchFamily="18" charset="0"/>
              </a:rPr>
              <a:t>of our Lord as salvation, </a:t>
            </a:r>
            <a:r>
              <a:rPr lang="en-US" sz="2000" i="1" dirty="0">
                <a:latin typeface="Times New Roman" panose="02020603050405020304" pitchFamily="18" charset="0"/>
                <a:cs typeface="Times New Roman" panose="02020603050405020304" pitchFamily="18" charset="0"/>
              </a:rPr>
              <a:t>as our beloved brother Paul, according to the wisdom given to him, also wrote to you,</a:t>
            </a:r>
          </a:p>
          <a:p>
            <a:pPr marL="233363" indent="-233363">
              <a:buNone/>
            </a:pPr>
            <a:r>
              <a:rPr lang="en-US" sz="2000" i="1" baseline="30000" dirty="0">
                <a:latin typeface="Times New Roman" panose="02020603050405020304" pitchFamily="18" charset="0"/>
                <a:cs typeface="Times New Roman" panose="02020603050405020304" pitchFamily="18" charset="0"/>
              </a:rPr>
              <a:t>16</a:t>
            </a:r>
            <a:r>
              <a:rPr lang="en-US" sz="2000" i="1" dirty="0" smtClean="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speaking of these things as he does in all his letters. In them there are some things hard to understand that the ignorant and unstable distort to their own destruction, just as they do the other scriptures.</a:t>
            </a:r>
          </a:p>
          <a:p>
            <a:pPr marL="233363" indent="-233363">
              <a:buNone/>
            </a:pPr>
            <a:r>
              <a:rPr lang="en-US" sz="2000" baseline="30000" dirty="0">
                <a:latin typeface="Times New Roman" panose="02020603050405020304" pitchFamily="18" charset="0"/>
                <a:cs typeface="Times New Roman" panose="02020603050405020304" pitchFamily="18" charset="0"/>
              </a:rPr>
              <a:t>17</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Therefore, beloved, since you are forewarned, </a:t>
            </a:r>
            <a:r>
              <a:rPr lang="en-US" sz="2000" b="1" dirty="0">
                <a:latin typeface="Times New Roman" panose="02020603050405020304" pitchFamily="18" charset="0"/>
                <a:cs typeface="Times New Roman" panose="02020603050405020304" pitchFamily="18" charset="0"/>
              </a:rPr>
              <a:t>be on your guard not to be led into the error </a:t>
            </a:r>
            <a:r>
              <a:rPr lang="en-US" sz="2000" dirty="0">
                <a:latin typeface="Times New Roman" panose="02020603050405020304" pitchFamily="18" charset="0"/>
                <a:cs typeface="Times New Roman" panose="02020603050405020304" pitchFamily="18" charset="0"/>
              </a:rPr>
              <a:t>of the unprincipled and </a:t>
            </a:r>
            <a:r>
              <a:rPr lang="en-US" sz="2000" b="1" dirty="0">
                <a:latin typeface="Times New Roman" panose="02020603050405020304" pitchFamily="18" charset="0"/>
                <a:cs typeface="Times New Roman" panose="02020603050405020304" pitchFamily="18" charset="0"/>
              </a:rPr>
              <a:t>to fall </a:t>
            </a:r>
            <a:r>
              <a:rPr lang="en-US" sz="2000" dirty="0">
                <a:latin typeface="Times New Roman" panose="02020603050405020304" pitchFamily="18" charset="0"/>
                <a:cs typeface="Times New Roman" panose="02020603050405020304" pitchFamily="18" charset="0"/>
              </a:rPr>
              <a:t>from your own stability.</a:t>
            </a:r>
          </a:p>
          <a:p>
            <a:pPr marL="233363" indent="-233363">
              <a:buNone/>
            </a:pPr>
            <a:r>
              <a:rPr lang="en-US" sz="2000" baseline="30000" dirty="0">
                <a:latin typeface="Times New Roman" panose="02020603050405020304" pitchFamily="18" charset="0"/>
                <a:cs typeface="Times New Roman" panose="02020603050405020304" pitchFamily="18" charset="0"/>
              </a:rPr>
              <a:t>18</a:t>
            </a:r>
            <a:r>
              <a:rPr lang="en-US" sz="2000" dirty="0" smtClean="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But grow</a:t>
            </a:r>
            <a:r>
              <a:rPr lang="en-US" sz="2000" dirty="0">
                <a:latin typeface="Times New Roman" panose="02020603050405020304" pitchFamily="18" charset="0"/>
                <a:cs typeface="Times New Roman" panose="02020603050405020304" pitchFamily="18" charset="0"/>
              </a:rPr>
              <a:t> in grace and in the knowledge of our Lord and savior Jesus Christ. To him be glory now and to the day of eternity. [Amen</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
        <p:nvSpPr>
          <p:cNvPr id="3" name="Title 2"/>
          <p:cNvSpPr>
            <a:spLocks noGrp="1"/>
          </p:cNvSpPr>
          <p:nvPr>
            <p:ph type="title"/>
          </p:nvPr>
        </p:nvSpPr>
        <p:spPr/>
        <p:txBody>
          <a:bodyPr>
            <a:normAutofit/>
          </a:bodyPr>
          <a:lstStyle/>
          <a:p>
            <a:r>
              <a:rPr lang="en-US" sz="4000" dirty="0" smtClean="0"/>
              <a:t>Conclusion, not read:  2 </a:t>
            </a:r>
            <a:r>
              <a:rPr lang="en-US" sz="4000" dirty="0"/>
              <a:t>Peter </a:t>
            </a:r>
            <a:r>
              <a:rPr lang="en-US" sz="4000" dirty="0" smtClean="0"/>
              <a:t>3:15-18</a:t>
            </a:r>
            <a:endParaRPr lang="en-US" sz="4000" dirty="0"/>
          </a:p>
        </p:txBody>
      </p:sp>
    </p:spTree>
    <p:extLst>
      <p:ext uri="{BB962C8B-B14F-4D97-AF65-F5344CB8AC3E}">
        <p14:creationId xmlns:p14="http://schemas.microsoft.com/office/powerpoint/2010/main" val="241186391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460375" indent="-233363">
              <a:spcBef>
                <a:spcPts val="0"/>
              </a:spcBef>
              <a:buNone/>
            </a:pPr>
            <a:r>
              <a:rPr lang="en-US" sz="2000" dirty="0" smtClean="0">
                <a:latin typeface="Times New Roman" panose="02020603050405020304" pitchFamily="18" charset="0"/>
                <a:cs typeface="Times New Roman" panose="02020603050405020304" pitchFamily="18" charset="0"/>
              </a:rPr>
              <a:t>Brothers and sisters:</a:t>
            </a:r>
            <a:br>
              <a:rPr lang="en-US" sz="2000"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Rejoice always. Pray without ceasing.</a:t>
            </a:r>
          </a:p>
          <a:p>
            <a:pPr marL="460375" indent="-233363">
              <a:spcBef>
                <a:spcPts val="0"/>
              </a:spcBef>
              <a:buNone/>
            </a:pPr>
            <a:r>
              <a:rPr lang="en-US" sz="2000" dirty="0" smtClean="0">
                <a:latin typeface="Times New Roman" panose="02020603050405020304" pitchFamily="18" charset="0"/>
                <a:cs typeface="Times New Roman" panose="02020603050405020304" pitchFamily="18" charset="0"/>
              </a:rPr>
              <a:t>In all circumstances give thanks,</a:t>
            </a:r>
            <a:br>
              <a:rPr lang="en-US" sz="2000"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for this is the will of God for you in Christ Jesus.</a:t>
            </a:r>
          </a:p>
          <a:p>
            <a:pPr marL="460375" indent="-233363">
              <a:spcBef>
                <a:spcPts val="0"/>
              </a:spcBef>
              <a:buNone/>
            </a:pPr>
            <a:r>
              <a:rPr lang="en-US" sz="2000" dirty="0" smtClean="0">
                <a:latin typeface="Times New Roman" panose="02020603050405020304" pitchFamily="18" charset="0"/>
                <a:cs typeface="Times New Roman" panose="02020603050405020304" pitchFamily="18" charset="0"/>
              </a:rPr>
              <a:t>Do not quench the Spirit.</a:t>
            </a:r>
          </a:p>
          <a:p>
            <a:pPr marL="460375" indent="-233363">
              <a:spcBef>
                <a:spcPts val="0"/>
              </a:spcBef>
              <a:buNone/>
            </a:pPr>
            <a:r>
              <a:rPr lang="en-US" sz="2000" dirty="0" smtClean="0">
                <a:latin typeface="Times New Roman" panose="02020603050405020304" pitchFamily="18" charset="0"/>
                <a:cs typeface="Times New Roman" panose="02020603050405020304" pitchFamily="18" charset="0"/>
              </a:rPr>
              <a:t>Do not despise prophetic utterances.</a:t>
            </a:r>
          </a:p>
          <a:p>
            <a:pPr marL="460375" indent="-233363">
              <a:spcBef>
                <a:spcPts val="0"/>
              </a:spcBef>
              <a:buNone/>
            </a:pPr>
            <a:r>
              <a:rPr lang="en-US" sz="2000" dirty="0" smtClean="0">
                <a:latin typeface="Times New Roman" panose="02020603050405020304" pitchFamily="18" charset="0"/>
                <a:cs typeface="Times New Roman" panose="02020603050405020304" pitchFamily="18" charset="0"/>
              </a:rPr>
              <a:t>Test everything; retain what is good.</a:t>
            </a:r>
          </a:p>
          <a:p>
            <a:pPr marL="460375" indent="-233363">
              <a:spcBef>
                <a:spcPts val="0"/>
              </a:spcBef>
              <a:buNone/>
            </a:pPr>
            <a:r>
              <a:rPr lang="en-US" sz="2000" dirty="0" smtClean="0">
                <a:latin typeface="Times New Roman" panose="02020603050405020304" pitchFamily="18" charset="0"/>
                <a:cs typeface="Times New Roman" panose="02020603050405020304" pitchFamily="18" charset="0"/>
              </a:rPr>
              <a:t>Refrain from every kind of evil.</a:t>
            </a:r>
            <a:br>
              <a:rPr lang="en-US" sz="2000" dirty="0" smtClean="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a:p>
            <a:pPr marL="460375" indent="-233363">
              <a:spcBef>
                <a:spcPts val="0"/>
              </a:spcBef>
              <a:buNone/>
            </a:pPr>
            <a:r>
              <a:rPr lang="en-US" sz="2000" dirty="0" smtClean="0">
                <a:latin typeface="Times New Roman" panose="02020603050405020304" pitchFamily="18" charset="0"/>
                <a:cs typeface="Times New Roman" panose="02020603050405020304" pitchFamily="18" charset="0"/>
              </a:rPr>
              <a:t>May the God of peace make you perfectly holy</a:t>
            </a:r>
            <a:br>
              <a:rPr lang="en-US" sz="2000"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and may you entirely, spirit, soul, and body,</a:t>
            </a:r>
            <a:br>
              <a:rPr lang="en-US" sz="2000"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be preserved blameless for the coming of our Lord Jesus Christ.</a:t>
            </a:r>
          </a:p>
          <a:p>
            <a:pPr marL="460375" indent="-233363">
              <a:spcBef>
                <a:spcPts val="0"/>
              </a:spcBef>
              <a:buNone/>
            </a:pPr>
            <a:r>
              <a:rPr lang="en-US" sz="2000" dirty="0" smtClean="0">
                <a:latin typeface="Times New Roman" panose="02020603050405020304" pitchFamily="18" charset="0"/>
                <a:cs typeface="Times New Roman" panose="02020603050405020304" pitchFamily="18" charset="0"/>
              </a:rPr>
              <a:t>The one who calls you is faithful,</a:t>
            </a:r>
            <a:br>
              <a:rPr lang="en-US" sz="2000"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and he will also accomplish it.</a:t>
            </a:r>
            <a:endParaRPr lang="en-US" sz="2000" dirty="0">
              <a:latin typeface="Times New Roman" panose="02020603050405020304" pitchFamily="18" charset="0"/>
              <a:cs typeface="Times New Roman" panose="02020603050405020304" pitchFamily="18" charset="0"/>
            </a:endParaRPr>
          </a:p>
        </p:txBody>
      </p:sp>
      <p:sp>
        <p:nvSpPr>
          <p:cNvPr id="3" name="Title 2"/>
          <p:cNvSpPr>
            <a:spLocks noGrp="1"/>
          </p:cNvSpPr>
          <p:nvPr>
            <p:ph type="title"/>
          </p:nvPr>
        </p:nvSpPr>
        <p:spPr/>
        <p:txBody>
          <a:bodyPr>
            <a:normAutofit/>
          </a:bodyPr>
          <a:lstStyle/>
          <a:p>
            <a:r>
              <a:rPr lang="en-US" sz="4000" dirty="0" smtClean="0"/>
              <a:t>3</a:t>
            </a:r>
            <a:r>
              <a:rPr lang="en-US" sz="4000" baseline="30000" dirty="0" smtClean="0"/>
              <a:t>rd</a:t>
            </a:r>
            <a:r>
              <a:rPr lang="en-US" sz="4000" dirty="0" smtClean="0"/>
              <a:t> Advent, Year </a:t>
            </a:r>
            <a:r>
              <a:rPr lang="en-US" sz="4000" dirty="0"/>
              <a:t>B – 1 </a:t>
            </a:r>
            <a:r>
              <a:rPr lang="en-US" sz="4000" dirty="0" err="1" smtClean="0"/>
              <a:t>Thess</a:t>
            </a:r>
            <a:r>
              <a:rPr lang="en-US" sz="4000" dirty="0" smtClean="0"/>
              <a:t> </a:t>
            </a:r>
            <a:r>
              <a:rPr lang="en-US" sz="4000" dirty="0"/>
              <a:t>5:16-24</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2800" y="5105400"/>
            <a:ext cx="1869184" cy="1645920"/>
          </a:xfrm>
          <a:prstGeom prst="rect">
            <a:avLst/>
          </a:prstGeom>
        </p:spPr>
      </p:pic>
    </p:spTree>
    <p:extLst>
      <p:ext uri="{BB962C8B-B14F-4D97-AF65-F5344CB8AC3E}">
        <p14:creationId xmlns:p14="http://schemas.microsoft.com/office/powerpoint/2010/main" val="259090770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indent="-227013">
              <a:buNone/>
            </a:pPr>
            <a:endParaRPr lang="en-US" sz="2200" dirty="0" smtClean="0">
              <a:latin typeface="Times New Roman" panose="02020603050405020304" pitchFamily="18" charset="0"/>
              <a:cs typeface="Times New Roman" panose="02020603050405020304" pitchFamily="18" charset="0"/>
            </a:endParaRPr>
          </a:p>
          <a:p>
            <a:pPr indent="-227013">
              <a:buNone/>
            </a:pPr>
            <a:r>
              <a:rPr lang="en-US" sz="2200" dirty="0" smtClean="0">
                <a:latin typeface="Times New Roman" panose="02020603050405020304" pitchFamily="18" charset="0"/>
                <a:cs typeface="Times New Roman" panose="02020603050405020304" pitchFamily="18" charset="0"/>
              </a:rPr>
              <a:t>Brothers and sisters:</a:t>
            </a:r>
            <a:br>
              <a:rPr lang="en-US" sz="2200" dirty="0" smtClean="0">
                <a:latin typeface="Times New Roman" panose="02020603050405020304" pitchFamily="18" charset="0"/>
                <a:cs typeface="Times New Roman" panose="02020603050405020304" pitchFamily="18" charset="0"/>
              </a:rPr>
            </a:br>
            <a:r>
              <a:rPr lang="en-US" sz="2200" dirty="0" smtClean="0">
                <a:latin typeface="Times New Roman" panose="02020603050405020304" pitchFamily="18" charset="0"/>
                <a:cs typeface="Times New Roman" panose="02020603050405020304" pitchFamily="18" charset="0"/>
              </a:rPr>
              <a:t>To him who can strengthen you,</a:t>
            </a:r>
            <a:br>
              <a:rPr lang="en-US" sz="2200" dirty="0" smtClean="0">
                <a:latin typeface="Times New Roman" panose="02020603050405020304" pitchFamily="18" charset="0"/>
                <a:cs typeface="Times New Roman" panose="02020603050405020304" pitchFamily="18" charset="0"/>
              </a:rPr>
            </a:br>
            <a:r>
              <a:rPr lang="en-US" sz="2200" dirty="0" smtClean="0">
                <a:latin typeface="Times New Roman" panose="02020603050405020304" pitchFamily="18" charset="0"/>
                <a:cs typeface="Times New Roman" panose="02020603050405020304" pitchFamily="18" charset="0"/>
              </a:rPr>
              <a:t>according to my gospel and the proclamation of Jesus Christ,</a:t>
            </a:r>
            <a:br>
              <a:rPr lang="en-US" sz="2200" dirty="0" smtClean="0">
                <a:latin typeface="Times New Roman" panose="02020603050405020304" pitchFamily="18" charset="0"/>
                <a:cs typeface="Times New Roman" panose="02020603050405020304" pitchFamily="18" charset="0"/>
              </a:rPr>
            </a:br>
            <a:r>
              <a:rPr lang="en-US" sz="2200" dirty="0" smtClean="0">
                <a:latin typeface="Times New Roman" panose="02020603050405020304" pitchFamily="18" charset="0"/>
                <a:cs typeface="Times New Roman" panose="02020603050405020304" pitchFamily="18" charset="0"/>
              </a:rPr>
              <a:t>according to the revelation of the mystery kept secret for long ages,</a:t>
            </a:r>
            <a:br>
              <a:rPr lang="en-US" sz="2200" dirty="0" smtClean="0">
                <a:latin typeface="Times New Roman" panose="02020603050405020304" pitchFamily="18" charset="0"/>
                <a:cs typeface="Times New Roman" panose="02020603050405020304" pitchFamily="18" charset="0"/>
              </a:rPr>
            </a:br>
            <a:r>
              <a:rPr lang="en-US" sz="2200" dirty="0" smtClean="0">
                <a:latin typeface="Times New Roman" panose="02020603050405020304" pitchFamily="18" charset="0"/>
                <a:cs typeface="Times New Roman" panose="02020603050405020304" pitchFamily="18" charset="0"/>
              </a:rPr>
              <a:t>but now manifested through the prophetic writings and,</a:t>
            </a:r>
            <a:br>
              <a:rPr lang="en-US" sz="2200" dirty="0" smtClean="0">
                <a:latin typeface="Times New Roman" panose="02020603050405020304" pitchFamily="18" charset="0"/>
                <a:cs typeface="Times New Roman" panose="02020603050405020304" pitchFamily="18" charset="0"/>
              </a:rPr>
            </a:br>
            <a:r>
              <a:rPr lang="en-US" sz="2200" dirty="0" smtClean="0">
                <a:latin typeface="Times New Roman" panose="02020603050405020304" pitchFamily="18" charset="0"/>
                <a:cs typeface="Times New Roman" panose="02020603050405020304" pitchFamily="18" charset="0"/>
              </a:rPr>
              <a:t>according to the command of the eternal God, </a:t>
            </a:r>
            <a:br>
              <a:rPr lang="en-US" sz="2200" dirty="0" smtClean="0">
                <a:latin typeface="Times New Roman" panose="02020603050405020304" pitchFamily="18" charset="0"/>
                <a:cs typeface="Times New Roman" panose="02020603050405020304" pitchFamily="18" charset="0"/>
              </a:rPr>
            </a:br>
            <a:r>
              <a:rPr lang="en-US" sz="2200" dirty="0" smtClean="0">
                <a:latin typeface="Times New Roman" panose="02020603050405020304" pitchFamily="18" charset="0"/>
                <a:cs typeface="Times New Roman" panose="02020603050405020304" pitchFamily="18" charset="0"/>
              </a:rPr>
              <a:t>made known to all nations to bring about the obedience of faith,</a:t>
            </a:r>
            <a:br>
              <a:rPr lang="en-US" sz="2200" dirty="0" smtClean="0">
                <a:latin typeface="Times New Roman" panose="02020603050405020304" pitchFamily="18" charset="0"/>
                <a:cs typeface="Times New Roman" panose="02020603050405020304" pitchFamily="18" charset="0"/>
              </a:rPr>
            </a:br>
            <a:r>
              <a:rPr lang="en-US" sz="2200" dirty="0" smtClean="0">
                <a:latin typeface="Times New Roman" panose="02020603050405020304" pitchFamily="18" charset="0"/>
                <a:cs typeface="Times New Roman" panose="02020603050405020304" pitchFamily="18" charset="0"/>
              </a:rPr>
              <a:t>to the only wise God, through Jesus Christ</a:t>
            </a:r>
            <a:br>
              <a:rPr lang="en-US" sz="2200" dirty="0" smtClean="0">
                <a:latin typeface="Times New Roman" panose="02020603050405020304" pitchFamily="18" charset="0"/>
                <a:cs typeface="Times New Roman" panose="02020603050405020304" pitchFamily="18" charset="0"/>
              </a:rPr>
            </a:br>
            <a:r>
              <a:rPr lang="en-US" sz="2200" dirty="0" smtClean="0">
                <a:latin typeface="Times New Roman" panose="02020603050405020304" pitchFamily="18" charset="0"/>
                <a:cs typeface="Times New Roman" panose="02020603050405020304" pitchFamily="18" charset="0"/>
              </a:rPr>
              <a:t>be glory forever and ever. Amen</a:t>
            </a:r>
            <a:r>
              <a:rPr lang="en-US" sz="2200" dirty="0" smtClean="0">
                <a:latin typeface="Times New Roman" panose="02020603050405020304" pitchFamily="18" charset="0"/>
                <a:cs typeface="Times New Roman" panose="02020603050405020304" pitchFamily="18" charset="0"/>
              </a:rPr>
              <a:t>.</a:t>
            </a:r>
          </a:p>
          <a:p>
            <a:pPr indent="-227013">
              <a:buNone/>
            </a:pPr>
            <a:endParaRPr lang="en-US" sz="2200" dirty="0" smtClean="0">
              <a:latin typeface="Times New Roman" panose="02020603050405020304" pitchFamily="18" charset="0"/>
              <a:cs typeface="Times New Roman" panose="02020603050405020304" pitchFamily="18" charset="0"/>
            </a:endParaRPr>
          </a:p>
          <a:p>
            <a:pPr indent="-227013">
              <a:buNone/>
            </a:pPr>
            <a:endParaRPr lang="en-US" sz="2200" dirty="0">
              <a:latin typeface="Times New Roman" panose="02020603050405020304" pitchFamily="18" charset="0"/>
              <a:cs typeface="Times New Roman" panose="02020603050405020304" pitchFamily="18" charset="0"/>
            </a:endParaRPr>
          </a:p>
          <a:p>
            <a:pPr marL="117475" indent="0">
              <a:buNone/>
            </a:pPr>
            <a:r>
              <a:rPr lang="en-US" sz="2000" b="1" dirty="0" smtClean="0">
                <a:solidFill>
                  <a:schemeClr val="accent2">
                    <a:lumMod val="50000"/>
                  </a:schemeClr>
                </a:solidFill>
                <a:effectLst/>
                <a:latin typeface="Times New Roman" panose="02020603050405020304" pitchFamily="18" charset="0"/>
                <a:cs typeface="Times New Roman" panose="02020603050405020304" pitchFamily="18" charset="0"/>
              </a:rPr>
              <a:t>[Last three </a:t>
            </a:r>
            <a:r>
              <a:rPr lang="en-US" sz="2000" b="1" dirty="0" smtClean="0">
                <a:solidFill>
                  <a:schemeClr val="accent2">
                    <a:lumMod val="50000"/>
                  </a:schemeClr>
                </a:solidFill>
                <a:effectLst/>
                <a:latin typeface="Times New Roman" panose="02020603050405020304" pitchFamily="18" charset="0"/>
                <a:cs typeface="Times New Roman" panose="02020603050405020304" pitchFamily="18" charset="0"/>
              </a:rPr>
              <a:t>verses of Paul’s Letter: </a:t>
            </a:r>
            <a:br>
              <a:rPr lang="en-US" sz="2000" b="1" dirty="0" smtClean="0">
                <a:solidFill>
                  <a:schemeClr val="accent2">
                    <a:lumMod val="50000"/>
                  </a:schemeClr>
                </a:solidFill>
                <a:effectLst/>
                <a:latin typeface="Times New Roman" panose="02020603050405020304" pitchFamily="18" charset="0"/>
                <a:cs typeface="Times New Roman" panose="02020603050405020304" pitchFamily="18" charset="0"/>
              </a:rPr>
            </a:br>
            <a:r>
              <a:rPr lang="en-US" sz="2000" b="1" dirty="0" smtClean="0">
                <a:solidFill>
                  <a:schemeClr val="accent2">
                    <a:lumMod val="50000"/>
                  </a:schemeClr>
                </a:solidFill>
                <a:effectLst/>
                <a:latin typeface="Times New Roman" panose="02020603050405020304" pitchFamily="18" charset="0"/>
                <a:cs typeface="Times New Roman" panose="02020603050405020304" pitchFamily="18" charset="0"/>
              </a:rPr>
              <a:t>Paul’s c</a:t>
            </a:r>
            <a:r>
              <a:rPr lang="en-US" sz="2000" b="1" dirty="0" smtClean="0">
                <a:solidFill>
                  <a:schemeClr val="accent2">
                    <a:lumMod val="50000"/>
                  </a:schemeClr>
                </a:solidFill>
                <a:effectLst/>
                <a:latin typeface="Times New Roman" panose="02020603050405020304" pitchFamily="18" charset="0"/>
                <a:cs typeface="Times New Roman" panose="02020603050405020304" pitchFamily="18" charset="0"/>
              </a:rPr>
              <a:t>oncluding “doxology” prayer.]</a:t>
            </a:r>
            <a:endParaRPr lang="en-US" sz="2000" b="1" dirty="0">
              <a:solidFill>
                <a:schemeClr val="accent2">
                  <a:lumMod val="50000"/>
                </a:schemeClr>
              </a:solidFill>
              <a:effectLst/>
              <a:latin typeface="Times New Roman" panose="02020603050405020304" pitchFamily="18" charset="0"/>
              <a:cs typeface="Times New Roman" panose="02020603050405020304" pitchFamily="18" charset="0"/>
            </a:endParaRPr>
          </a:p>
        </p:txBody>
      </p:sp>
      <p:sp>
        <p:nvSpPr>
          <p:cNvPr id="3" name="Title 2"/>
          <p:cNvSpPr>
            <a:spLocks noGrp="1"/>
          </p:cNvSpPr>
          <p:nvPr>
            <p:ph type="title"/>
          </p:nvPr>
        </p:nvSpPr>
        <p:spPr/>
        <p:txBody>
          <a:bodyPr>
            <a:normAutofit/>
          </a:bodyPr>
          <a:lstStyle/>
          <a:p>
            <a:r>
              <a:rPr lang="en-US" sz="4000" dirty="0" smtClean="0"/>
              <a:t>4</a:t>
            </a:r>
            <a:r>
              <a:rPr lang="en-US" sz="4000" baseline="30000" dirty="0" smtClean="0"/>
              <a:t>th</a:t>
            </a:r>
            <a:r>
              <a:rPr lang="en-US" sz="4000" dirty="0" smtClean="0"/>
              <a:t> Advent, Year </a:t>
            </a:r>
            <a:r>
              <a:rPr lang="en-US" sz="4000" dirty="0"/>
              <a:t>B – Romans 16:25-27</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2800" y="5105400"/>
            <a:ext cx="1840159" cy="1645920"/>
          </a:xfrm>
          <a:prstGeom prst="rect">
            <a:avLst/>
          </a:prstGeom>
        </p:spPr>
      </p:pic>
    </p:spTree>
    <p:extLst>
      <p:ext uri="{BB962C8B-B14F-4D97-AF65-F5344CB8AC3E}">
        <p14:creationId xmlns:p14="http://schemas.microsoft.com/office/powerpoint/2010/main" val="258574114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spcBef>
                <a:spcPts val="1200"/>
              </a:spcBef>
              <a:buNone/>
            </a:pPr>
            <a:r>
              <a:rPr lang="en-US" sz="2800" dirty="0" smtClean="0">
                <a:latin typeface="Arial Narrow" panose="020B0606020202030204" pitchFamily="34" charset="0"/>
              </a:rPr>
              <a:t>Both  </a:t>
            </a:r>
            <a:r>
              <a:rPr lang="en-US" dirty="0" smtClean="0">
                <a:latin typeface="Arial Narrow" panose="020B0606020202030204" pitchFamily="34" charset="0"/>
              </a:rPr>
              <a:t>PREPARING  </a:t>
            </a:r>
            <a:r>
              <a:rPr lang="en-US" sz="2800" dirty="0" smtClean="0">
                <a:latin typeface="Arial Narrow" panose="020B0606020202030204" pitchFamily="34" charset="0"/>
              </a:rPr>
              <a:t>and  </a:t>
            </a:r>
            <a:r>
              <a:rPr lang="en-US" dirty="0" smtClean="0">
                <a:latin typeface="Arial Narrow" panose="020B0606020202030204" pitchFamily="34" charset="0"/>
              </a:rPr>
              <a:t>WAITING</a:t>
            </a:r>
          </a:p>
          <a:p>
            <a:pPr marL="0" indent="0">
              <a:spcBef>
                <a:spcPts val="1200"/>
              </a:spcBef>
              <a:buNone/>
            </a:pPr>
            <a:r>
              <a:rPr lang="en-US" sz="2800" dirty="0" smtClean="0">
                <a:latin typeface="Arial Narrow" panose="020B0606020202030204" pitchFamily="34" charset="0"/>
              </a:rPr>
              <a:t>Both  </a:t>
            </a:r>
            <a:r>
              <a:rPr lang="en-US" dirty="0" smtClean="0">
                <a:latin typeface="Arial Narrow" panose="020B0606020202030204" pitchFamily="34" charset="0"/>
              </a:rPr>
              <a:t>DARKNESS  </a:t>
            </a:r>
            <a:r>
              <a:rPr lang="en-US" sz="2800" dirty="0" smtClean="0">
                <a:latin typeface="Arial Narrow" panose="020B0606020202030204" pitchFamily="34" charset="0"/>
              </a:rPr>
              <a:t>and  </a:t>
            </a:r>
            <a:r>
              <a:rPr lang="en-US" dirty="0" smtClean="0">
                <a:latin typeface="Arial Narrow" panose="020B0606020202030204" pitchFamily="34" charset="0"/>
              </a:rPr>
              <a:t>LIGHT</a:t>
            </a:r>
          </a:p>
          <a:p>
            <a:pPr marL="0" indent="0">
              <a:spcBef>
                <a:spcPts val="1200"/>
              </a:spcBef>
              <a:buNone/>
            </a:pPr>
            <a:r>
              <a:rPr lang="en-US" sz="2800" dirty="0">
                <a:latin typeface="Arial Narrow" panose="020B0606020202030204" pitchFamily="34" charset="0"/>
              </a:rPr>
              <a:t>Both  </a:t>
            </a:r>
            <a:r>
              <a:rPr lang="en-US" dirty="0" smtClean="0">
                <a:latin typeface="Arial Narrow" panose="020B0606020202030204" pitchFamily="34" charset="0"/>
              </a:rPr>
              <a:t>TURMOIL  </a:t>
            </a:r>
            <a:r>
              <a:rPr lang="en-US" sz="2800" dirty="0">
                <a:latin typeface="Arial Narrow" panose="020B0606020202030204" pitchFamily="34" charset="0"/>
              </a:rPr>
              <a:t>and  </a:t>
            </a:r>
            <a:r>
              <a:rPr lang="en-US" dirty="0" smtClean="0">
                <a:latin typeface="Arial Narrow" panose="020B0606020202030204" pitchFamily="34" charset="0"/>
              </a:rPr>
              <a:t>PEACE</a:t>
            </a:r>
          </a:p>
          <a:p>
            <a:pPr marL="0" indent="0">
              <a:spcBef>
                <a:spcPts val="1200"/>
              </a:spcBef>
              <a:buNone/>
            </a:pPr>
            <a:r>
              <a:rPr lang="en-US" sz="2800" dirty="0" smtClean="0">
                <a:latin typeface="Arial Narrow" panose="020B0606020202030204" pitchFamily="34" charset="0"/>
              </a:rPr>
              <a:t>Both  </a:t>
            </a:r>
            <a:r>
              <a:rPr lang="en-US" dirty="0" smtClean="0">
                <a:latin typeface="Arial Narrow" panose="020B0606020202030204" pitchFamily="34" charset="0"/>
              </a:rPr>
              <a:t>LONGING  </a:t>
            </a:r>
            <a:r>
              <a:rPr lang="en-US" sz="2800" dirty="0" smtClean="0">
                <a:latin typeface="Arial Narrow" panose="020B0606020202030204" pitchFamily="34" charset="0"/>
              </a:rPr>
              <a:t>and  </a:t>
            </a:r>
            <a:r>
              <a:rPr lang="en-US" dirty="0" smtClean="0">
                <a:latin typeface="Arial Narrow" panose="020B0606020202030204" pitchFamily="34" charset="0"/>
              </a:rPr>
              <a:t>JOY</a:t>
            </a:r>
          </a:p>
          <a:p>
            <a:pPr marL="0" indent="0">
              <a:spcBef>
                <a:spcPts val="1200"/>
              </a:spcBef>
              <a:buNone/>
            </a:pPr>
            <a:r>
              <a:rPr lang="en-US" sz="2800" dirty="0" smtClean="0">
                <a:latin typeface="Arial Narrow" panose="020B0606020202030204" pitchFamily="34" charset="0"/>
              </a:rPr>
              <a:t>Both  </a:t>
            </a:r>
            <a:r>
              <a:rPr lang="en-US" dirty="0" smtClean="0">
                <a:latin typeface="Arial Narrow" panose="020B0606020202030204" pitchFamily="34" charset="0"/>
              </a:rPr>
              <a:t>ABSENCE  </a:t>
            </a:r>
            <a:r>
              <a:rPr lang="en-US" sz="2800" dirty="0" smtClean="0">
                <a:latin typeface="Arial Narrow" panose="020B0606020202030204" pitchFamily="34" charset="0"/>
              </a:rPr>
              <a:t>and  </a:t>
            </a:r>
            <a:r>
              <a:rPr lang="en-US" dirty="0" smtClean="0">
                <a:latin typeface="Arial Narrow" panose="020B0606020202030204" pitchFamily="34" charset="0"/>
              </a:rPr>
              <a:t>PRESENCE</a:t>
            </a:r>
          </a:p>
          <a:p>
            <a:pPr marL="0" indent="0">
              <a:spcBef>
                <a:spcPts val="1200"/>
              </a:spcBef>
              <a:buNone/>
            </a:pPr>
            <a:r>
              <a:rPr lang="en-US" sz="2800" dirty="0" smtClean="0">
                <a:latin typeface="Arial Narrow" panose="020B0606020202030204" pitchFamily="34" charset="0"/>
              </a:rPr>
              <a:t>Both  </a:t>
            </a:r>
            <a:r>
              <a:rPr lang="en-US" dirty="0" smtClean="0">
                <a:latin typeface="Arial Narrow" panose="020B0606020202030204" pitchFamily="34" charset="0"/>
              </a:rPr>
              <a:t>ANTICIPATION  </a:t>
            </a:r>
            <a:r>
              <a:rPr lang="en-US" sz="2800" dirty="0" smtClean="0">
                <a:latin typeface="Arial Narrow" panose="020B0606020202030204" pitchFamily="34" charset="0"/>
              </a:rPr>
              <a:t>and  </a:t>
            </a:r>
            <a:r>
              <a:rPr lang="en-US" dirty="0" smtClean="0">
                <a:latin typeface="Arial Narrow" panose="020B0606020202030204" pitchFamily="34" charset="0"/>
              </a:rPr>
              <a:t>PATIENCE</a:t>
            </a:r>
          </a:p>
          <a:p>
            <a:pPr marL="0" indent="0">
              <a:spcBef>
                <a:spcPts val="1200"/>
              </a:spcBef>
              <a:buNone/>
            </a:pPr>
            <a:r>
              <a:rPr lang="en-US" dirty="0" smtClean="0">
                <a:latin typeface="Arial Narrow" panose="020B0606020202030204" pitchFamily="34" charset="0"/>
              </a:rPr>
              <a:t>Other?</a:t>
            </a:r>
          </a:p>
          <a:p>
            <a:pPr marL="0" indent="0">
              <a:spcBef>
                <a:spcPts val="1200"/>
              </a:spcBef>
              <a:buNone/>
            </a:pPr>
            <a:endParaRPr lang="en-US" dirty="0">
              <a:latin typeface="Arial Narrow" panose="020B0606020202030204" pitchFamily="34" charset="0"/>
            </a:endParaRPr>
          </a:p>
        </p:txBody>
      </p:sp>
      <p:sp>
        <p:nvSpPr>
          <p:cNvPr id="3" name="Title 2"/>
          <p:cNvSpPr>
            <a:spLocks noGrp="1"/>
          </p:cNvSpPr>
          <p:nvPr>
            <p:ph type="title"/>
          </p:nvPr>
        </p:nvSpPr>
        <p:spPr/>
        <p:txBody>
          <a:bodyPr/>
          <a:lstStyle/>
          <a:p>
            <a:r>
              <a:rPr lang="en-US" smtClean="0">
                <a:solidFill>
                  <a:srgbClr val="002060"/>
                </a:solidFill>
              </a:rPr>
              <a:t>Themes  of  Advent ?</a:t>
            </a:r>
            <a:endParaRPr lang="en-US" dirty="0">
              <a:solidFill>
                <a:srgbClr val="002060"/>
              </a:solidFill>
            </a:endParaRPr>
          </a:p>
        </p:txBody>
      </p:sp>
    </p:spTree>
    <p:extLst>
      <p:ext uri="{BB962C8B-B14F-4D97-AF65-F5344CB8AC3E}">
        <p14:creationId xmlns:p14="http://schemas.microsoft.com/office/powerpoint/2010/main" val="190559634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fade">
                                      <p:cBhvr>
                                        <p:cTn id="13" dur="1000"/>
                                        <p:tgtEl>
                                          <p:spTgt spid="2">
                                            <p:txEl>
                                              <p:pRg st="1" end="1"/>
                                            </p:txEl>
                                          </p:spTgt>
                                        </p:tgtEl>
                                      </p:cBhvr>
                                    </p:animEffect>
                                    <p:anim calcmode="lin" valueType="num">
                                      <p:cBhvr>
                                        <p:cTn id="14"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1000"/>
                                        <p:tgtEl>
                                          <p:spTgt spid="2">
                                            <p:txEl>
                                              <p:pRg st="2" end="2"/>
                                            </p:txEl>
                                          </p:spTgt>
                                        </p:tgtEl>
                                      </p:cBhvr>
                                    </p:animEffect>
                                    <p:anim calcmode="lin" valueType="num">
                                      <p:cBhvr>
                                        <p:cTn id="20"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fade">
                                      <p:cBhvr>
                                        <p:cTn id="25" dur="1000"/>
                                        <p:tgtEl>
                                          <p:spTgt spid="2">
                                            <p:txEl>
                                              <p:pRg st="3" end="3"/>
                                            </p:txEl>
                                          </p:spTgt>
                                        </p:tgtEl>
                                      </p:cBhvr>
                                    </p:animEffect>
                                    <p:anim calcmode="lin" valueType="num">
                                      <p:cBhvr>
                                        <p:cTn id="26"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fade">
                                      <p:cBhvr>
                                        <p:cTn id="31" dur="1000"/>
                                        <p:tgtEl>
                                          <p:spTgt spid="2">
                                            <p:txEl>
                                              <p:pRg st="4" end="4"/>
                                            </p:txEl>
                                          </p:spTgt>
                                        </p:tgtEl>
                                      </p:cBhvr>
                                    </p:animEffect>
                                    <p:anim calcmode="lin" valueType="num">
                                      <p:cBhvr>
                                        <p:cTn id="3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Effect transition="in" filter="fade">
                                      <p:cBhvr>
                                        <p:cTn id="37" dur="1000"/>
                                        <p:tgtEl>
                                          <p:spTgt spid="2">
                                            <p:txEl>
                                              <p:pRg st="5" end="5"/>
                                            </p:txEl>
                                          </p:spTgt>
                                        </p:tgtEl>
                                      </p:cBhvr>
                                    </p:animEffect>
                                    <p:anim calcmode="lin" valueType="num">
                                      <p:cBhvr>
                                        <p:cTn id="38"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Effect transition="in" filter="fade">
                                      <p:cBhvr>
                                        <p:cTn id="43" dur="1000"/>
                                        <p:tgtEl>
                                          <p:spTgt spid="2">
                                            <p:txEl>
                                              <p:pRg st="6" end="6"/>
                                            </p:txEl>
                                          </p:spTgt>
                                        </p:tgtEl>
                                      </p:cBhvr>
                                    </p:animEffect>
                                    <p:anim calcmode="lin" valueType="num">
                                      <p:cBhvr>
                                        <p:cTn id="44"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spcBef>
                <a:spcPts val="1200"/>
              </a:spcBef>
            </a:pPr>
            <a:r>
              <a:rPr lang="en-US" sz="2800" b="1" dirty="0" smtClean="0">
                <a:latin typeface="Arial Narrow" panose="020B0606020202030204" pitchFamily="34" charset="0"/>
              </a:rPr>
              <a:t>1</a:t>
            </a:r>
            <a:r>
              <a:rPr lang="en-US" sz="2800" b="1" baseline="30000" dirty="0" smtClean="0">
                <a:latin typeface="Arial Narrow" panose="020B0606020202030204" pitchFamily="34" charset="0"/>
              </a:rPr>
              <a:t>st</a:t>
            </a:r>
            <a:r>
              <a:rPr lang="en-US" sz="2800" b="1" dirty="0" smtClean="0">
                <a:latin typeface="Arial Narrow" panose="020B0606020202030204" pitchFamily="34" charset="0"/>
              </a:rPr>
              <a:t> Sunday – Years ABC: </a:t>
            </a:r>
          </a:p>
          <a:p>
            <a:pPr lvl="1">
              <a:spcBef>
                <a:spcPts val="1200"/>
              </a:spcBef>
            </a:pPr>
            <a:r>
              <a:rPr lang="en-US" sz="2400" dirty="0" smtClean="0">
                <a:latin typeface="Arial Narrow" panose="020B0606020202030204" pitchFamily="34" charset="0"/>
              </a:rPr>
              <a:t>“Show us Lord, your love; </a:t>
            </a:r>
            <a:br>
              <a:rPr lang="en-US" sz="2400" dirty="0" smtClean="0">
                <a:latin typeface="Arial Narrow" panose="020B0606020202030204" pitchFamily="34" charset="0"/>
              </a:rPr>
            </a:br>
            <a:r>
              <a:rPr lang="en-US" sz="2400" dirty="0" smtClean="0">
                <a:latin typeface="Arial Narrow" panose="020B0606020202030204" pitchFamily="34" charset="0"/>
              </a:rPr>
              <a:t>and grant us your salvation.”</a:t>
            </a:r>
            <a:r>
              <a:rPr lang="en-US" sz="1800" dirty="0" smtClean="0">
                <a:latin typeface="Arial Narrow" panose="020B0606020202030204" pitchFamily="34" charset="0"/>
              </a:rPr>
              <a:t> (Ps 85:5)</a:t>
            </a:r>
            <a:endParaRPr lang="en-US" sz="2400" dirty="0" smtClean="0">
              <a:latin typeface="Arial Narrow" panose="020B0606020202030204" pitchFamily="34" charset="0"/>
            </a:endParaRPr>
          </a:p>
          <a:p>
            <a:pPr>
              <a:spcBef>
                <a:spcPts val="2400"/>
              </a:spcBef>
            </a:pPr>
            <a:r>
              <a:rPr lang="en-US" sz="2800" b="1" dirty="0" smtClean="0">
                <a:latin typeface="Arial Narrow" panose="020B0606020202030204" pitchFamily="34" charset="0"/>
              </a:rPr>
              <a:t>2</a:t>
            </a:r>
            <a:r>
              <a:rPr lang="en-US" sz="2800" b="1" baseline="30000" dirty="0" smtClean="0">
                <a:latin typeface="Arial Narrow" panose="020B0606020202030204" pitchFamily="34" charset="0"/>
              </a:rPr>
              <a:t>nd</a:t>
            </a:r>
            <a:r>
              <a:rPr lang="en-US" sz="2800" b="1" dirty="0" smtClean="0">
                <a:latin typeface="Arial Narrow" panose="020B0606020202030204" pitchFamily="34" charset="0"/>
              </a:rPr>
              <a:t> Sunday – Years ABC: </a:t>
            </a:r>
          </a:p>
          <a:p>
            <a:pPr lvl="1">
              <a:spcBef>
                <a:spcPts val="1200"/>
              </a:spcBef>
            </a:pPr>
            <a:r>
              <a:rPr lang="en-US" sz="2400" dirty="0" smtClean="0">
                <a:latin typeface="Arial Narrow" panose="020B0606020202030204" pitchFamily="34" charset="0"/>
              </a:rPr>
              <a:t>“Prepare the way of the Lord, make straight his paths: </a:t>
            </a:r>
            <a:br>
              <a:rPr lang="en-US" sz="2400" dirty="0" smtClean="0">
                <a:latin typeface="Arial Narrow" panose="020B0606020202030204" pitchFamily="34" charset="0"/>
              </a:rPr>
            </a:br>
            <a:r>
              <a:rPr lang="en-US" sz="2400" dirty="0" smtClean="0">
                <a:latin typeface="Arial Narrow" panose="020B0606020202030204" pitchFamily="34" charset="0"/>
              </a:rPr>
              <a:t>all flesh shall see the salvation of God.”</a:t>
            </a:r>
            <a:r>
              <a:rPr lang="en-US" sz="1800" dirty="0" smtClean="0">
                <a:latin typeface="Arial Narrow" panose="020B0606020202030204" pitchFamily="34" charset="0"/>
              </a:rPr>
              <a:t> (Lk 3:4, 6)</a:t>
            </a:r>
            <a:endParaRPr lang="en-US" sz="2400" dirty="0" smtClean="0">
              <a:latin typeface="Arial Narrow" panose="020B0606020202030204" pitchFamily="34" charset="0"/>
            </a:endParaRPr>
          </a:p>
          <a:p>
            <a:pPr>
              <a:spcBef>
                <a:spcPts val="2400"/>
              </a:spcBef>
            </a:pPr>
            <a:r>
              <a:rPr lang="en-US" sz="2800" b="1" dirty="0" smtClean="0">
                <a:latin typeface="Arial Narrow" panose="020B0606020202030204" pitchFamily="34" charset="0"/>
              </a:rPr>
              <a:t>3</a:t>
            </a:r>
            <a:r>
              <a:rPr lang="en-US" sz="2800" b="1" baseline="30000" dirty="0" smtClean="0">
                <a:latin typeface="Arial Narrow" panose="020B0606020202030204" pitchFamily="34" charset="0"/>
              </a:rPr>
              <a:t>rd</a:t>
            </a:r>
            <a:r>
              <a:rPr lang="en-US" sz="2800" b="1" dirty="0" smtClean="0">
                <a:latin typeface="Arial Narrow" panose="020B0606020202030204" pitchFamily="34" charset="0"/>
              </a:rPr>
              <a:t> Sunday – Years ABC: </a:t>
            </a:r>
          </a:p>
          <a:p>
            <a:pPr lvl="1">
              <a:spcBef>
                <a:spcPts val="1200"/>
              </a:spcBef>
            </a:pPr>
            <a:r>
              <a:rPr lang="en-US" sz="2400" dirty="0" smtClean="0">
                <a:latin typeface="Arial Narrow" panose="020B0606020202030204" pitchFamily="34" charset="0"/>
              </a:rPr>
              <a:t>“The Spirit of the Lord is upon me, because he has anointed me </a:t>
            </a:r>
            <a:br>
              <a:rPr lang="en-US" sz="2400" dirty="0" smtClean="0">
                <a:latin typeface="Arial Narrow" panose="020B0606020202030204" pitchFamily="34" charset="0"/>
              </a:rPr>
            </a:br>
            <a:r>
              <a:rPr lang="en-US" sz="2400" dirty="0" smtClean="0">
                <a:latin typeface="Arial Narrow" panose="020B0606020202030204" pitchFamily="34" charset="0"/>
              </a:rPr>
              <a:t>to bring glad tidings to the poor.”</a:t>
            </a:r>
            <a:r>
              <a:rPr lang="en-US" sz="1800" dirty="0" smtClean="0">
                <a:latin typeface="Arial Narrow" panose="020B0606020202030204" pitchFamily="34" charset="0"/>
              </a:rPr>
              <a:t> (Isa 61:1; cited in Lk 4:18)</a:t>
            </a:r>
            <a:endParaRPr lang="en-US" sz="2400" dirty="0" smtClean="0">
              <a:latin typeface="Arial Narrow" panose="020B0606020202030204" pitchFamily="34" charset="0"/>
            </a:endParaRPr>
          </a:p>
        </p:txBody>
      </p:sp>
      <p:sp>
        <p:nvSpPr>
          <p:cNvPr id="3" name="Title 2"/>
          <p:cNvSpPr>
            <a:spLocks noGrp="1"/>
          </p:cNvSpPr>
          <p:nvPr>
            <p:ph type="title"/>
          </p:nvPr>
        </p:nvSpPr>
        <p:spPr>
          <a:xfrm>
            <a:off x="381000" y="0"/>
            <a:ext cx="4648200" cy="990600"/>
          </a:xfrm>
        </p:spPr>
        <p:txBody>
          <a:bodyPr/>
          <a:lstStyle/>
          <a:p>
            <a:pPr algn="l"/>
            <a:r>
              <a:rPr lang="en-US" dirty="0" smtClean="0"/>
              <a:t>Alleluia </a:t>
            </a:r>
            <a:r>
              <a:rPr lang="en-US" dirty="0" smtClean="0"/>
              <a:t>Verses</a:t>
            </a:r>
            <a:endParaRPr lang="en-US" dirty="0"/>
          </a:p>
        </p:txBody>
      </p:sp>
      <p:pic>
        <p:nvPicPr>
          <p:cNvPr id="21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1009650"/>
            <a:ext cx="3028950" cy="150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0925672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458200" cy="5410200"/>
          </a:xfrm>
        </p:spPr>
        <p:txBody>
          <a:bodyPr>
            <a:normAutofit/>
          </a:bodyPr>
          <a:lstStyle/>
          <a:p>
            <a:pPr>
              <a:spcBef>
                <a:spcPts val="1200"/>
              </a:spcBef>
            </a:pPr>
            <a:r>
              <a:rPr lang="en-US" sz="2800" b="1" dirty="0" smtClean="0">
                <a:latin typeface="Arial Narrow" panose="020B0606020202030204" pitchFamily="34" charset="0"/>
              </a:rPr>
              <a:t>4</a:t>
            </a:r>
            <a:r>
              <a:rPr lang="en-US" sz="2800" b="1" baseline="30000" dirty="0" smtClean="0">
                <a:latin typeface="Arial Narrow" panose="020B0606020202030204" pitchFamily="34" charset="0"/>
              </a:rPr>
              <a:t>th</a:t>
            </a:r>
            <a:r>
              <a:rPr lang="en-US" sz="2800" b="1" dirty="0" smtClean="0">
                <a:latin typeface="Arial Narrow" panose="020B0606020202030204" pitchFamily="34" charset="0"/>
              </a:rPr>
              <a:t> Sunday – Year A: </a:t>
            </a:r>
          </a:p>
          <a:p>
            <a:pPr lvl="1">
              <a:spcBef>
                <a:spcPts val="1200"/>
              </a:spcBef>
            </a:pPr>
            <a:r>
              <a:rPr lang="en-US" sz="2400" dirty="0" smtClean="0">
                <a:latin typeface="Arial Narrow" panose="020B0606020202030204" pitchFamily="34" charset="0"/>
              </a:rPr>
              <a:t>“The virgin shall conceive, and bear a son, </a:t>
            </a:r>
            <a:br>
              <a:rPr lang="en-US" sz="2400" dirty="0" smtClean="0">
                <a:latin typeface="Arial Narrow" panose="020B0606020202030204" pitchFamily="34" charset="0"/>
              </a:rPr>
            </a:br>
            <a:r>
              <a:rPr lang="en-US" sz="2400" dirty="0" smtClean="0">
                <a:latin typeface="Arial Narrow" panose="020B0606020202030204" pitchFamily="34" charset="0"/>
              </a:rPr>
              <a:t>and they shall name him Emmanuel.”</a:t>
            </a:r>
            <a:r>
              <a:rPr lang="en-US" sz="1800" dirty="0" smtClean="0">
                <a:latin typeface="Arial Narrow" panose="020B0606020202030204" pitchFamily="34" charset="0"/>
              </a:rPr>
              <a:t> (Matt 1:23)</a:t>
            </a:r>
            <a:endParaRPr lang="en-US" sz="2400" dirty="0">
              <a:latin typeface="Arial Narrow" panose="020B0606020202030204" pitchFamily="34" charset="0"/>
            </a:endParaRPr>
          </a:p>
          <a:p>
            <a:pPr>
              <a:spcBef>
                <a:spcPts val="2400"/>
              </a:spcBef>
            </a:pPr>
            <a:endParaRPr lang="en-US" sz="2800" b="1" dirty="0" smtClean="0">
              <a:latin typeface="Arial Narrow" panose="020B0606020202030204" pitchFamily="34" charset="0"/>
            </a:endParaRPr>
          </a:p>
          <a:p>
            <a:pPr>
              <a:spcBef>
                <a:spcPts val="2400"/>
              </a:spcBef>
            </a:pPr>
            <a:r>
              <a:rPr lang="en-US" sz="2800" b="1" dirty="0" smtClean="0">
                <a:latin typeface="Arial Narrow" panose="020B0606020202030204" pitchFamily="34" charset="0"/>
              </a:rPr>
              <a:t>4</a:t>
            </a:r>
            <a:r>
              <a:rPr lang="en-US" sz="2800" b="1" baseline="30000" dirty="0" smtClean="0">
                <a:latin typeface="Arial Narrow" panose="020B0606020202030204" pitchFamily="34" charset="0"/>
              </a:rPr>
              <a:t>th</a:t>
            </a:r>
            <a:r>
              <a:rPr lang="en-US" sz="2800" b="1" dirty="0" smtClean="0">
                <a:latin typeface="Arial Narrow" panose="020B0606020202030204" pitchFamily="34" charset="0"/>
              </a:rPr>
              <a:t> </a:t>
            </a:r>
            <a:r>
              <a:rPr lang="en-US" sz="2800" b="1" dirty="0" smtClean="0">
                <a:latin typeface="Arial Narrow" panose="020B0606020202030204" pitchFamily="34" charset="0"/>
              </a:rPr>
              <a:t>Sunday </a:t>
            </a:r>
            <a:r>
              <a:rPr lang="en-US" sz="2800" b="1" dirty="0">
                <a:latin typeface="Arial Narrow" panose="020B0606020202030204" pitchFamily="34" charset="0"/>
              </a:rPr>
              <a:t>– Years </a:t>
            </a:r>
            <a:r>
              <a:rPr lang="en-US" sz="2800" b="1" dirty="0" smtClean="0">
                <a:latin typeface="Arial Narrow" panose="020B0606020202030204" pitchFamily="34" charset="0"/>
              </a:rPr>
              <a:t>BC</a:t>
            </a:r>
            <a:r>
              <a:rPr lang="en-US" sz="2800" b="1" dirty="0">
                <a:latin typeface="Arial Narrow" panose="020B0606020202030204" pitchFamily="34" charset="0"/>
              </a:rPr>
              <a:t>: </a:t>
            </a:r>
          </a:p>
          <a:p>
            <a:pPr lvl="1">
              <a:spcBef>
                <a:spcPts val="1200"/>
              </a:spcBef>
            </a:pPr>
            <a:r>
              <a:rPr lang="en-US" sz="2400" dirty="0" smtClean="0">
                <a:latin typeface="Arial Narrow" panose="020B0606020202030204" pitchFamily="34" charset="0"/>
              </a:rPr>
              <a:t>“Behold</a:t>
            </a:r>
            <a:r>
              <a:rPr lang="en-US" sz="2400" dirty="0">
                <a:latin typeface="Arial Narrow" panose="020B0606020202030204" pitchFamily="34" charset="0"/>
              </a:rPr>
              <a:t>, I am the handmaid of the Lord</a:t>
            </a:r>
            <a:r>
              <a:rPr lang="en-US" sz="2400" dirty="0" smtClean="0">
                <a:latin typeface="Arial Narrow" panose="020B0606020202030204" pitchFamily="34" charset="0"/>
              </a:rPr>
              <a:t>. </a:t>
            </a:r>
            <a:br>
              <a:rPr lang="en-US" sz="2400" dirty="0" smtClean="0">
                <a:latin typeface="Arial Narrow" panose="020B0606020202030204" pitchFamily="34" charset="0"/>
              </a:rPr>
            </a:br>
            <a:r>
              <a:rPr lang="en-US" sz="2400" dirty="0" smtClean="0">
                <a:latin typeface="Arial Narrow" panose="020B0606020202030204" pitchFamily="34" charset="0"/>
              </a:rPr>
              <a:t>May </a:t>
            </a:r>
            <a:r>
              <a:rPr lang="en-US" sz="2400" dirty="0">
                <a:latin typeface="Arial Narrow" panose="020B0606020202030204" pitchFamily="34" charset="0"/>
              </a:rPr>
              <a:t>it be done to me according to your word</a:t>
            </a:r>
            <a:r>
              <a:rPr lang="en-US" sz="2400" dirty="0" smtClean="0">
                <a:latin typeface="Arial Narrow" panose="020B0606020202030204" pitchFamily="34" charset="0"/>
              </a:rPr>
              <a:t>.” </a:t>
            </a:r>
            <a:br>
              <a:rPr lang="en-US" sz="2400" dirty="0" smtClean="0">
                <a:latin typeface="Arial Narrow" panose="020B0606020202030204" pitchFamily="34" charset="0"/>
              </a:rPr>
            </a:br>
            <a:r>
              <a:rPr lang="en-US" sz="1800" dirty="0" smtClean="0">
                <a:latin typeface="Arial Narrow" panose="020B0606020202030204" pitchFamily="34" charset="0"/>
              </a:rPr>
              <a:t>(Luke 1:38</a:t>
            </a:r>
            <a:r>
              <a:rPr lang="en-US" sz="1800" dirty="0" smtClean="0">
                <a:latin typeface="Arial Narrow" panose="020B0606020202030204" pitchFamily="34" charset="0"/>
              </a:rPr>
              <a:t>)</a:t>
            </a:r>
            <a:endParaRPr lang="en-US" sz="2400" dirty="0">
              <a:latin typeface="Arial Narrow" panose="020B0606020202030204" pitchFamily="34" charset="0"/>
            </a:endParaRPr>
          </a:p>
        </p:txBody>
      </p:sp>
      <p:sp>
        <p:nvSpPr>
          <p:cNvPr id="3" name="Title 2"/>
          <p:cNvSpPr>
            <a:spLocks noGrp="1"/>
          </p:cNvSpPr>
          <p:nvPr>
            <p:ph type="title"/>
          </p:nvPr>
        </p:nvSpPr>
        <p:spPr>
          <a:xfrm>
            <a:off x="381000" y="0"/>
            <a:ext cx="6096000" cy="990600"/>
          </a:xfrm>
        </p:spPr>
        <p:txBody>
          <a:bodyPr/>
          <a:lstStyle/>
          <a:p>
            <a:pPr algn="l"/>
            <a:r>
              <a:rPr lang="en-US" dirty="0" smtClean="0"/>
              <a:t>Alleluia </a:t>
            </a:r>
            <a:r>
              <a:rPr lang="en-US" dirty="0" smtClean="0"/>
              <a:t>Verses</a:t>
            </a:r>
            <a:endParaRPr lang="en-US" dirty="0"/>
          </a:p>
        </p:txBody>
      </p:sp>
      <p:pic>
        <p:nvPicPr>
          <p:cNvPr id="225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914400"/>
            <a:ext cx="2133600"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53012" y="3276600"/>
            <a:ext cx="1805188" cy="32042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0925672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&amp;  Break</a:t>
            </a:r>
            <a:endParaRPr lang="en-US" dirty="0"/>
          </a:p>
        </p:txBody>
      </p:sp>
      <p:sp>
        <p:nvSpPr>
          <p:cNvPr id="3" name="Content Placeholder 2"/>
          <p:cNvSpPr>
            <a:spLocks noGrp="1"/>
          </p:cNvSpPr>
          <p:nvPr>
            <p:ph idx="1"/>
          </p:nvPr>
        </p:nvSpPr>
        <p:spPr/>
        <p:txBody>
          <a:bodyPr/>
          <a:lstStyle/>
          <a:p>
            <a:r>
              <a:rPr lang="en-US" dirty="0" smtClean="0"/>
              <a:t>Questions? </a:t>
            </a:r>
          </a:p>
          <a:p>
            <a:pPr lvl="1"/>
            <a:r>
              <a:rPr lang="en-US" dirty="0" smtClean="0"/>
              <a:t>Please “raise your hands” (electronically)</a:t>
            </a:r>
          </a:p>
          <a:p>
            <a:pPr lvl="1"/>
            <a:r>
              <a:rPr lang="en-US" dirty="0" smtClean="0"/>
              <a:t>Or open your mic</a:t>
            </a:r>
          </a:p>
          <a:p>
            <a:pPr lvl="1"/>
            <a:endParaRPr lang="en-US" dirty="0"/>
          </a:p>
          <a:p>
            <a:pPr lvl="1"/>
            <a:endParaRPr lang="en-US" dirty="0" smtClean="0"/>
          </a:p>
          <a:p>
            <a:r>
              <a:rPr lang="en-US" dirty="0" smtClean="0"/>
              <a:t>Break</a:t>
            </a:r>
          </a:p>
          <a:p>
            <a:pPr lvl="1"/>
            <a:r>
              <a:rPr lang="en-US" dirty="0" smtClean="0"/>
              <a:t>We will continue in 10 minutes.</a:t>
            </a:r>
            <a:endParaRPr lang="en-US"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3810000"/>
            <a:ext cx="1688951"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39663137"/>
      </p:ext>
    </p:extLst>
  </p:cSld>
  <p:clrMapOvr>
    <a:masterClrMapping/>
  </p:clrMapOvr>
  <p:transition>
    <p:random/>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066800"/>
            <a:ext cx="8305800" cy="5638800"/>
          </a:xfrm>
        </p:spPr>
        <p:txBody>
          <a:bodyPr>
            <a:noAutofit/>
          </a:bodyPr>
          <a:lstStyle/>
          <a:p>
            <a:r>
              <a:rPr lang="en-US" sz="2800" dirty="0"/>
              <a:t>Recall “Rationale” in Lectionary Intro</a:t>
            </a:r>
            <a:r>
              <a:rPr lang="en-US" sz="2400" dirty="0"/>
              <a:t> (</a:t>
            </a:r>
            <a:r>
              <a:rPr lang="en-US" sz="2400" b="1" dirty="0"/>
              <a:t>chap. 5, par. 93</a:t>
            </a:r>
            <a:r>
              <a:rPr lang="en-US" sz="2400" b="1" dirty="0" smtClean="0"/>
              <a:t>):</a:t>
            </a:r>
            <a:endParaRPr lang="en-US" sz="2800" b="1" dirty="0"/>
          </a:p>
          <a:p>
            <a:pPr lvl="1"/>
            <a:r>
              <a:rPr lang="en-US" sz="1900" i="1" dirty="0"/>
              <a:t>“Each </a:t>
            </a:r>
            <a:r>
              <a:rPr lang="en-US" sz="1900" i="1" dirty="0">
                <a:solidFill>
                  <a:schemeClr val="tx2">
                    <a:lumMod val="25000"/>
                  </a:schemeClr>
                </a:solidFill>
              </a:rPr>
              <a:t>Gospel reading</a:t>
            </a:r>
            <a:r>
              <a:rPr lang="en-US" sz="1900" i="1" dirty="0"/>
              <a:t> has a distinctive theme: </a:t>
            </a:r>
            <a:r>
              <a:rPr lang="en-US" sz="1900" i="1" dirty="0" smtClean="0"/>
              <a:t>the </a:t>
            </a:r>
            <a:r>
              <a:rPr lang="en-US" sz="1900" b="1" i="1" dirty="0"/>
              <a:t>Lord's coming at the end of time </a:t>
            </a:r>
            <a:r>
              <a:rPr lang="en-US" sz="1900" i="1" dirty="0"/>
              <a:t>(1</a:t>
            </a:r>
            <a:r>
              <a:rPr lang="en-US" sz="1900" i="1" baseline="30000" dirty="0"/>
              <a:t>st</a:t>
            </a:r>
            <a:r>
              <a:rPr lang="en-US" sz="1900" i="1" dirty="0"/>
              <a:t> Sunday of Advent), </a:t>
            </a:r>
            <a:r>
              <a:rPr lang="en-US" sz="1900" b="1" i="1" dirty="0" smtClean="0"/>
              <a:t>John </a:t>
            </a:r>
            <a:r>
              <a:rPr lang="en-US" sz="1900" b="1" i="1" dirty="0"/>
              <a:t>the Baptist </a:t>
            </a:r>
            <a:r>
              <a:rPr lang="en-US" sz="1900" i="1" dirty="0"/>
              <a:t>(2</a:t>
            </a:r>
            <a:r>
              <a:rPr lang="en-US" sz="1900" i="1" baseline="30000" dirty="0"/>
              <a:t>nd</a:t>
            </a:r>
            <a:r>
              <a:rPr lang="en-US" sz="1900" i="1" dirty="0"/>
              <a:t> and 3</a:t>
            </a:r>
            <a:r>
              <a:rPr lang="en-US" sz="1900" i="1" baseline="30000" dirty="0"/>
              <a:t>rd</a:t>
            </a:r>
            <a:r>
              <a:rPr lang="en-US" sz="1900" i="1" dirty="0"/>
              <a:t> Sunday), and the events that prepared immediately for the </a:t>
            </a:r>
            <a:r>
              <a:rPr lang="en-US" sz="1900" b="1" i="1" dirty="0"/>
              <a:t>Lord's birth</a:t>
            </a:r>
            <a:r>
              <a:rPr lang="en-US" sz="1900" i="1" dirty="0"/>
              <a:t> (4</a:t>
            </a:r>
            <a:r>
              <a:rPr lang="en-US" sz="1900" i="1" baseline="30000" dirty="0"/>
              <a:t>th</a:t>
            </a:r>
            <a:r>
              <a:rPr lang="en-US" sz="1900" i="1" dirty="0"/>
              <a:t> Sunday</a:t>
            </a:r>
            <a:r>
              <a:rPr lang="en-US" sz="1900" i="1" dirty="0" smtClean="0"/>
              <a:t>).</a:t>
            </a:r>
          </a:p>
          <a:p>
            <a:pPr marL="687388" lvl="1" indent="-290513">
              <a:buClr>
                <a:schemeClr val="tx1"/>
              </a:buClr>
              <a:buSzPct val="90000"/>
              <a:buFont typeface="+mj-lt"/>
              <a:buAutoNum type="arabicPeriod"/>
            </a:pPr>
            <a:r>
              <a:rPr lang="en-US" sz="2400" dirty="0" smtClean="0"/>
              <a:t>Lord’s Coming at the end of time</a:t>
            </a:r>
          </a:p>
          <a:p>
            <a:pPr marL="687388" lvl="1" indent="-290513">
              <a:buClr>
                <a:schemeClr val="tx1"/>
              </a:buClr>
              <a:buSzPct val="90000"/>
              <a:buFont typeface="+mj-lt"/>
              <a:buAutoNum type="arabicPeriod"/>
            </a:pPr>
            <a:r>
              <a:rPr lang="en-US" sz="2400" dirty="0" smtClean="0"/>
              <a:t>John the Baptist – esp. preaching repentance</a:t>
            </a:r>
          </a:p>
          <a:p>
            <a:pPr marL="687388" lvl="1" indent="-290513">
              <a:buClr>
                <a:schemeClr val="tx1"/>
              </a:buClr>
              <a:buSzPct val="90000"/>
              <a:buFont typeface="+mj-lt"/>
              <a:buAutoNum type="arabicPeriod"/>
            </a:pPr>
            <a:r>
              <a:rPr lang="en-US" sz="2400" dirty="0" smtClean="0"/>
              <a:t>John the Baptist – esp. preaching about “the coming one”</a:t>
            </a:r>
          </a:p>
          <a:p>
            <a:pPr marL="687388" lvl="1" indent="-290513">
              <a:buClr>
                <a:schemeClr val="tx1"/>
              </a:buClr>
              <a:buSzPct val="90000"/>
              <a:buFont typeface="+mj-lt"/>
              <a:buAutoNum type="arabicPeriod"/>
            </a:pPr>
            <a:r>
              <a:rPr lang="en-US" sz="2400" dirty="0" smtClean="0"/>
              <a:t>Before Jesus’ Birth: Matt 1:1-25 &amp; Luke 1:1-79</a:t>
            </a:r>
          </a:p>
          <a:p>
            <a:pPr>
              <a:spcBef>
                <a:spcPts val="2400"/>
              </a:spcBef>
            </a:pPr>
            <a:r>
              <a:rPr lang="en-US" sz="2800" dirty="0" smtClean="0"/>
              <a:t>Year B Gospels:</a:t>
            </a:r>
          </a:p>
          <a:p>
            <a:pPr marL="687388" lvl="1" indent="-290513">
              <a:buClr>
                <a:schemeClr val="tx1"/>
              </a:buClr>
              <a:buSzPct val="90000"/>
              <a:buFont typeface="+mj-lt"/>
              <a:buAutoNum type="arabicPeriod"/>
            </a:pPr>
            <a:r>
              <a:rPr lang="en-US" sz="2400" dirty="0" smtClean="0"/>
              <a:t>Mark 13:33-37 </a:t>
            </a:r>
            <a:endParaRPr lang="en-US" sz="2400" dirty="0"/>
          </a:p>
          <a:p>
            <a:pPr marL="687388" lvl="1" indent="-290513">
              <a:buClr>
                <a:schemeClr val="tx1"/>
              </a:buClr>
              <a:buSzPct val="90000"/>
              <a:buFont typeface="+mj-lt"/>
              <a:buAutoNum type="arabicPeriod"/>
            </a:pPr>
            <a:r>
              <a:rPr lang="en-US" sz="2400" dirty="0" smtClean="0"/>
              <a:t>Mark 1:1-8</a:t>
            </a:r>
          </a:p>
          <a:p>
            <a:pPr marL="687388" lvl="1" indent="-290513">
              <a:buClr>
                <a:schemeClr val="tx1"/>
              </a:buClr>
              <a:buSzPct val="90000"/>
              <a:buFont typeface="+mj-lt"/>
              <a:buAutoNum type="arabicPeriod"/>
            </a:pPr>
            <a:r>
              <a:rPr lang="en-US" sz="2400" b="1" dirty="0" smtClean="0"/>
              <a:t>JOHN </a:t>
            </a:r>
            <a:r>
              <a:rPr lang="en-US" sz="2400" dirty="0" smtClean="0"/>
              <a:t>1:6-8, 19-28</a:t>
            </a:r>
            <a:r>
              <a:rPr lang="en-US" sz="2000" i="1" dirty="0" smtClean="0"/>
              <a:t>  - why not Mark?</a:t>
            </a:r>
            <a:endParaRPr lang="en-US" sz="2400" i="1" dirty="0" smtClean="0"/>
          </a:p>
          <a:p>
            <a:pPr marL="687388" lvl="1" indent="-290513">
              <a:buClr>
                <a:schemeClr val="tx1"/>
              </a:buClr>
              <a:buSzPct val="90000"/>
              <a:buFont typeface="+mj-lt"/>
              <a:buAutoNum type="arabicPeriod"/>
            </a:pPr>
            <a:r>
              <a:rPr lang="en-US" sz="2400" b="1" dirty="0" smtClean="0"/>
              <a:t>LUKE </a:t>
            </a:r>
            <a:r>
              <a:rPr lang="en-US" sz="2400" dirty="0" smtClean="0"/>
              <a:t>1:39-45</a:t>
            </a:r>
            <a:r>
              <a:rPr lang="en-US" sz="2000" i="1" dirty="0"/>
              <a:t> - why not Mark?</a:t>
            </a:r>
            <a:endParaRPr lang="en-US" sz="2400" dirty="0" smtClean="0"/>
          </a:p>
        </p:txBody>
      </p:sp>
      <p:sp>
        <p:nvSpPr>
          <p:cNvPr id="3" name="Title 2"/>
          <p:cNvSpPr>
            <a:spLocks noGrp="1"/>
          </p:cNvSpPr>
          <p:nvPr>
            <p:ph type="title"/>
          </p:nvPr>
        </p:nvSpPr>
        <p:spPr/>
        <p:txBody>
          <a:bodyPr>
            <a:normAutofit/>
          </a:bodyPr>
          <a:lstStyle/>
          <a:p>
            <a:r>
              <a:rPr lang="en-US" dirty="0" smtClean="0"/>
              <a:t>Year B – </a:t>
            </a:r>
            <a:r>
              <a:rPr lang="en-US" dirty="0"/>
              <a:t>GOSPEL Readings</a:t>
            </a:r>
          </a:p>
        </p:txBody>
      </p:sp>
    </p:spTree>
    <p:extLst>
      <p:ext uri="{BB962C8B-B14F-4D97-AF65-F5344CB8AC3E}">
        <p14:creationId xmlns:p14="http://schemas.microsoft.com/office/powerpoint/2010/main" val="183832639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524000"/>
            <a:ext cx="8763000" cy="5334000"/>
          </a:xfrm>
        </p:spPr>
        <p:txBody>
          <a:bodyPr>
            <a:noAutofit/>
          </a:bodyPr>
          <a:lstStyle/>
          <a:p>
            <a:pPr marL="460375" indent="-233363">
              <a:lnSpc>
                <a:spcPct val="95000"/>
              </a:lnSpc>
              <a:buNone/>
            </a:pPr>
            <a:r>
              <a:rPr lang="en-US" sz="2400" dirty="0" smtClean="0">
                <a:latin typeface="Arial Narrow" panose="020B0606020202030204" pitchFamily="34" charset="0"/>
              </a:rPr>
              <a:t>Jesus said to his disciples:  “</a:t>
            </a:r>
            <a:r>
              <a:rPr lang="en-US" sz="2400" b="1" dirty="0" smtClean="0">
                <a:latin typeface="Arial Narrow" panose="020B0606020202030204" pitchFamily="34" charset="0"/>
              </a:rPr>
              <a:t>Be watchful! Be alert!</a:t>
            </a:r>
            <a:br>
              <a:rPr lang="en-US" sz="2400" b="1" dirty="0" smtClean="0">
                <a:latin typeface="Arial Narrow" panose="020B0606020202030204" pitchFamily="34" charset="0"/>
              </a:rPr>
            </a:br>
            <a:r>
              <a:rPr lang="en-US" sz="2400" b="1" dirty="0" smtClean="0">
                <a:latin typeface="Arial Narrow" panose="020B0606020202030204" pitchFamily="34" charset="0"/>
              </a:rPr>
              <a:t>You do not know when </a:t>
            </a:r>
            <a:r>
              <a:rPr lang="en-US" sz="2400" dirty="0" smtClean="0">
                <a:latin typeface="Arial Narrow" panose="020B0606020202030204" pitchFamily="34" charset="0"/>
              </a:rPr>
              <a:t>the time will come.</a:t>
            </a:r>
          </a:p>
          <a:p>
            <a:pPr marL="460375" indent="-233363">
              <a:lnSpc>
                <a:spcPct val="95000"/>
              </a:lnSpc>
              <a:buNone/>
            </a:pPr>
            <a:r>
              <a:rPr lang="en-US" sz="2400" dirty="0" smtClean="0">
                <a:latin typeface="Arial Narrow" panose="020B0606020202030204" pitchFamily="34" charset="0"/>
              </a:rPr>
              <a:t>It is like a man traveling abroad.</a:t>
            </a:r>
            <a:br>
              <a:rPr lang="en-US" sz="2400" dirty="0" smtClean="0">
                <a:latin typeface="Arial Narrow" panose="020B0606020202030204" pitchFamily="34" charset="0"/>
              </a:rPr>
            </a:br>
            <a:r>
              <a:rPr lang="en-US" sz="2400" dirty="0" smtClean="0">
                <a:latin typeface="Arial Narrow" panose="020B0606020202030204" pitchFamily="34" charset="0"/>
              </a:rPr>
              <a:t>He leaves home and places his servants in charge,</a:t>
            </a:r>
            <a:br>
              <a:rPr lang="en-US" sz="2400" dirty="0" smtClean="0">
                <a:latin typeface="Arial Narrow" panose="020B0606020202030204" pitchFamily="34" charset="0"/>
              </a:rPr>
            </a:br>
            <a:r>
              <a:rPr lang="en-US" sz="2400" dirty="0" smtClean="0">
                <a:latin typeface="Arial Narrow" panose="020B0606020202030204" pitchFamily="34" charset="0"/>
              </a:rPr>
              <a:t>each with his own work,</a:t>
            </a:r>
            <a:br>
              <a:rPr lang="en-US" sz="2400" dirty="0" smtClean="0">
                <a:latin typeface="Arial Narrow" panose="020B0606020202030204" pitchFamily="34" charset="0"/>
              </a:rPr>
            </a:br>
            <a:r>
              <a:rPr lang="en-US" sz="2400" dirty="0" smtClean="0">
                <a:latin typeface="Arial Narrow" panose="020B0606020202030204" pitchFamily="34" charset="0"/>
              </a:rPr>
              <a:t>and orders the gatekeeper to be on the watch.</a:t>
            </a:r>
          </a:p>
          <a:p>
            <a:pPr marL="460375" indent="-233363">
              <a:lnSpc>
                <a:spcPct val="95000"/>
              </a:lnSpc>
              <a:buNone/>
            </a:pPr>
            <a:r>
              <a:rPr lang="en-US" sz="2400" dirty="0" smtClean="0">
                <a:latin typeface="Arial Narrow" panose="020B0606020202030204" pitchFamily="34" charset="0"/>
              </a:rPr>
              <a:t>Watch, therefore;</a:t>
            </a:r>
            <a:br>
              <a:rPr lang="en-US" sz="2400" dirty="0" smtClean="0">
                <a:latin typeface="Arial Narrow" panose="020B0606020202030204" pitchFamily="34" charset="0"/>
              </a:rPr>
            </a:br>
            <a:r>
              <a:rPr lang="en-US" sz="2400" b="1" dirty="0" smtClean="0">
                <a:latin typeface="Arial Narrow" panose="020B0606020202030204" pitchFamily="34" charset="0"/>
              </a:rPr>
              <a:t>you do not know when </a:t>
            </a:r>
            <a:r>
              <a:rPr lang="en-US" sz="2400" dirty="0" smtClean="0">
                <a:latin typeface="Arial Narrow" panose="020B0606020202030204" pitchFamily="34" charset="0"/>
              </a:rPr>
              <a:t>the Lord </a:t>
            </a:r>
            <a:br>
              <a:rPr lang="en-US" sz="2400" dirty="0" smtClean="0">
                <a:latin typeface="Arial Narrow" panose="020B0606020202030204" pitchFamily="34" charset="0"/>
              </a:rPr>
            </a:br>
            <a:r>
              <a:rPr lang="en-US" sz="2400" dirty="0" smtClean="0">
                <a:latin typeface="Arial Narrow" panose="020B0606020202030204" pitchFamily="34" charset="0"/>
              </a:rPr>
              <a:t>        of the house is coming,</a:t>
            </a:r>
            <a:br>
              <a:rPr lang="en-US" sz="2400" dirty="0" smtClean="0">
                <a:latin typeface="Arial Narrow" panose="020B0606020202030204" pitchFamily="34" charset="0"/>
              </a:rPr>
            </a:br>
            <a:r>
              <a:rPr lang="en-US" sz="2400" dirty="0" smtClean="0">
                <a:latin typeface="Arial Narrow" panose="020B0606020202030204" pitchFamily="34" charset="0"/>
              </a:rPr>
              <a:t>whether in the evening, or at midnight,</a:t>
            </a:r>
            <a:br>
              <a:rPr lang="en-US" sz="2400" dirty="0" smtClean="0">
                <a:latin typeface="Arial Narrow" panose="020B0606020202030204" pitchFamily="34" charset="0"/>
              </a:rPr>
            </a:br>
            <a:r>
              <a:rPr lang="en-US" sz="2400" dirty="0" smtClean="0">
                <a:latin typeface="Arial Narrow" panose="020B0606020202030204" pitchFamily="34" charset="0"/>
              </a:rPr>
              <a:t>or at cockcrow, or in the morning.</a:t>
            </a:r>
          </a:p>
          <a:p>
            <a:pPr marL="460375" indent="-233363">
              <a:lnSpc>
                <a:spcPct val="95000"/>
              </a:lnSpc>
              <a:buNone/>
            </a:pPr>
            <a:r>
              <a:rPr lang="en-US" sz="2400" dirty="0" smtClean="0">
                <a:latin typeface="Arial Narrow" panose="020B0606020202030204" pitchFamily="34" charset="0"/>
              </a:rPr>
              <a:t>May he not come suddenly and find you sleeping.</a:t>
            </a:r>
          </a:p>
          <a:p>
            <a:pPr marL="460375" indent="-233363">
              <a:lnSpc>
                <a:spcPct val="95000"/>
              </a:lnSpc>
              <a:buNone/>
            </a:pPr>
            <a:r>
              <a:rPr lang="en-US" sz="2400" dirty="0" smtClean="0">
                <a:latin typeface="Arial Narrow" panose="020B0606020202030204" pitchFamily="34" charset="0"/>
              </a:rPr>
              <a:t>What I say to you, I say to all: </a:t>
            </a:r>
            <a:r>
              <a:rPr lang="en-US" sz="2400" b="1" dirty="0" smtClean="0">
                <a:latin typeface="Arial Narrow" panose="020B0606020202030204" pitchFamily="34" charset="0"/>
              </a:rPr>
              <a:t>‘Watch!’ </a:t>
            </a:r>
            <a:r>
              <a:rPr lang="en-US" sz="2400" dirty="0" smtClean="0">
                <a:latin typeface="Arial Narrow" panose="020B0606020202030204" pitchFamily="34" charset="0"/>
              </a:rPr>
              <a:t>”</a:t>
            </a:r>
            <a:endParaRPr lang="en-US" sz="2400" dirty="0">
              <a:latin typeface="Arial Narrow" panose="020B0606020202030204" pitchFamily="34" charset="0"/>
            </a:endParaRPr>
          </a:p>
        </p:txBody>
      </p:sp>
      <p:sp>
        <p:nvSpPr>
          <p:cNvPr id="3" name="Title 2"/>
          <p:cNvSpPr>
            <a:spLocks noGrp="1"/>
          </p:cNvSpPr>
          <p:nvPr>
            <p:ph type="title"/>
          </p:nvPr>
        </p:nvSpPr>
        <p:spPr>
          <a:xfrm>
            <a:off x="381000" y="0"/>
            <a:ext cx="8458200" cy="1371600"/>
          </a:xfrm>
        </p:spPr>
        <p:txBody>
          <a:bodyPr>
            <a:noAutofit/>
          </a:bodyPr>
          <a:lstStyle/>
          <a:p>
            <a:pPr algn="l"/>
            <a:r>
              <a:rPr lang="en-US" sz="3200" dirty="0" smtClean="0">
                <a:solidFill>
                  <a:schemeClr val="bg1"/>
                </a:solidFill>
              </a:rPr>
              <a:t>1</a:t>
            </a:r>
            <a:r>
              <a:rPr lang="en-US" sz="3200" baseline="30000" dirty="0" smtClean="0">
                <a:solidFill>
                  <a:schemeClr val="bg1"/>
                </a:solidFill>
              </a:rPr>
              <a:t>st</a:t>
            </a:r>
            <a:r>
              <a:rPr lang="en-US" sz="3200" dirty="0" smtClean="0">
                <a:solidFill>
                  <a:schemeClr val="bg1"/>
                </a:solidFill>
              </a:rPr>
              <a:t> Sun. Advent, B </a:t>
            </a:r>
            <a:r>
              <a:rPr lang="en-US" sz="3600" dirty="0" smtClean="0">
                <a:solidFill>
                  <a:schemeClr val="bg1"/>
                </a:solidFill>
              </a:rPr>
              <a:t>– </a:t>
            </a:r>
            <a:br>
              <a:rPr lang="en-US" sz="3600" dirty="0" smtClean="0">
                <a:solidFill>
                  <a:schemeClr val="bg1"/>
                </a:solidFill>
              </a:rPr>
            </a:br>
            <a:r>
              <a:rPr lang="sv-SE" sz="3600" dirty="0" smtClean="0">
                <a:solidFill>
                  <a:schemeClr val="bg1"/>
                </a:solidFill>
              </a:rPr>
              <a:t>Mark 13:33-37</a:t>
            </a:r>
            <a:endParaRPr lang="en-US" sz="4000" dirty="0">
              <a:solidFill>
                <a:schemeClr val="bg1"/>
              </a:solidFill>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74119" y="0"/>
            <a:ext cx="1962066" cy="2560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4062933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458200" cy="5334000"/>
          </a:xfrm>
        </p:spPr>
        <p:txBody>
          <a:bodyPr>
            <a:noAutofit/>
          </a:bodyPr>
          <a:lstStyle/>
          <a:p>
            <a:pPr marL="0" indent="0">
              <a:lnSpc>
                <a:spcPct val="85000"/>
              </a:lnSpc>
              <a:buNone/>
            </a:pPr>
            <a:r>
              <a:rPr lang="en-US" sz="1800" b="1" smtClean="0">
                <a:latin typeface="Arial Narrow" panose="020B0606020202030204" pitchFamily="34" charset="0"/>
              </a:rPr>
              <a:t>Double Introduction (13:1-4):</a:t>
            </a:r>
            <a:r>
              <a:rPr lang="en-US" sz="1800" smtClean="0">
                <a:latin typeface="Arial Narrow" panose="020B0606020202030204" pitchFamily="34" charset="0"/>
              </a:rPr>
              <a:t> </a:t>
            </a:r>
          </a:p>
          <a:p>
            <a:pPr marL="222250" lvl="1" indent="0">
              <a:lnSpc>
                <a:spcPct val="85000"/>
              </a:lnSpc>
              <a:buNone/>
            </a:pPr>
            <a:r>
              <a:rPr lang="en-US" sz="1600" smtClean="0">
                <a:latin typeface="Arial Narrow" panose="020B0606020202030204" pitchFamily="34" charset="0"/>
              </a:rPr>
              <a:t>A) Jesus and a disciple dialogue about the present grandeur and the future destruction of the Temple (13:1-2)</a:t>
            </a:r>
          </a:p>
          <a:p>
            <a:pPr marL="222250" lvl="1" indent="0">
              <a:lnSpc>
                <a:spcPct val="85000"/>
              </a:lnSpc>
              <a:buNone/>
            </a:pPr>
            <a:r>
              <a:rPr lang="en-US" sz="1600" smtClean="0">
                <a:latin typeface="Arial Narrow" panose="020B0606020202030204" pitchFamily="34" charset="0"/>
              </a:rPr>
              <a:t>B) Jesus' closest disciples ask him privately: </a:t>
            </a:r>
            <a:r>
              <a:rPr lang="en-US" sz="1600" b="1" smtClean="0">
                <a:latin typeface="Arial Narrow" panose="020B0606020202030204" pitchFamily="34" charset="0"/>
              </a:rPr>
              <a:t>When? </a:t>
            </a:r>
            <a:r>
              <a:rPr lang="en-US" sz="1600" smtClean="0">
                <a:latin typeface="Arial Narrow" panose="020B0606020202030204" pitchFamily="34" charset="0"/>
              </a:rPr>
              <a:t>And what will be the </a:t>
            </a:r>
            <a:r>
              <a:rPr lang="en-US" sz="1600" b="1" smtClean="0">
                <a:latin typeface="Arial Narrow" panose="020B0606020202030204" pitchFamily="34" charset="0"/>
              </a:rPr>
              <a:t>signs</a:t>
            </a:r>
            <a:r>
              <a:rPr lang="en-US" sz="1600" smtClean="0">
                <a:latin typeface="Arial Narrow" panose="020B0606020202030204" pitchFamily="34" charset="0"/>
              </a:rPr>
              <a:t> of the end? (13:3-4)</a:t>
            </a:r>
          </a:p>
          <a:p>
            <a:pPr marL="0" indent="0">
              <a:lnSpc>
                <a:spcPct val="85000"/>
              </a:lnSpc>
              <a:buNone/>
            </a:pPr>
            <a:r>
              <a:rPr lang="en-US" sz="1800" b="1" smtClean="0">
                <a:latin typeface="Arial Narrow" panose="020B0606020202030204" pitchFamily="34" charset="0"/>
              </a:rPr>
              <a:t>Jesus' Warnings about Trials and Tribulations on Earth (13:5-23):</a:t>
            </a:r>
            <a:r>
              <a:rPr lang="en-US" sz="1800" smtClean="0">
                <a:latin typeface="Arial Narrow" panose="020B0606020202030204" pitchFamily="34" charset="0"/>
              </a:rPr>
              <a:t> </a:t>
            </a:r>
          </a:p>
          <a:p>
            <a:pPr marL="365760" lvl="1" indent="0">
              <a:lnSpc>
                <a:spcPct val="85000"/>
              </a:lnSpc>
              <a:buNone/>
            </a:pPr>
            <a:r>
              <a:rPr lang="en-US" sz="1600" b="1" i="1" smtClean="0">
                <a:latin typeface="Arial Narrow" panose="020B0606020202030204" pitchFamily="34" charset="0"/>
              </a:rPr>
              <a:t>Take heed: </a:t>
            </a:r>
            <a:r>
              <a:rPr lang="en-US" sz="1600" smtClean="0">
                <a:latin typeface="Arial Narrow" panose="020B0606020202030204" pitchFamily="34" charset="0"/>
              </a:rPr>
              <a:t>let no one lead you astray (13:5-6) </a:t>
            </a:r>
          </a:p>
          <a:p>
            <a:pPr marL="777240" lvl="2" indent="0">
              <a:lnSpc>
                <a:spcPct val="85000"/>
              </a:lnSpc>
              <a:buNone/>
            </a:pPr>
            <a:r>
              <a:rPr lang="en-US" sz="1400" smtClean="0">
                <a:latin typeface="Arial Narrow" panose="020B0606020202030204" pitchFamily="34" charset="0"/>
              </a:rPr>
              <a:t>Wars, earthquakes and famines will come, but the end is not yet (13:7-8)</a:t>
            </a:r>
          </a:p>
          <a:p>
            <a:pPr marL="365760" lvl="1" indent="0">
              <a:lnSpc>
                <a:spcPct val="85000"/>
              </a:lnSpc>
              <a:buNone/>
            </a:pPr>
            <a:r>
              <a:rPr lang="en-US" sz="1600" b="1" i="1" smtClean="0">
                <a:latin typeface="Arial Narrow" panose="020B0606020202030204" pitchFamily="34" charset="0"/>
              </a:rPr>
              <a:t>Take heed: </a:t>
            </a:r>
            <a:r>
              <a:rPr lang="en-US" sz="1600" smtClean="0">
                <a:latin typeface="Arial Narrow" panose="020B0606020202030204" pitchFamily="34" charset="0"/>
              </a:rPr>
              <a:t>you will be arrested and put on trial, so you can bear testimony (13:9-11) </a:t>
            </a:r>
          </a:p>
          <a:p>
            <a:pPr marL="777240" lvl="2" indent="0">
              <a:lnSpc>
                <a:spcPct val="85000"/>
              </a:lnSpc>
              <a:buNone/>
            </a:pPr>
            <a:r>
              <a:rPr lang="en-US" sz="1400" smtClean="0">
                <a:latin typeface="Arial Narrow" panose="020B0606020202030204" pitchFamily="34" charset="0"/>
              </a:rPr>
              <a:t>You will be hated and put to death, even by family members; but </a:t>
            </a:r>
            <a:r>
              <a:rPr lang="en-US" sz="1400" b="1" i="1" smtClean="0">
                <a:latin typeface="Arial Narrow" panose="020B0606020202030204" pitchFamily="34" charset="0"/>
              </a:rPr>
              <a:t>whoever endures will be saved </a:t>
            </a:r>
            <a:r>
              <a:rPr lang="en-US" sz="1400" smtClean="0">
                <a:latin typeface="Arial Narrow" panose="020B0606020202030204" pitchFamily="34" charset="0"/>
              </a:rPr>
              <a:t>(13:12-13)</a:t>
            </a:r>
          </a:p>
          <a:p>
            <a:pPr marL="365760" lvl="1" indent="0">
              <a:lnSpc>
                <a:spcPct val="85000"/>
              </a:lnSpc>
              <a:buNone/>
            </a:pPr>
            <a:r>
              <a:rPr lang="en-US" sz="1600" i="1" smtClean="0">
                <a:latin typeface="Arial Narrow" panose="020B0606020202030204" pitchFamily="34" charset="0"/>
              </a:rPr>
              <a:t>Let the reader understand: </a:t>
            </a:r>
            <a:r>
              <a:rPr lang="en-US" sz="1600" smtClean="0">
                <a:latin typeface="Arial Narrow" panose="020B0606020202030204" pitchFamily="34" charset="0"/>
              </a:rPr>
              <a:t>When you see the desolating sacrilege, everyone must flee (13:14-18)</a:t>
            </a:r>
          </a:p>
          <a:p>
            <a:pPr marL="777240" lvl="2" indent="0">
              <a:lnSpc>
                <a:spcPct val="85000"/>
              </a:lnSpc>
              <a:buNone/>
            </a:pPr>
            <a:r>
              <a:rPr lang="en-US" sz="1400" smtClean="0">
                <a:latin typeface="Arial Narrow" panose="020B0606020202030204" pitchFamily="34" charset="0"/>
              </a:rPr>
              <a:t>Tribulations will be greater than ever before, but God has shortened those days for the sake of the elect (13:19-20)</a:t>
            </a:r>
          </a:p>
          <a:p>
            <a:pPr marL="365760" lvl="1" indent="0">
              <a:lnSpc>
                <a:spcPct val="85000"/>
              </a:lnSpc>
              <a:buNone/>
            </a:pPr>
            <a:r>
              <a:rPr lang="en-US" sz="1600" b="1" i="1" smtClean="0">
                <a:latin typeface="Arial Narrow" panose="020B0606020202030204" pitchFamily="34" charset="0"/>
              </a:rPr>
              <a:t>Take heed: </a:t>
            </a:r>
            <a:r>
              <a:rPr lang="en-US" sz="1600" smtClean="0">
                <a:latin typeface="Arial Narrow" panose="020B0606020202030204" pitchFamily="34" charset="0"/>
              </a:rPr>
              <a:t>Don't be led astray by false messiahs and false prophets; Jesus has forewarned us (13:21-23)</a:t>
            </a:r>
          </a:p>
          <a:p>
            <a:pPr marL="0" indent="0">
              <a:lnSpc>
                <a:spcPct val="85000"/>
              </a:lnSpc>
              <a:buNone/>
            </a:pPr>
            <a:r>
              <a:rPr lang="en-US" sz="1800" b="1" smtClean="0">
                <a:latin typeface="Arial Narrow" panose="020B0606020202030204" pitchFamily="34" charset="0"/>
              </a:rPr>
              <a:t>Jesus' Teachings about the Coming of the Son of Man (13:24-31):</a:t>
            </a:r>
            <a:r>
              <a:rPr lang="en-US" sz="1800" smtClean="0">
                <a:latin typeface="Arial Narrow" panose="020B0606020202030204" pitchFamily="34" charset="0"/>
              </a:rPr>
              <a:t> </a:t>
            </a:r>
          </a:p>
          <a:p>
            <a:pPr marL="365760" lvl="1" indent="0">
              <a:lnSpc>
                <a:spcPct val="85000"/>
              </a:lnSpc>
              <a:buNone/>
            </a:pPr>
            <a:r>
              <a:rPr lang="en-US" sz="1600" smtClean="0">
                <a:latin typeface="Arial Narrow" panose="020B0606020202030204" pitchFamily="34" charset="0"/>
              </a:rPr>
              <a:t>After the foregoing tribulations, there will be signs in the heavens (13:24-25) </a:t>
            </a:r>
          </a:p>
          <a:p>
            <a:pPr marL="777240" lvl="2" indent="0">
              <a:lnSpc>
                <a:spcPct val="85000"/>
              </a:lnSpc>
              <a:buNone/>
            </a:pPr>
            <a:r>
              <a:rPr lang="en-US" sz="1400" smtClean="0">
                <a:latin typeface="Arial Narrow" panose="020B0606020202030204" pitchFamily="34" charset="0"/>
              </a:rPr>
              <a:t>The Son of Man will come with great power, </a:t>
            </a:r>
            <a:r>
              <a:rPr lang="en-US" sz="1400" b="1" i="1" smtClean="0">
                <a:latin typeface="Arial Narrow" panose="020B0606020202030204" pitchFamily="34" charset="0"/>
              </a:rPr>
              <a:t>to gather the elect </a:t>
            </a:r>
            <a:r>
              <a:rPr lang="en-US" sz="1400" smtClean="0">
                <a:latin typeface="Arial Narrow" panose="020B0606020202030204" pitchFamily="34" charset="0"/>
              </a:rPr>
              <a:t>(13:26-27)</a:t>
            </a:r>
          </a:p>
          <a:p>
            <a:pPr marL="365760" lvl="1" indent="0">
              <a:lnSpc>
                <a:spcPct val="85000"/>
              </a:lnSpc>
              <a:buNone/>
            </a:pPr>
            <a:r>
              <a:rPr lang="en-US" sz="1600" smtClean="0">
                <a:latin typeface="Arial Narrow" panose="020B0606020202030204" pitchFamily="34" charset="0"/>
              </a:rPr>
              <a:t>Learn a lesson from the fig tree, so you know when the Son of Man is near (13:28-29) </a:t>
            </a:r>
          </a:p>
          <a:p>
            <a:pPr marL="777240" lvl="2" indent="0">
              <a:lnSpc>
                <a:spcPct val="85000"/>
              </a:lnSpc>
              <a:buNone/>
            </a:pPr>
            <a:r>
              <a:rPr lang="en-US" sz="1400" smtClean="0">
                <a:latin typeface="Arial Narrow" panose="020B0606020202030204" pitchFamily="34" charset="0"/>
              </a:rPr>
              <a:t>This generation will not pass until all has taken place (13:30-31)</a:t>
            </a:r>
          </a:p>
          <a:p>
            <a:pPr marL="0" indent="0">
              <a:lnSpc>
                <a:spcPct val="85000"/>
              </a:lnSpc>
              <a:buNone/>
            </a:pPr>
            <a:r>
              <a:rPr lang="en-US" sz="1800" b="1" smtClean="0">
                <a:latin typeface="Arial Narrow" panose="020B0606020202030204" pitchFamily="34" charset="0"/>
              </a:rPr>
              <a:t>Double Conclusion (13:32-37): </a:t>
            </a:r>
            <a:endParaRPr lang="en-US" sz="1800" smtClean="0">
              <a:latin typeface="Arial Narrow" panose="020B0606020202030204" pitchFamily="34" charset="0"/>
            </a:endParaRPr>
          </a:p>
          <a:p>
            <a:pPr marL="222250" lvl="1" indent="0">
              <a:lnSpc>
                <a:spcPct val="85000"/>
              </a:lnSpc>
              <a:buNone/>
            </a:pPr>
            <a:r>
              <a:rPr lang="en-US" sz="1600" smtClean="0">
                <a:latin typeface="Arial Narrow" panose="020B0606020202030204" pitchFamily="34" charset="0"/>
              </a:rPr>
              <a:t>B') Jesus' answer to the disciples' question, </a:t>
            </a:r>
            <a:r>
              <a:rPr lang="en-US" sz="1600" b="1" smtClean="0">
                <a:latin typeface="Arial Narrow" panose="020B0606020202030204" pitchFamily="34" charset="0"/>
              </a:rPr>
              <a:t>When</a:t>
            </a:r>
            <a:r>
              <a:rPr lang="en-US" sz="1600" smtClean="0">
                <a:latin typeface="Arial Narrow" panose="020B0606020202030204" pitchFamily="34" charset="0"/>
              </a:rPr>
              <a:t>?: "Amen, this generation won't pass away; but </a:t>
            </a:r>
            <a:r>
              <a:rPr lang="en-US" sz="1600" b="1" smtClean="0">
                <a:latin typeface="Arial Narrow" panose="020B0606020202030204" pitchFamily="34" charset="0"/>
              </a:rPr>
              <a:t>no one knows</a:t>
            </a:r>
            <a:r>
              <a:rPr lang="en-US" sz="1600" smtClean="0">
                <a:latin typeface="Arial Narrow" panose="020B0606020202030204" pitchFamily="34" charset="0"/>
              </a:rPr>
              <a:t> the day nor hour" (13:32-33)</a:t>
            </a:r>
          </a:p>
          <a:p>
            <a:pPr marL="222250" lvl="1" indent="0">
              <a:lnSpc>
                <a:spcPct val="85000"/>
              </a:lnSpc>
              <a:buNone/>
            </a:pPr>
            <a:r>
              <a:rPr lang="en-US" sz="1600" smtClean="0">
                <a:latin typeface="Arial Narrow" panose="020B0606020202030204" pitchFamily="34" charset="0"/>
              </a:rPr>
              <a:t>A') Jesus' final call for all: </a:t>
            </a:r>
            <a:r>
              <a:rPr lang="en-US" sz="1600" b="1" i="1" smtClean="0">
                <a:latin typeface="Arial Narrow" panose="020B0606020202030204" pitchFamily="34" charset="0"/>
              </a:rPr>
              <a:t>Take heed; watch</a:t>
            </a:r>
            <a:r>
              <a:rPr lang="en-US" sz="1600" smtClean="0">
                <a:latin typeface="Arial Narrow" panose="020B0606020202030204" pitchFamily="34" charset="0"/>
              </a:rPr>
              <a:t>, since </a:t>
            </a:r>
            <a:r>
              <a:rPr lang="en-US" sz="1600" b="1" smtClean="0">
                <a:latin typeface="Arial Narrow" panose="020B0606020202030204" pitchFamily="34" charset="0"/>
              </a:rPr>
              <a:t>you do not know when</a:t>
            </a:r>
            <a:r>
              <a:rPr lang="en-US" sz="1600" smtClean="0">
                <a:latin typeface="Arial Narrow" panose="020B0606020202030204" pitchFamily="34" charset="0"/>
              </a:rPr>
              <a:t>; illustrated by the Parable of the Doorkeeper; "stay awake!" (13:34-37)</a:t>
            </a:r>
            <a:endParaRPr lang="en-US" sz="1600" dirty="0">
              <a:latin typeface="Arial Narrow" panose="020B0606020202030204" pitchFamily="34" charset="0"/>
            </a:endParaRPr>
          </a:p>
        </p:txBody>
      </p:sp>
      <p:sp>
        <p:nvSpPr>
          <p:cNvPr id="3" name="Title 2"/>
          <p:cNvSpPr>
            <a:spLocks noGrp="1"/>
          </p:cNvSpPr>
          <p:nvPr>
            <p:ph type="title"/>
          </p:nvPr>
        </p:nvSpPr>
        <p:spPr/>
        <p:txBody>
          <a:bodyPr>
            <a:normAutofit/>
          </a:bodyPr>
          <a:lstStyle/>
          <a:p>
            <a:r>
              <a:rPr lang="en-US" dirty="0" smtClean="0"/>
              <a:t>Mark 13:1-37 </a:t>
            </a:r>
            <a:r>
              <a:rPr lang="en-US" dirty="0" smtClean="0"/>
              <a:t>   </a:t>
            </a:r>
            <a:r>
              <a:rPr lang="en-US" sz="3600" b="0" dirty="0" smtClean="0">
                <a:solidFill>
                  <a:srgbClr val="002060"/>
                </a:solidFill>
                <a:hlinkClick r:id="rId2"/>
              </a:rPr>
              <a:t>(FJ’s Website)</a:t>
            </a:r>
            <a:endParaRPr lang="en-US" sz="4400" b="0" dirty="0">
              <a:solidFill>
                <a:srgbClr val="002060"/>
              </a:solidFill>
            </a:endParaRPr>
          </a:p>
        </p:txBody>
      </p:sp>
    </p:spTree>
    <p:extLst>
      <p:ext uri="{BB962C8B-B14F-4D97-AF65-F5344CB8AC3E}">
        <p14:creationId xmlns:p14="http://schemas.microsoft.com/office/powerpoint/2010/main" val="200981437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305800" cy="5334000"/>
          </a:xfrm>
        </p:spPr>
        <p:txBody>
          <a:bodyPr>
            <a:noAutofit/>
          </a:bodyPr>
          <a:lstStyle/>
          <a:p>
            <a:pPr marL="0" indent="0">
              <a:lnSpc>
                <a:spcPct val="90000"/>
              </a:lnSpc>
              <a:buNone/>
            </a:pPr>
            <a:r>
              <a:rPr lang="en-US" sz="2400" baseline="30000" dirty="0" smtClean="0">
                <a:latin typeface="Arial Narrow" panose="020B0606020202030204" pitchFamily="34" charset="0"/>
              </a:rPr>
              <a:t>1 </a:t>
            </a:r>
            <a:r>
              <a:rPr lang="en-US" sz="2400" dirty="0" smtClean="0">
                <a:latin typeface="Arial Narrow" panose="020B0606020202030204" pitchFamily="34" charset="0"/>
              </a:rPr>
              <a:t>As he was making his way out of the temple area one of his disciples said to him, </a:t>
            </a:r>
          </a:p>
          <a:p>
            <a:pPr marL="0" indent="0">
              <a:lnSpc>
                <a:spcPct val="90000"/>
              </a:lnSpc>
              <a:buNone/>
            </a:pPr>
            <a:r>
              <a:rPr lang="en-US" sz="2400" dirty="0" smtClean="0">
                <a:latin typeface="Arial Narrow" panose="020B0606020202030204" pitchFamily="34" charset="0"/>
              </a:rPr>
              <a:t>“Look, teacher, what stones and what buildings!”</a:t>
            </a:r>
            <a:br>
              <a:rPr lang="en-US" sz="2400" dirty="0" smtClean="0">
                <a:latin typeface="Arial Narrow" panose="020B0606020202030204" pitchFamily="34" charset="0"/>
              </a:rPr>
            </a:br>
            <a:r>
              <a:rPr lang="en-US" sz="2400" baseline="30000" dirty="0" smtClean="0">
                <a:latin typeface="Arial Narrow" panose="020B0606020202030204" pitchFamily="34" charset="0"/>
              </a:rPr>
              <a:t>2 </a:t>
            </a:r>
            <a:r>
              <a:rPr lang="en-US" sz="2400" dirty="0" smtClean="0">
                <a:latin typeface="Arial Narrow" panose="020B0606020202030204" pitchFamily="34" charset="0"/>
              </a:rPr>
              <a:t>Jesus said to him, </a:t>
            </a:r>
            <a:r>
              <a:rPr lang="en-US" sz="2400" b="1" dirty="0" smtClean="0">
                <a:latin typeface="Arial Narrow" panose="020B0606020202030204" pitchFamily="34" charset="0"/>
              </a:rPr>
              <a:t>“Do you see these great buildings?  There will not be one stone left upon another that will not be thrown down.” </a:t>
            </a:r>
          </a:p>
          <a:p>
            <a:pPr marL="0" indent="0">
              <a:lnSpc>
                <a:spcPct val="90000"/>
              </a:lnSpc>
              <a:buNone/>
            </a:pPr>
            <a:r>
              <a:rPr lang="en-US" sz="2400" baseline="30000" dirty="0" smtClean="0">
                <a:latin typeface="Arial Narrow" panose="020B0606020202030204" pitchFamily="34" charset="0"/>
              </a:rPr>
              <a:t>3 </a:t>
            </a:r>
            <a:r>
              <a:rPr lang="en-US" sz="2400" dirty="0" smtClean="0">
                <a:latin typeface="Arial Narrow" panose="020B0606020202030204" pitchFamily="34" charset="0"/>
              </a:rPr>
              <a:t>As he was sitting on the Mount of Olives opposite the temple area, Peter, James, John, and Andrew asked him privately,</a:t>
            </a:r>
            <a:r>
              <a:rPr lang="en-US" sz="2400" baseline="30000" dirty="0" smtClean="0">
                <a:latin typeface="Arial Narrow" panose="020B0606020202030204" pitchFamily="34" charset="0"/>
              </a:rPr>
              <a:t> 4 </a:t>
            </a:r>
            <a:r>
              <a:rPr lang="en-US" sz="2400" dirty="0" smtClean="0">
                <a:latin typeface="Arial Narrow" panose="020B0606020202030204" pitchFamily="34" charset="0"/>
              </a:rPr>
              <a:t>“Tell us, </a:t>
            </a:r>
            <a:r>
              <a:rPr lang="en-US" sz="2400" b="1" dirty="0" smtClean="0">
                <a:solidFill>
                  <a:srgbClr val="002060"/>
                </a:solidFill>
                <a:latin typeface="Arial Narrow" panose="020B0606020202030204" pitchFamily="34" charset="0"/>
              </a:rPr>
              <a:t>WHEN</a:t>
            </a:r>
            <a:r>
              <a:rPr lang="en-US" sz="2400" b="1" dirty="0" smtClean="0">
                <a:latin typeface="Arial Narrow" panose="020B0606020202030204" pitchFamily="34" charset="0"/>
              </a:rPr>
              <a:t> </a:t>
            </a:r>
            <a:r>
              <a:rPr lang="en-US" sz="2400" dirty="0" smtClean="0">
                <a:latin typeface="Arial Narrow" panose="020B0606020202030204" pitchFamily="34" charset="0"/>
              </a:rPr>
              <a:t>will this happen, </a:t>
            </a:r>
            <a:r>
              <a:rPr lang="en-US" sz="2400" b="1" dirty="0" smtClean="0">
                <a:latin typeface="Arial Narrow" panose="020B0606020202030204" pitchFamily="34" charset="0"/>
              </a:rPr>
              <a:t>and what sign </a:t>
            </a:r>
            <a:r>
              <a:rPr lang="en-US" sz="2400" dirty="0" smtClean="0">
                <a:latin typeface="Arial Narrow" panose="020B0606020202030204" pitchFamily="34" charset="0"/>
              </a:rPr>
              <a:t>will there be when all these things are about to come to an end?”  … … …</a:t>
            </a:r>
          </a:p>
        </p:txBody>
      </p:sp>
      <p:sp>
        <p:nvSpPr>
          <p:cNvPr id="3" name="Title 2"/>
          <p:cNvSpPr>
            <a:spLocks noGrp="1"/>
          </p:cNvSpPr>
          <p:nvPr>
            <p:ph type="title"/>
          </p:nvPr>
        </p:nvSpPr>
        <p:spPr>
          <a:xfrm>
            <a:off x="381000" y="152400"/>
            <a:ext cx="8458200" cy="914400"/>
          </a:xfrm>
        </p:spPr>
        <p:txBody>
          <a:bodyPr/>
          <a:lstStyle/>
          <a:p>
            <a:r>
              <a:rPr lang="en-US" smtClean="0"/>
              <a:t>Eschatological Sermon in Mark 13</a:t>
            </a:r>
            <a:endParaRPr lang="en-US" dirty="0"/>
          </a:p>
        </p:txBody>
      </p:sp>
    </p:spTree>
    <p:extLst>
      <p:ext uri="{BB962C8B-B14F-4D97-AF65-F5344CB8AC3E}">
        <p14:creationId xmlns:p14="http://schemas.microsoft.com/office/powerpoint/2010/main" val="239331559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0"/>
            <a:ext cx="8534400" cy="5562600"/>
          </a:xfrm>
        </p:spPr>
        <p:txBody>
          <a:bodyPr>
            <a:noAutofit/>
          </a:bodyPr>
          <a:lstStyle/>
          <a:p>
            <a:pPr marL="0" indent="0">
              <a:buNone/>
            </a:pPr>
            <a:r>
              <a:rPr lang="en-US" sz="2000" baseline="30000" dirty="0" smtClean="0">
                <a:latin typeface="Arial Narrow" panose="020B0606020202030204" pitchFamily="34" charset="0"/>
              </a:rPr>
              <a:t>24</a:t>
            </a:r>
            <a:r>
              <a:rPr lang="en-US" sz="2000" dirty="0" smtClean="0">
                <a:latin typeface="Arial Narrow" panose="020B0606020202030204" pitchFamily="34" charset="0"/>
              </a:rPr>
              <a:t> “But in those days after that tribulation </a:t>
            </a:r>
            <a:br>
              <a:rPr lang="en-US" sz="2000" dirty="0" smtClean="0">
                <a:latin typeface="Arial Narrow" panose="020B0606020202030204" pitchFamily="34" charset="0"/>
              </a:rPr>
            </a:br>
            <a:r>
              <a:rPr lang="en-US" sz="2000" dirty="0" smtClean="0">
                <a:latin typeface="Arial Narrow" panose="020B0606020202030204" pitchFamily="34" charset="0"/>
              </a:rPr>
              <a:t>the sun will be darkened, and the moon will not give its light,</a:t>
            </a:r>
            <a:br>
              <a:rPr lang="en-US" sz="2000" dirty="0" smtClean="0">
                <a:latin typeface="Arial Narrow" panose="020B0606020202030204" pitchFamily="34" charset="0"/>
              </a:rPr>
            </a:br>
            <a:r>
              <a:rPr lang="en-US" sz="2000" baseline="30000" dirty="0" smtClean="0">
                <a:latin typeface="Arial Narrow" panose="020B0606020202030204" pitchFamily="34" charset="0"/>
              </a:rPr>
              <a:t>25</a:t>
            </a:r>
            <a:r>
              <a:rPr lang="en-US" sz="2000" dirty="0" smtClean="0">
                <a:latin typeface="Arial Narrow" panose="020B0606020202030204" pitchFamily="34" charset="0"/>
              </a:rPr>
              <a:t> and the stars will be falling from the sky,</a:t>
            </a:r>
            <a:br>
              <a:rPr lang="en-US" sz="2000" dirty="0" smtClean="0">
                <a:latin typeface="Arial Narrow" panose="020B0606020202030204" pitchFamily="34" charset="0"/>
              </a:rPr>
            </a:br>
            <a:r>
              <a:rPr lang="en-US" sz="2000" dirty="0" smtClean="0">
                <a:latin typeface="Arial Narrow" panose="020B0606020202030204" pitchFamily="34" charset="0"/>
              </a:rPr>
              <a:t>and the powers in the heavens will be shaken. </a:t>
            </a:r>
            <a:r>
              <a:rPr lang="en-US" sz="1800" dirty="0" smtClean="0">
                <a:latin typeface="Arial Narrow" panose="020B0606020202030204" pitchFamily="34" charset="0"/>
              </a:rPr>
              <a:t> (cf. </a:t>
            </a:r>
            <a:r>
              <a:rPr lang="nl-NL" sz="1800" dirty="0" smtClean="0">
                <a:latin typeface="Arial Narrow" panose="020B0606020202030204" pitchFamily="34" charset="0"/>
              </a:rPr>
              <a:t>Isa 13:10; Ezek 32:7; Joel 2:10)</a:t>
            </a:r>
            <a:endParaRPr lang="en-US" sz="2000" dirty="0" smtClean="0">
              <a:latin typeface="Arial Narrow" panose="020B0606020202030204" pitchFamily="34" charset="0"/>
            </a:endParaRPr>
          </a:p>
          <a:p>
            <a:pPr marL="0" indent="0">
              <a:buNone/>
            </a:pPr>
            <a:r>
              <a:rPr lang="en-US" sz="2000" baseline="30000" dirty="0" smtClean="0">
                <a:latin typeface="Arial Narrow" panose="020B0606020202030204" pitchFamily="34" charset="0"/>
              </a:rPr>
              <a:t>26</a:t>
            </a:r>
            <a:r>
              <a:rPr lang="en-US" sz="2000" dirty="0" smtClean="0">
                <a:latin typeface="Arial Narrow" panose="020B0606020202030204" pitchFamily="34" charset="0"/>
              </a:rPr>
              <a:t> And then they will see ‘the Son of Man coming in the clouds’ with great power and glory, </a:t>
            </a:r>
            <a:r>
              <a:rPr lang="en-US" sz="2000" baseline="30000" dirty="0" smtClean="0">
                <a:latin typeface="Arial Narrow" panose="020B0606020202030204" pitchFamily="34" charset="0"/>
              </a:rPr>
              <a:t>27</a:t>
            </a:r>
            <a:r>
              <a:rPr lang="en-US" sz="2000" dirty="0" smtClean="0">
                <a:latin typeface="Arial Narrow" panose="020B0606020202030204" pitchFamily="34" charset="0"/>
              </a:rPr>
              <a:t> and then he will send out the angels and gather [his] elect from the four winds, from the end of the earth to the end of the sky. (cf. Dan 7:13-14)</a:t>
            </a:r>
          </a:p>
          <a:p>
            <a:pPr marL="0" indent="0">
              <a:buNone/>
            </a:pPr>
            <a:r>
              <a:rPr lang="en-US" sz="2000" baseline="30000" dirty="0" smtClean="0">
                <a:latin typeface="Arial Narrow" panose="020B0606020202030204" pitchFamily="34" charset="0"/>
              </a:rPr>
              <a:t>28 </a:t>
            </a:r>
            <a:r>
              <a:rPr lang="en-US" sz="2000" dirty="0" smtClean="0">
                <a:latin typeface="Arial Narrow" panose="020B0606020202030204" pitchFamily="34" charset="0"/>
              </a:rPr>
              <a:t>“Learn a lesson from the fig tree. When its branch becomes tender and sprouts leaves, you know that summer is near. </a:t>
            </a:r>
            <a:r>
              <a:rPr lang="en-US" sz="2000" baseline="30000" dirty="0" smtClean="0">
                <a:latin typeface="Arial Narrow" panose="020B0606020202030204" pitchFamily="34" charset="0"/>
              </a:rPr>
              <a:t>29</a:t>
            </a:r>
            <a:r>
              <a:rPr lang="en-US" sz="2000" dirty="0" smtClean="0">
                <a:latin typeface="Arial Narrow" panose="020B0606020202030204" pitchFamily="34" charset="0"/>
              </a:rPr>
              <a:t> In the same way, when you see these things happening, know that he is near, at the gates. </a:t>
            </a:r>
            <a:r>
              <a:rPr lang="en-US" sz="2000" baseline="30000" dirty="0" smtClean="0">
                <a:latin typeface="Arial Narrow" panose="020B0606020202030204" pitchFamily="34" charset="0"/>
              </a:rPr>
              <a:t>30</a:t>
            </a:r>
            <a:r>
              <a:rPr lang="en-US" sz="2000" dirty="0" smtClean="0">
                <a:latin typeface="Arial Narrow" panose="020B0606020202030204" pitchFamily="34" charset="0"/>
              </a:rPr>
              <a:t> Amen, I say to you, this generation will not pass away until all these things have taken place. </a:t>
            </a:r>
            <a:br>
              <a:rPr lang="en-US" sz="2000" dirty="0" smtClean="0">
                <a:latin typeface="Arial Narrow" panose="020B0606020202030204" pitchFamily="34" charset="0"/>
              </a:rPr>
            </a:br>
            <a:r>
              <a:rPr lang="en-US" sz="2000" baseline="30000" dirty="0" smtClean="0">
                <a:latin typeface="Arial Narrow" panose="020B0606020202030204" pitchFamily="34" charset="0"/>
              </a:rPr>
              <a:t>31</a:t>
            </a:r>
            <a:r>
              <a:rPr lang="en-US" sz="2000" dirty="0" smtClean="0">
                <a:latin typeface="Arial Narrow" panose="020B0606020202030204" pitchFamily="34" charset="0"/>
              </a:rPr>
              <a:t> Heaven and earth will pass away, but my words will not pass away. </a:t>
            </a:r>
          </a:p>
          <a:p>
            <a:pPr marL="0" indent="0">
              <a:buNone/>
            </a:pPr>
            <a:r>
              <a:rPr lang="en-US" sz="2400" b="1" baseline="30000" dirty="0" smtClean="0">
                <a:latin typeface="Arial Narrow" panose="020B0606020202030204" pitchFamily="34" charset="0"/>
              </a:rPr>
              <a:t>32</a:t>
            </a:r>
            <a:r>
              <a:rPr lang="en-US" sz="2400" b="1" dirty="0" smtClean="0">
                <a:latin typeface="Arial Narrow" panose="020B0606020202030204" pitchFamily="34" charset="0"/>
              </a:rPr>
              <a:t> “But of that day or hour, no one knows, neither the angels in heaven, nor the Son, but only the Father.</a:t>
            </a:r>
            <a:endParaRPr lang="en-US" sz="2400" b="1" dirty="0">
              <a:latin typeface="Arial Narrow" panose="020B0606020202030204" pitchFamily="34" charset="0"/>
            </a:endParaRPr>
          </a:p>
        </p:txBody>
      </p:sp>
      <p:sp>
        <p:nvSpPr>
          <p:cNvPr id="3" name="Title 2"/>
          <p:cNvSpPr>
            <a:spLocks noGrp="1"/>
          </p:cNvSpPr>
          <p:nvPr>
            <p:ph type="title"/>
          </p:nvPr>
        </p:nvSpPr>
        <p:spPr/>
        <p:txBody>
          <a:bodyPr>
            <a:noAutofit/>
          </a:bodyPr>
          <a:lstStyle/>
          <a:p>
            <a:r>
              <a:rPr lang="en-US" sz="4400" dirty="0" smtClean="0">
                <a:solidFill>
                  <a:srgbClr val="002060"/>
                </a:solidFill>
              </a:rPr>
              <a:t>1</a:t>
            </a:r>
            <a:r>
              <a:rPr lang="en-US" sz="4400" baseline="30000" dirty="0" smtClean="0">
                <a:solidFill>
                  <a:srgbClr val="002060"/>
                </a:solidFill>
              </a:rPr>
              <a:t>st</a:t>
            </a:r>
            <a:r>
              <a:rPr lang="en-US" sz="4400" dirty="0" smtClean="0">
                <a:solidFill>
                  <a:srgbClr val="002060"/>
                </a:solidFill>
              </a:rPr>
              <a:t> Adv. B </a:t>
            </a:r>
            <a:r>
              <a:rPr lang="en-US" sz="4600" dirty="0" smtClean="0">
                <a:solidFill>
                  <a:srgbClr val="002060"/>
                </a:solidFill>
              </a:rPr>
              <a:t>– </a:t>
            </a:r>
            <a:r>
              <a:rPr lang="sv-SE" sz="4400" dirty="0" smtClean="0"/>
              <a:t>Mark 13:</a:t>
            </a:r>
            <a:r>
              <a:rPr lang="sv-SE" sz="4400" dirty="0" smtClean="0">
                <a:solidFill>
                  <a:srgbClr val="002060"/>
                </a:solidFill>
              </a:rPr>
              <a:t>24</a:t>
            </a:r>
            <a:r>
              <a:rPr lang="sv-SE" sz="4400" dirty="0" smtClean="0"/>
              <a:t>-37 (RCL)</a:t>
            </a:r>
            <a:endParaRPr lang="en-US" sz="4600" dirty="0">
              <a:solidFill>
                <a:schemeClr val="tx1"/>
              </a:solidFill>
            </a:endParaRPr>
          </a:p>
        </p:txBody>
      </p:sp>
    </p:spTree>
    <p:extLst>
      <p:ext uri="{BB962C8B-B14F-4D97-AF65-F5344CB8AC3E}">
        <p14:creationId xmlns:p14="http://schemas.microsoft.com/office/powerpoint/2010/main" val="341982669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371600"/>
            <a:ext cx="8458200" cy="5334000"/>
          </a:xfrm>
        </p:spPr>
        <p:txBody>
          <a:bodyPr>
            <a:normAutofit/>
          </a:bodyPr>
          <a:lstStyle/>
          <a:p>
            <a:pPr marL="342900" indent="-233363">
              <a:lnSpc>
                <a:spcPct val="90000"/>
              </a:lnSpc>
              <a:spcBef>
                <a:spcPts val="0"/>
              </a:spcBef>
              <a:buNone/>
            </a:pPr>
            <a:r>
              <a:rPr lang="en-US" sz="2000" dirty="0" smtClean="0">
                <a:latin typeface="Arial Narrow" panose="020B0606020202030204" pitchFamily="34" charset="0"/>
              </a:rPr>
              <a:t>The beginning of the gospel of Jesus Christ the Son of God.</a:t>
            </a:r>
          </a:p>
          <a:p>
            <a:pPr marL="342900" indent="-233363">
              <a:lnSpc>
                <a:spcPct val="90000"/>
              </a:lnSpc>
              <a:spcBef>
                <a:spcPts val="0"/>
              </a:spcBef>
              <a:buNone/>
            </a:pPr>
            <a:r>
              <a:rPr lang="en-US" sz="2000" dirty="0" smtClean="0">
                <a:latin typeface="Arial Narrow" panose="020B0606020202030204" pitchFamily="34" charset="0"/>
              </a:rPr>
              <a:t>As it is written in Isaiah the prophet:</a:t>
            </a:r>
            <a:br>
              <a:rPr lang="en-US" sz="2000" dirty="0" smtClean="0">
                <a:latin typeface="Arial Narrow" panose="020B0606020202030204" pitchFamily="34" charset="0"/>
              </a:rPr>
            </a:br>
            <a:r>
              <a:rPr lang="en-US" sz="2000" i="1" dirty="0" smtClean="0">
                <a:latin typeface="Arial Narrow" panose="020B0606020202030204" pitchFamily="34" charset="0"/>
              </a:rPr>
              <a:t>Behold, I am sending my messenger ahead of you;</a:t>
            </a:r>
            <a:br>
              <a:rPr lang="en-US" sz="2000" i="1" dirty="0" smtClean="0">
                <a:latin typeface="Arial Narrow" panose="020B0606020202030204" pitchFamily="34" charset="0"/>
              </a:rPr>
            </a:br>
            <a:r>
              <a:rPr lang="en-US" sz="2000" i="1" dirty="0" smtClean="0">
                <a:latin typeface="Arial Narrow" panose="020B0606020202030204" pitchFamily="34" charset="0"/>
              </a:rPr>
              <a:t>he will prepare your way.</a:t>
            </a:r>
            <a:br>
              <a:rPr lang="en-US" sz="2000" i="1" dirty="0" smtClean="0">
                <a:latin typeface="Arial Narrow" panose="020B0606020202030204" pitchFamily="34" charset="0"/>
              </a:rPr>
            </a:br>
            <a:r>
              <a:rPr lang="en-US" sz="2000" i="1" dirty="0" smtClean="0">
                <a:latin typeface="Arial Narrow" panose="020B0606020202030204" pitchFamily="34" charset="0"/>
              </a:rPr>
              <a:t>A voice of one crying out in the desert:</a:t>
            </a:r>
            <a:br>
              <a:rPr lang="en-US" sz="2000" i="1" dirty="0" smtClean="0">
                <a:latin typeface="Arial Narrow" panose="020B0606020202030204" pitchFamily="34" charset="0"/>
              </a:rPr>
            </a:br>
            <a:r>
              <a:rPr lang="en-US" sz="2000" i="1" dirty="0" smtClean="0">
                <a:latin typeface="Arial Narrow" panose="020B0606020202030204" pitchFamily="34" charset="0"/>
              </a:rPr>
              <a:t>“Prepare the way of the Lord, make straight his paths.”</a:t>
            </a:r>
          </a:p>
          <a:p>
            <a:pPr marL="342900" indent="-233363">
              <a:lnSpc>
                <a:spcPct val="90000"/>
              </a:lnSpc>
              <a:spcBef>
                <a:spcPts val="0"/>
              </a:spcBef>
              <a:buNone/>
            </a:pPr>
            <a:r>
              <a:rPr lang="en-US" sz="2000" dirty="0">
                <a:latin typeface="Arial Narrow" panose="020B0606020202030204" pitchFamily="34" charset="0"/>
              </a:rPr>
              <a:t>J</a:t>
            </a:r>
            <a:r>
              <a:rPr lang="en-US" sz="2000" dirty="0" smtClean="0">
                <a:latin typeface="Arial Narrow" panose="020B0606020202030204" pitchFamily="34" charset="0"/>
              </a:rPr>
              <a:t>ohn the Baptist appeared in the desert, </a:t>
            </a:r>
            <a:br>
              <a:rPr lang="en-US" sz="2000" dirty="0" smtClean="0">
                <a:latin typeface="Arial Narrow" panose="020B0606020202030204" pitchFamily="34" charset="0"/>
              </a:rPr>
            </a:br>
            <a:r>
              <a:rPr lang="en-US" sz="2000" dirty="0" smtClean="0">
                <a:latin typeface="Arial Narrow" panose="020B0606020202030204" pitchFamily="34" charset="0"/>
              </a:rPr>
              <a:t>proclaiming a baptism of repentance for the forgiveness of sins.</a:t>
            </a:r>
          </a:p>
          <a:p>
            <a:pPr marL="342900" indent="-233363">
              <a:lnSpc>
                <a:spcPct val="90000"/>
              </a:lnSpc>
              <a:spcBef>
                <a:spcPts val="0"/>
              </a:spcBef>
              <a:buNone/>
            </a:pPr>
            <a:r>
              <a:rPr lang="en-US" sz="2000" dirty="0" smtClean="0">
                <a:latin typeface="Arial Narrow" panose="020B0606020202030204" pitchFamily="34" charset="0"/>
              </a:rPr>
              <a:t>People of the whole Judean countryside</a:t>
            </a:r>
            <a:br>
              <a:rPr lang="en-US" sz="2000" dirty="0" smtClean="0">
                <a:latin typeface="Arial Narrow" panose="020B0606020202030204" pitchFamily="34" charset="0"/>
              </a:rPr>
            </a:br>
            <a:r>
              <a:rPr lang="en-US" sz="2000" dirty="0" smtClean="0">
                <a:latin typeface="Arial Narrow" panose="020B0606020202030204" pitchFamily="34" charset="0"/>
              </a:rPr>
              <a:t>and all the inhabitants of Jerusalem were going out to him</a:t>
            </a:r>
            <a:br>
              <a:rPr lang="en-US" sz="2000" dirty="0" smtClean="0">
                <a:latin typeface="Arial Narrow" panose="020B0606020202030204" pitchFamily="34" charset="0"/>
              </a:rPr>
            </a:br>
            <a:r>
              <a:rPr lang="en-US" sz="2000" dirty="0" smtClean="0">
                <a:latin typeface="Arial Narrow" panose="020B0606020202030204" pitchFamily="34" charset="0"/>
              </a:rPr>
              <a:t>and were being baptized by him in the Jordan River</a:t>
            </a:r>
            <a:br>
              <a:rPr lang="en-US" sz="2000" dirty="0" smtClean="0">
                <a:latin typeface="Arial Narrow" panose="020B0606020202030204" pitchFamily="34" charset="0"/>
              </a:rPr>
            </a:br>
            <a:r>
              <a:rPr lang="en-US" sz="2000" dirty="0" smtClean="0">
                <a:latin typeface="Arial Narrow" panose="020B0606020202030204" pitchFamily="34" charset="0"/>
              </a:rPr>
              <a:t>as they acknowledged their sins.</a:t>
            </a:r>
          </a:p>
          <a:p>
            <a:pPr marL="342900" indent="-233363">
              <a:lnSpc>
                <a:spcPct val="90000"/>
              </a:lnSpc>
              <a:spcBef>
                <a:spcPts val="0"/>
              </a:spcBef>
              <a:buNone/>
            </a:pPr>
            <a:r>
              <a:rPr lang="en-US" sz="2000" dirty="0" smtClean="0">
                <a:latin typeface="Arial Narrow" panose="020B0606020202030204" pitchFamily="34" charset="0"/>
              </a:rPr>
              <a:t>John was clothed in camel’s hair, with a leather belt around his waist.</a:t>
            </a:r>
            <a:br>
              <a:rPr lang="en-US" sz="2000" dirty="0" smtClean="0">
                <a:latin typeface="Arial Narrow" panose="020B0606020202030204" pitchFamily="34" charset="0"/>
              </a:rPr>
            </a:br>
            <a:r>
              <a:rPr lang="en-US" sz="2000" dirty="0" smtClean="0">
                <a:latin typeface="Arial Narrow" panose="020B0606020202030204" pitchFamily="34" charset="0"/>
              </a:rPr>
              <a:t>He fed on locusts and wild honey.</a:t>
            </a:r>
          </a:p>
          <a:p>
            <a:pPr marL="342900" indent="-233363">
              <a:lnSpc>
                <a:spcPct val="90000"/>
              </a:lnSpc>
              <a:spcBef>
                <a:spcPts val="0"/>
              </a:spcBef>
              <a:buNone/>
            </a:pPr>
            <a:r>
              <a:rPr lang="en-US" sz="2000" dirty="0" smtClean="0">
                <a:latin typeface="Arial Narrow" panose="020B0606020202030204" pitchFamily="34" charset="0"/>
              </a:rPr>
              <a:t>And this is what he proclaimed:</a:t>
            </a:r>
            <a:br>
              <a:rPr lang="en-US" sz="2000" dirty="0" smtClean="0">
                <a:latin typeface="Arial Narrow" panose="020B0606020202030204" pitchFamily="34" charset="0"/>
              </a:rPr>
            </a:br>
            <a:r>
              <a:rPr lang="en-US" sz="2000" dirty="0" smtClean="0">
                <a:latin typeface="Arial Narrow" panose="020B0606020202030204" pitchFamily="34" charset="0"/>
              </a:rPr>
              <a:t>“One mightier than I is coming after me.</a:t>
            </a:r>
            <a:br>
              <a:rPr lang="en-US" sz="2000" dirty="0" smtClean="0">
                <a:latin typeface="Arial Narrow" panose="020B0606020202030204" pitchFamily="34" charset="0"/>
              </a:rPr>
            </a:br>
            <a:r>
              <a:rPr lang="en-US" sz="2000" dirty="0" smtClean="0">
                <a:latin typeface="Arial Narrow" panose="020B0606020202030204" pitchFamily="34" charset="0"/>
              </a:rPr>
              <a:t>I am not worthy to stoop and loosen the thongs of his sandals.</a:t>
            </a:r>
            <a:br>
              <a:rPr lang="en-US" sz="2000" dirty="0" smtClean="0">
                <a:latin typeface="Arial Narrow" panose="020B0606020202030204" pitchFamily="34" charset="0"/>
              </a:rPr>
            </a:br>
            <a:r>
              <a:rPr lang="en-US" sz="2000" dirty="0" smtClean="0">
                <a:latin typeface="Arial Narrow" panose="020B0606020202030204" pitchFamily="34" charset="0"/>
              </a:rPr>
              <a:t>I have baptized you with water; he will baptize you with [the] Holy Spirit.”</a:t>
            </a:r>
            <a:endParaRPr lang="en-US" sz="2000" dirty="0">
              <a:latin typeface="Arial Narrow" panose="020B0606020202030204" pitchFamily="34" charset="0"/>
            </a:endParaRPr>
          </a:p>
        </p:txBody>
      </p:sp>
      <p:sp>
        <p:nvSpPr>
          <p:cNvPr id="3" name="Title 2"/>
          <p:cNvSpPr>
            <a:spLocks noGrp="1"/>
          </p:cNvSpPr>
          <p:nvPr>
            <p:ph type="title"/>
          </p:nvPr>
        </p:nvSpPr>
        <p:spPr>
          <a:xfrm>
            <a:off x="457200" y="0"/>
            <a:ext cx="8382000" cy="1371600"/>
          </a:xfrm>
        </p:spPr>
        <p:txBody>
          <a:bodyPr>
            <a:noAutofit/>
          </a:bodyPr>
          <a:lstStyle/>
          <a:p>
            <a:pPr algn="l"/>
            <a:r>
              <a:rPr lang="en-US" sz="3200" dirty="0" smtClean="0">
                <a:solidFill>
                  <a:schemeClr val="bg1"/>
                </a:solidFill>
              </a:rPr>
              <a:t>2</a:t>
            </a:r>
            <a:r>
              <a:rPr lang="en-US" sz="3200" baseline="30000" dirty="0" smtClean="0">
                <a:solidFill>
                  <a:schemeClr val="bg1"/>
                </a:solidFill>
              </a:rPr>
              <a:t>nd</a:t>
            </a:r>
            <a:r>
              <a:rPr lang="en-US" sz="3200" dirty="0">
                <a:solidFill>
                  <a:schemeClr val="bg1"/>
                </a:solidFill>
              </a:rPr>
              <a:t> Advent, Year B – </a:t>
            </a:r>
            <a:r>
              <a:rPr lang="en-US" sz="3600" dirty="0" smtClean="0">
                <a:solidFill>
                  <a:schemeClr val="bg1"/>
                </a:solidFill>
              </a:rPr>
              <a:t/>
            </a:r>
            <a:br>
              <a:rPr lang="en-US" sz="3600" dirty="0" smtClean="0">
                <a:solidFill>
                  <a:schemeClr val="bg1"/>
                </a:solidFill>
              </a:rPr>
            </a:br>
            <a:r>
              <a:rPr lang="en-US" sz="3600" dirty="0" smtClean="0">
                <a:solidFill>
                  <a:schemeClr val="bg1"/>
                </a:solidFill>
              </a:rPr>
              <a:t>Mark </a:t>
            </a:r>
            <a:r>
              <a:rPr lang="en-US" sz="3600" dirty="0">
                <a:solidFill>
                  <a:schemeClr val="bg1"/>
                </a:solidFill>
              </a:rPr>
              <a:t>1:1-8</a:t>
            </a:r>
          </a:p>
        </p:txBody>
      </p:sp>
      <p:pic>
        <p:nvPicPr>
          <p:cNvPr id="17410" name="Picture 2" descr="http://www.mscperu.org/grafic/graficoslit/adviento_navidad/picAdNav/2_adv_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4722" y="0"/>
            <a:ext cx="2049278" cy="2560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766315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371600"/>
            <a:ext cx="8458200" cy="5334000"/>
          </a:xfrm>
        </p:spPr>
        <p:txBody>
          <a:bodyPr>
            <a:noAutofit/>
          </a:bodyPr>
          <a:lstStyle/>
          <a:p>
            <a:pPr marL="460375" indent="-233363">
              <a:lnSpc>
                <a:spcPct val="85000"/>
              </a:lnSpc>
              <a:spcBef>
                <a:spcPts val="0"/>
              </a:spcBef>
              <a:buNone/>
            </a:pPr>
            <a:r>
              <a:rPr lang="en-US" sz="1900" dirty="0" smtClean="0">
                <a:latin typeface="Arial Narrow" panose="020B0606020202030204" pitchFamily="34" charset="0"/>
              </a:rPr>
              <a:t>A man named John was sent from God.</a:t>
            </a:r>
            <a:br>
              <a:rPr lang="en-US" sz="1900" dirty="0" smtClean="0">
                <a:latin typeface="Arial Narrow" panose="020B0606020202030204" pitchFamily="34" charset="0"/>
              </a:rPr>
            </a:br>
            <a:r>
              <a:rPr lang="en-US" sz="1900" dirty="0" smtClean="0">
                <a:latin typeface="Arial Narrow" panose="020B0606020202030204" pitchFamily="34" charset="0"/>
              </a:rPr>
              <a:t>He came for testimony, to testify to the light, </a:t>
            </a:r>
            <a:br>
              <a:rPr lang="en-US" sz="1900" dirty="0" smtClean="0">
                <a:latin typeface="Arial Narrow" panose="020B0606020202030204" pitchFamily="34" charset="0"/>
              </a:rPr>
            </a:br>
            <a:r>
              <a:rPr lang="en-US" sz="1900" dirty="0" smtClean="0">
                <a:latin typeface="Arial Narrow" panose="020B0606020202030204" pitchFamily="34" charset="0"/>
              </a:rPr>
              <a:t>so that all might believe through him.</a:t>
            </a:r>
            <a:br>
              <a:rPr lang="en-US" sz="1900" dirty="0" smtClean="0">
                <a:latin typeface="Arial Narrow" panose="020B0606020202030204" pitchFamily="34" charset="0"/>
              </a:rPr>
            </a:br>
            <a:r>
              <a:rPr lang="en-US" sz="1900" dirty="0" smtClean="0">
                <a:latin typeface="Arial Narrow" panose="020B0606020202030204" pitchFamily="34" charset="0"/>
              </a:rPr>
              <a:t>He was not the light,  but came to testify to the light.</a:t>
            </a:r>
          </a:p>
          <a:p>
            <a:pPr marL="460375" indent="-233363">
              <a:lnSpc>
                <a:spcPct val="85000"/>
              </a:lnSpc>
              <a:spcBef>
                <a:spcPts val="0"/>
              </a:spcBef>
              <a:buNone/>
            </a:pPr>
            <a:endParaRPr lang="en-US" sz="1050" dirty="0" smtClean="0">
              <a:latin typeface="Arial Narrow" panose="020B0606020202030204" pitchFamily="34" charset="0"/>
            </a:endParaRPr>
          </a:p>
          <a:p>
            <a:pPr marL="460375" indent="-233363">
              <a:lnSpc>
                <a:spcPct val="85000"/>
              </a:lnSpc>
              <a:spcBef>
                <a:spcPts val="0"/>
              </a:spcBef>
              <a:buNone/>
            </a:pPr>
            <a:r>
              <a:rPr lang="en-US" sz="1900" dirty="0" smtClean="0">
                <a:latin typeface="Arial Narrow" panose="020B0606020202030204" pitchFamily="34" charset="0"/>
              </a:rPr>
              <a:t>And this is the testimony of John.</a:t>
            </a:r>
          </a:p>
          <a:p>
            <a:pPr marL="460375" indent="-233363">
              <a:lnSpc>
                <a:spcPct val="85000"/>
              </a:lnSpc>
              <a:spcBef>
                <a:spcPts val="0"/>
              </a:spcBef>
              <a:buNone/>
            </a:pPr>
            <a:r>
              <a:rPr lang="en-US" sz="1900" dirty="0" smtClean="0">
                <a:latin typeface="Arial Narrow" panose="020B0606020202030204" pitchFamily="34" charset="0"/>
              </a:rPr>
              <a:t>When the Jews from Jerusalem sent priests and Levites to him, to ask him, “Who are you?”</a:t>
            </a:r>
            <a:br>
              <a:rPr lang="en-US" sz="1900" dirty="0" smtClean="0">
                <a:latin typeface="Arial Narrow" panose="020B0606020202030204" pitchFamily="34" charset="0"/>
              </a:rPr>
            </a:br>
            <a:r>
              <a:rPr lang="en-US" sz="1900" dirty="0" smtClean="0">
                <a:latin typeface="Arial Narrow" panose="020B0606020202030204" pitchFamily="34" charset="0"/>
              </a:rPr>
              <a:t>He admitted and did not deny it, but admitted, “I am not the Christ.”</a:t>
            </a:r>
          </a:p>
          <a:p>
            <a:pPr marL="460375" indent="-233363">
              <a:lnSpc>
                <a:spcPct val="85000"/>
              </a:lnSpc>
              <a:spcBef>
                <a:spcPts val="0"/>
              </a:spcBef>
              <a:buNone/>
            </a:pPr>
            <a:r>
              <a:rPr lang="en-US" sz="1900" dirty="0" smtClean="0">
                <a:latin typeface="Arial Narrow" panose="020B0606020202030204" pitchFamily="34" charset="0"/>
              </a:rPr>
              <a:t>So they asked him, “What are you then? Are you Elijah</a:t>
            </a:r>
            <a:r>
              <a:rPr lang="en-US" sz="1900" dirty="0" smtClean="0">
                <a:latin typeface="Arial Narrow" panose="020B0606020202030204" pitchFamily="34" charset="0"/>
              </a:rPr>
              <a:t>?” -  And </a:t>
            </a:r>
            <a:r>
              <a:rPr lang="en-US" sz="1900" dirty="0" smtClean="0">
                <a:latin typeface="Arial Narrow" panose="020B0606020202030204" pitchFamily="34" charset="0"/>
              </a:rPr>
              <a:t>he said, “I am not.”</a:t>
            </a:r>
          </a:p>
          <a:p>
            <a:pPr marL="460375" indent="-233363">
              <a:lnSpc>
                <a:spcPct val="85000"/>
              </a:lnSpc>
              <a:spcBef>
                <a:spcPts val="0"/>
              </a:spcBef>
              <a:buNone/>
            </a:pPr>
            <a:r>
              <a:rPr lang="en-US" sz="1900" dirty="0" smtClean="0">
                <a:latin typeface="Arial Narrow" panose="020B0606020202030204" pitchFamily="34" charset="0"/>
              </a:rPr>
              <a:t>“Are you the Prophet</a:t>
            </a:r>
            <a:r>
              <a:rPr lang="en-US" sz="1900" dirty="0" smtClean="0">
                <a:latin typeface="Arial Narrow" panose="020B0606020202030204" pitchFamily="34" charset="0"/>
              </a:rPr>
              <a:t>?”  -  He </a:t>
            </a:r>
            <a:r>
              <a:rPr lang="en-US" sz="1900" dirty="0" smtClean="0">
                <a:latin typeface="Arial Narrow" panose="020B0606020202030204" pitchFamily="34" charset="0"/>
              </a:rPr>
              <a:t>answered, “No.”</a:t>
            </a:r>
          </a:p>
          <a:p>
            <a:pPr marL="460375" indent="-233363">
              <a:lnSpc>
                <a:spcPct val="85000"/>
              </a:lnSpc>
              <a:spcBef>
                <a:spcPts val="0"/>
              </a:spcBef>
              <a:buNone/>
            </a:pPr>
            <a:r>
              <a:rPr lang="en-US" sz="1900" dirty="0" smtClean="0">
                <a:latin typeface="Arial Narrow" panose="020B0606020202030204" pitchFamily="34" charset="0"/>
              </a:rPr>
              <a:t>So they said to him, “Who are you, so we can give an answer to those who sent us? </a:t>
            </a:r>
            <a:br>
              <a:rPr lang="en-US" sz="1900" dirty="0" smtClean="0">
                <a:latin typeface="Arial Narrow" panose="020B0606020202030204" pitchFamily="34" charset="0"/>
              </a:rPr>
            </a:br>
            <a:r>
              <a:rPr lang="en-US" sz="1900" dirty="0" smtClean="0">
                <a:latin typeface="Arial Narrow" panose="020B0606020202030204" pitchFamily="34" charset="0"/>
              </a:rPr>
              <a:t>What do you have to say for yourself?”</a:t>
            </a:r>
          </a:p>
          <a:p>
            <a:pPr marL="460375" indent="-233363">
              <a:lnSpc>
                <a:spcPct val="85000"/>
              </a:lnSpc>
              <a:spcBef>
                <a:spcPts val="0"/>
              </a:spcBef>
              <a:buNone/>
            </a:pPr>
            <a:r>
              <a:rPr lang="en-US" sz="1900" dirty="0" smtClean="0">
                <a:latin typeface="Arial Narrow" panose="020B0606020202030204" pitchFamily="34" charset="0"/>
              </a:rPr>
              <a:t>He said: “I am the voice of one crying out in the desert,</a:t>
            </a:r>
            <a:br>
              <a:rPr lang="en-US" sz="1900" dirty="0" smtClean="0">
                <a:latin typeface="Arial Narrow" panose="020B0606020202030204" pitchFamily="34" charset="0"/>
              </a:rPr>
            </a:br>
            <a:r>
              <a:rPr lang="en-US" sz="1900" dirty="0" smtClean="0">
                <a:latin typeface="Arial Narrow" panose="020B0606020202030204" pitchFamily="34" charset="0"/>
              </a:rPr>
              <a:t>‘make straight the way of the Lord,’” as Isaiah the prophet said.”</a:t>
            </a:r>
          </a:p>
          <a:p>
            <a:pPr marL="460375" indent="-233363">
              <a:lnSpc>
                <a:spcPct val="85000"/>
              </a:lnSpc>
              <a:spcBef>
                <a:spcPts val="0"/>
              </a:spcBef>
              <a:buNone/>
            </a:pPr>
            <a:r>
              <a:rPr lang="en-US" sz="1900" dirty="0" smtClean="0">
                <a:latin typeface="Arial Narrow" panose="020B0606020202030204" pitchFamily="34" charset="0"/>
              </a:rPr>
              <a:t>Some Pharisees were also sent. They asked him, </a:t>
            </a:r>
            <a:br>
              <a:rPr lang="en-US" sz="1900" dirty="0" smtClean="0">
                <a:latin typeface="Arial Narrow" panose="020B0606020202030204" pitchFamily="34" charset="0"/>
              </a:rPr>
            </a:br>
            <a:r>
              <a:rPr lang="en-US" sz="1900" dirty="0" smtClean="0">
                <a:latin typeface="Arial Narrow" panose="020B0606020202030204" pitchFamily="34" charset="0"/>
              </a:rPr>
              <a:t>“Why then do you baptize if you are not the Christ or Elijah or the Prophet?”</a:t>
            </a:r>
          </a:p>
          <a:p>
            <a:pPr marL="460375" indent="-233363">
              <a:lnSpc>
                <a:spcPct val="85000"/>
              </a:lnSpc>
              <a:spcBef>
                <a:spcPts val="0"/>
              </a:spcBef>
              <a:buNone/>
            </a:pPr>
            <a:r>
              <a:rPr lang="en-US" sz="1900" dirty="0" smtClean="0">
                <a:latin typeface="Arial Narrow" panose="020B0606020202030204" pitchFamily="34" charset="0"/>
              </a:rPr>
              <a:t>John answered them,  “I baptize with water</a:t>
            </a:r>
            <a:r>
              <a:rPr lang="en-US" sz="1900" dirty="0" smtClean="0">
                <a:latin typeface="Arial Narrow" panose="020B0606020202030204" pitchFamily="34" charset="0"/>
              </a:rPr>
              <a:t>; </a:t>
            </a:r>
            <a:br>
              <a:rPr lang="en-US" sz="1900" dirty="0" smtClean="0">
                <a:latin typeface="Arial Narrow" panose="020B0606020202030204" pitchFamily="34" charset="0"/>
              </a:rPr>
            </a:br>
            <a:r>
              <a:rPr lang="en-US" sz="1900" dirty="0" smtClean="0">
                <a:latin typeface="Arial Narrow" panose="020B0606020202030204" pitchFamily="34" charset="0"/>
              </a:rPr>
              <a:t>but </a:t>
            </a:r>
            <a:r>
              <a:rPr lang="en-US" sz="1900" dirty="0" smtClean="0">
                <a:latin typeface="Arial Narrow" panose="020B0606020202030204" pitchFamily="34" charset="0"/>
              </a:rPr>
              <a:t>there is one among you whom you do not recognize,</a:t>
            </a:r>
            <a:br>
              <a:rPr lang="en-US" sz="1900" dirty="0" smtClean="0">
                <a:latin typeface="Arial Narrow" panose="020B0606020202030204" pitchFamily="34" charset="0"/>
              </a:rPr>
            </a:br>
            <a:r>
              <a:rPr lang="en-US" sz="1900" dirty="0" smtClean="0">
                <a:latin typeface="Arial Narrow" panose="020B0606020202030204" pitchFamily="34" charset="0"/>
              </a:rPr>
              <a:t>the one who is coming after me, whose sandal strap I am not worthy to untie.”</a:t>
            </a:r>
          </a:p>
          <a:p>
            <a:pPr marL="460375" indent="-233363">
              <a:lnSpc>
                <a:spcPct val="85000"/>
              </a:lnSpc>
              <a:spcBef>
                <a:spcPts val="0"/>
              </a:spcBef>
              <a:buNone/>
            </a:pPr>
            <a:r>
              <a:rPr lang="en-US" sz="1900" dirty="0" smtClean="0">
                <a:latin typeface="Arial Narrow" panose="020B0606020202030204" pitchFamily="34" charset="0"/>
              </a:rPr>
              <a:t>This happened in Bethany across the Jordan, where John was baptizing.</a:t>
            </a:r>
            <a:endParaRPr lang="en-US" sz="1900" dirty="0">
              <a:latin typeface="Arial Narrow" panose="020B0606020202030204" pitchFamily="34" charset="0"/>
            </a:endParaRPr>
          </a:p>
        </p:txBody>
      </p:sp>
      <p:sp>
        <p:nvSpPr>
          <p:cNvPr id="3" name="Title 2"/>
          <p:cNvSpPr>
            <a:spLocks noGrp="1"/>
          </p:cNvSpPr>
          <p:nvPr>
            <p:ph type="title"/>
          </p:nvPr>
        </p:nvSpPr>
        <p:spPr>
          <a:xfrm>
            <a:off x="381000" y="0"/>
            <a:ext cx="8458200" cy="1295400"/>
          </a:xfrm>
        </p:spPr>
        <p:txBody>
          <a:bodyPr>
            <a:normAutofit/>
          </a:bodyPr>
          <a:lstStyle/>
          <a:p>
            <a:pPr algn="l"/>
            <a:r>
              <a:rPr lang="en-US" sz="3200" dirty="0" smtClean="0">
                <a:solidFill>
                  <a:schemeClr val="bg1"/>
                </a:solidFill>
              </a:rPr>
              <a:t>3</a:t>
            </a:r>
            <a:r>
              <a:rPr lang="en-US" sz="3200" baseline="30000" dirty="0" smtClean="0">
                <a:solidFill>
                  <a:schemeClr val="bg1"/>
                </a:solidFill>
              </a:rPr>
              <a:t>rd</a:t>
            </a:r>
            <a:r>
              <a:rPr lang="en-US" sz="3200" dirty="0" smtClean="0">
                <a:solidFill>
                  <a:schemeClr val="bg1"/>
                </a:solidFill>
              </a:rPr>
              <a:t> Advent</a:t>
            </a:r>
            <a:r>
              <a:rPr lang="en-US" sz="3200" dirty="0">
                <a:solidFill>
                  <a:schemeClr val="bg1"/>
                </a:solidFill>
              </a:rPr>
              <a:t>, Year B – </a:t>
            </a:r>
            <a:r>
              <a:rPr lang="en-US" sz="3200" dirty="0" smtClean="0">
                <a:solidFill>
                  <a:schemeClr val="bg1"/>
                </a:solidFill>
              </a:rPr>
              <a:t/>
            </a:r>
            <a:br>
              <a:rPr lang="en-US" sz="3200" dirty="0" smtClean="0">
                <a:solidFill>
                  <a:schemeClr val="bg1"/>
                </a:solidFill>
              </a:rPr>
            </a:br>
            <a:r>
              <a:rPr lang="en-US" sz="3600" dirty="0" smtClean="0">
                <a:solidFill>
                  <a:schemeClr val="bg1"/>
                </a:solidFill>
              </a:rPr>
              <a:t>John </a:t>
            </a:r>
            <a:r>
              <a:rPr lang="en-US" sz="3600" dirty="0">
                <a:solidFill>
                  <a:schemeClr val="bg1"/>
                </a:solidFill>
              </a:rPr>
              <a:t>1:6-8, 19-28</a:t>
            </a:r>
          </a:p>
        </p:txBody>
      </p:sp>
      <p:pic>
        <p:nvPicPr>
          <p:cNvPr id="19458" name="Picture 2" descr="http://www.mscperu.org/grafic/graficoslit/adviento_navidad/picAdNav/3_adv_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2567" y="0"/>
            <a:ext cx="1951433" cy="2560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1564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John WHO?</a:t>
            </a:r>
          </a:p>
          <a:p>
            <a:pPr lvl="1"/>
            <a:r>
              <a:rPr lang="en-US" sz="2400" dirty="0" smtClean="0"/>
              <a:t>…the Baptist?   …the baptizer?</a:t>
            </a:r>
          </a:p>
          <a:p>
            <a:pPr lvl="1"/>
            <a:r>
              <a:rPr lang="en-US" sz="2400" dirty="0"/>
              <a:t>…the fore-runner,  </a:t>
            </a:r>
            <a:r>
              <a:rPr lang="en-US" sz="2400" dirty="0" smtClean="0"/>
              <a:t>precursor</a:t>
            </a:r>
            <a:r>
              <a:rPr lang="en-US" sz="2400" dirty="0"/>
              <a:t>?</a:t>
            </a:r>
          </a:p>
          <a:p>
            <a:pPr lvl="1"/>
            <a:r>
              <a:rPr lang="en-US" sz="2400" dirty="0" smtClean="0"/>
              <a:t>…the prophet / preacher of repentance?</a:t>
            </a:r>
          </a:p>
          <a:p>
            <a:pPr lvl="1"/>
            <a:r>
              <a:rPr lang="en-US" sz="2400" dirty="0" smtClean="0"/>
              <a:t>…the witness / testifying about Jesus?</a:t>
            </a:r>
          </a:p>
          <a:p>
            <a:pPr>
              <a:spcBef>
                <a:spcPts val="1800"/>
              </a:spcBef>
            </a:pPr>
            <a:r>
              <a:rPr lang="en-US" dirty="0" smtClean="0"/>
              <a:t>Differing Emphases in the Gospels:</a:t>
            </a:r>
          </a:p>
          <a:p>
            <a:pPr lvl="1"/>
            <a:r>
              <a:rPr lang="en-US" dirty="0" smtClean="0"/>
              <a:t>MARK:</a:t>
            </a:r>
          </a:p>
          <a:p>
            <a:pPr lvl="2"/>
            <a:r>
              <a:rPr lang="en-US" dirty="0" smtClean="0"/>
              <a:t>John fulfills the prophecies of Isaiah</a:t>
            </a:r>
          </a:p>
          <a:p>
            <a:pPr lvl="2"/>
            <a:r>
              <a:rPr lang="en-US" dirty="0" smtClean="0"/>
              <a:t>Preaches repentance</a:t>
            </a:r>
          </a:p>
          <a:p>
            <a:pPr lvl="2"/>
            <a:r>
              <a:rPr lang="en-US" dirty="0" smtClean="0"/>
              <a:t>Baptizes for forgiveness of sins</a:t>
            </a:r>
          </a:p>
          <a:p>
            <a:pPr lvl="1"/>
            <a:r>
              <a:rPr lang="en-US" dirty="0" smtClean="0"/>
              <a:t>JOHN</a:t>
            </a:r>
            <a:r>
              <a:rPr lang="en-US" sz="2000" dirty="0" smtClean="0"/>
              <a:t>  (E. - Fourth Gospel)</a:t>
            </a:r>
            <a:r>
              <a:rPr lang="en-US" dirty="0" smtClean="0"/>
              <a:t>:</a:t>
            </a:r>
          </a:p>
          <a:p>
            <a:pPr lvl="2"/>
            <a:r>
              <a:rPr lang="en-US" dirty="0" smtClean="0"/>
              <a:t>John (B.) mainly points to Jesus,  witnesses to Jesus</a:t>
            </a:r>
          </a:p>
          <a:p>
            <a:pPr lvl="2"/>
            <a:r>
              <a:rPr lang="en-US" sz="2000" dirty="0" smtClean="0"/>
              <a:t>Little mention of repentance, nor of baptizing!</a:t>
            </a:r>
            <a:endParaRPr lang="en-US" sz="2000" dirty="0"/>
          </a:p>
        </p:txBody>
      </p:sp>
      <p:sp>
        <p:nvSpPr>
          <p:cNvPr id="3" name="Title 2"/>
          <p:cNvSpPr>
            <a:spLocks noGrp="1"/>
          </p:cNvSpPr>
          <p:nvPr>
            <p:ph type="title"/>
          </p:nvPr>
        </p:nvSpPr>
        <p:spPr/>
        <p:txBody>
          <a:bodyPr/>
          <a:lstStyle/>
          <a:p>
            <a:r>
              <a:rPr lang="en-US" dirty="0" smtClean="0"/>
              <a:t>2</a:t>
            </a:r>
            <a:r>
              <a:rPr lang="en-US" baseline="30000" dirty="0" smtClean="0"/>
              <a:t>nd</a:t>
            </a:r>
            <a:r>
              <a:rPr lang="en-US" dirty="0" smtClean="0"/>
              <a:t> &amp; 3</a:t>
            </a:r>
            <a:r>
              <a:rPr lang="en-US" baseline="30000" dirty="0" smtClean="0"/>
              <a:t>rd</a:t>
            </a:r>
            <a:r>
              <a:rPr lang="en-US" dirty="0" smtClean="0"/>
              <a:t> Sundays:   Preaching of John</a:t>
            </a:r>
            <a:endParaRPr lang="en-US" dirty="0"/>
          </a:p>
        </p:txBody>
      </p:sp>
    </p:spTree>
    <p:extLst>
      <p:ext uri="{BB962C8B-B14F-4D97-AF65-F5344CB8AC3E}">
        <p14:creationId xmlns:p14="http://schemas.microsoft.com/office/powerpoint/2010/main" val="302984958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143000"/>
            <a:ext cx="8458200" cy="5562600"/>
          </a:xfrm>
        </p:spPr>
        <p:txBody>
          <a:bodyPr>
            <a:normAutofit/>
          </a:bodyPr>
          <a:lstStyle/>
          <a:p>
            <a:pPr marL="342900" indent="-233363">
              <a:lnSpc>
                <a:spcPct val="90000"/>
              </a:lnSpc>
              <a:spcBef>
                <a:spcPts val="400"/>
              </a:spcBef>
              <a:buNone/>
            </a:pPr>
            <a:r>
              <a:rPr lang="en-US" sz="2100" dirty="0" smtClean="0">
                <a:latin typeface="Arial Narrow" panose="020B0606020202030204" pitchFamily="34" charset="0"/>
              </a:rPr>
              <a:t>The beginning of the </a:t>
            </a:r>
            <a:r>
              <a:rPr lang="en-US" sz="2100" b="1" dirty="0" smtClean="0">
                <a:latin typeface="Arial Narrow" panose="020B0606020202030204" pitchFamily="34" charset="0"/>
              </a:rPr>
              <a:t>gospel </a:t>
            </a:r>
            <a:r>
              <a:rPr lang="en-US" sz="2100" dirty="0" smtClean="0">
                <a:latin typeface="Arial Narrow" panose="020B0606020202030204" pitchFamily="34" charset="0"/>
              </a:rPr>
              <a:t>of Jesus Christ the </a:t>
            </a:r>
            <a:r>
              <a:rPr lang="en-US" sz="2100" b="1" dirty="0" smtClean="0">
                <a:latin typeface="Arial Narrow" panose="020B0606020202030204" pitchFamily="34" charset="0"/>
              </a:rPr>
              <a:t>Son of God</a:t>
            </a:r>
            <a:r>
              <a:rPr lang="en-US" sz="2100" dirty="0" smtClean="0">
                <a:latin typeface="Arial Narrow" panose="020B0606020202030204" pitchFamily="34" charset="0"/>
              </a:rPr>
              <a:t>.</a:t>
            </a:r>
          </a:p>
          <a:p>
            <a:pPr marL="342900" indent="-233363">
              <a:lnSpc>
                <a:spcPct val="90000"/>
              </a:lnSpc>
              <a:spcBef>
                <a:spcPts val="400"/>
              </a:spcBef>
              <a:buNone/>
            </a:pPr>
            <a:r>
              <a:rPr lang="en-US" sz="2100" dirty="0" smtClean="0">
                <a:latin typeface="Arial Narrow" panose="020B0606020202030204" pitchFamily="34" charset="0"/>
              </a:rPr>
              <a:t>As it is written in Isaiah the prophet:</a:t>
            </a:r>
            <a:br>
              <a:rPr lang="en-US" sz="2100" dirty="0" smtClean="0">
                <a:latin typeface="Arial Narrow" panose="020B0606020202030204" pitchFamily="34" charset="0"/>
              </a:rPr>
            </a:br>
            <a:r>
              <a:rPr lang="en-US" sz="2100" i="1" dirty="0" smtClean="0">
                <a:latin typeface="Arial Narrow" panose="020B0606020202030204" pitchFamily="34" charset="0"/>
              </a:rPr>
              <a:t>Behold, I am sending my messenger ahead of you;</a:t>
            </a:r>
            <a:br>
              <a:rPr lang="en-US" sz="2100" i="1" dirty="0" smtClean="0">
                <a:latin typeface="Arial Narrow" panose="020B0606020202030204" pitchFamily="34" charset="0"/>
              </a:rPr>
            </a:br>
            <a:r>
              <a:rPr lang="en-US" sz="2100" i="1" dirty="0" smtClean="0">
                <a:latin typeface="Arial Narrow" panose="020B0606020202030204" pitchFamily="34" charset="0"/>
              </a:rPr>
              <a:t>he will prepare your way.</a:t>
            </a:r>
            <a:br>
              <a:rPr lang="en-US" sz="2100" i="1" dirty="0" smtClean="0">
                <a:latin typeface="Arial Narrow" panose="020B0606020202030204" pitchFamily="34" charset="0"/>
              </a:rPr>
            </a:br>
            <a:r>
              <a:rPr lang="en-US" sz="2100" i="1" dirty="0" smtClean="0">
                <a:latin typeface="Arial Narrow" panose="020B0606020202030204" pitchFamily="34" charset="0"/>
              </a:rPr>
              <a:t>A voice of one crying out in the desert:</a:t>
            </a:r>
            <a:br>
              <a:rPr lang="en-US" sz="2100" i="1" dirty="0" smtClean="0">
                <a:latin typeface="Arial Narrow" panose="020B0606020202030204" pitchFamily="34" charset="0"/>
              </a:rPr>
            </a:br>
            <a:r>
              <a:rPr lang="en-US" sz="2100" i="1" dirty="0" smtClean="0">
                <a:latin typeface="Arial Narrow" panose="020B0606020202030204" pitchFamily="34" charset="0"/>
              </a:rPr>
              <a:t>“Prepare the way of the Lord, make straight his paths.”</a:t>
            </a:r>
          </a:p>
          <a:p>
            <a:pPr marL="342900" indent="-233363">
              <a:lnSpc>
                <a:spcPct val="90000"/>
              </a:lnSpc>
              <a:spcBef>
                <a:spcPts val="400"/>
              </a:spcBef>
              <a:buNone/>
            </a:pPr>
            <a:r>
              <a:rPr lang="en-US" sz="2100" dirty="0">
                <a:latin typeface="Arial Narrow" panose="020B0606020202030204" pitchFamily="34" charset="0"/>
              </a:rPr>
              <a:t>J</a:t>
            </a:r>
            <a:r>
              <a:rPr lang="en-US" sz="2100" dirty="0" smtClean="0">
                <a:latin typeface="Arial Narrow" panose="020B0606020202030204" pitchFamily="34" charset="0"/>
              </a:rPr>
              <a:t>ohn the Baptist appeared in the desert, </a:t>
            </a:r>
            <a:br>
              <a:rPr lang="en-US" sz="2100" dirty="0" smtClean="0">
                <a:latin typeface="Arial Narrow" panose="020B0606020202030204" pitchFamily="34" charset="0"/>
              </a:rPr>
            </a:br>
            <a:r>
              <a:rPr lang="en-US" sz="2100" dirty="0" smtClean="0">
                <a:latin typeface="Arial Narrow" panose="020B0606020202030204" pitchFamily="34" charset="0"/>
              </a:rPr>
              <a:t>proclaiming a baptism of repentance for the forgiveness of sins.</a:t>
            </a:r>
          </a:p>
          <a:p>
            <a:pPr marL="342900" indent="-233363">
              <a:lnSpc>
                <a:spcPct val="90000"/>
              </a:lnSpc>
              <a:spcBef>
                <a:spcPts val="400"/>
              </a:spcBef>
              <a:buNone/>
            </a:pPr>
            <a:endParaRPr lang="en-US" sz="2000" dirty="0" smtClean="0">
              <a:latin typeface="Arial Narrow" panose="020B0606020202030204" pitchFamily="34" charset="0"/>
            </a:endParaRPr>
          </a:p>
          <a:p>
            <a:pPr marL="342900" indent="-233363">
              <a:lnSpc>
                <a:spcPct val="90000"/>
              </a:lnSpc>
              <a:spcBef>
                <a:spcPts val="400"/>
              </a:spcBef>
              <a:buNone/>
            </a:pPr>
            <a:r>
              <a:rPr lang="en-US" sz="2000" b="1" dirty="0" smtClean="0">
                <a:solidFill>
                  <a:schemeClr val="bg1"/>
                </a:solidFill>
                <a:latin typeface="Arial Narrow" panose="020B0606020202030204" pitchFamily="34" charset="0"/>
              </a:rPr>
              <a:t>Quotation actually from more than Isaiah:</a:t>
            </a:r>
          </a:p>
          <a:p>
            <a:pPr marL="342900" indent="-233363">
              <a:lnSpc>
                <a:spcPct val="90000"/>
              </a:lnSpc>
              <a:buNone/>
            </a:pPr>
            <a:r>
              <a:rPr lang="en-US" sz="2000" dirty="0" smtClean="0">
                <a:solidFill>
                  <a:schemeClr val="bg1"/>
                </a:solidFill>
                <a:latin typeface="Arial Narrow" panose="020B0606020202030204" pitchFamily="34" charset="0"/>
              </a:rPr>
              <a:t>Malachi </a:t>
            </a:r>
            <a:r>
              <a:rPr lang="en-US" sz="2000" dirty="0">
                <a:solidFill>
                  <a:schemeClr val="bg1"/>
                </a:solidFill>
                <a:latin typeface="Arial Narrow" panose="020B0606020202030204" pitchFamily="34" charset="0"/>
              </a:rPr>
              <a:t>3:1 </a:t>
            </a:r>
            <a:r>
              <a:rPr lang="en-US" sz="2000" dirty="0" smtClean="0">
                <a:solidFill>
                  <a:schemeClr val="bg2"/>
                </a:solidFill>
                <a:latin typeface="Arial Narrow" panose="020B0606020202030204" pitchFamily="34" charset="0"/>
              </a:rPr>
              <a:t>– “Now </a:t>
            </a:r>
            <a:r>
              <a:rPr lang="en-US" sz="2000" b="1" i="1" dirty="0">
                <a:solidFill>
                  <a:schemeClr val="bg2"/>
                </a:solidFill>
                <a:latin typeface="Arial Narrow" panose="020B0606020202030204" pitchFamily="34" charset="0"/>
              </a:rPr>
              <a:t>I am sending my messenger</a:t>
            </a:r>
            <a:r>
              <a:rPr lang="en-US" sz="2000" b="1" dirty="0">
                <a:solidFill>
                  <a:schemeClr val="bg2"/>
                </a:solidFill>
                <a:latin typeface="Arial Narrow" panose="020B0606020202030204" pitchFamily="34" charset="0"/>
              </a:rPr>
              <a:t>-- </a:t>
            </a:r>
            <a:r>
              <a:rPr lang="en-US" sz="2000" b="1" i="1" dirty="0">
                <a:solidFill>
                  <a:schemeClr val="bg2"/>
                </a:solidFill>
                <a:latin typeface="Arial Narrow" panose="020B0606020202030204" pitchFamily="34" charset="0"/>
              </a:rPr>
              <a:t>he will prepare the way</a:t>
            </a:r>
            <a:r>
              <a:rPr lang="en-US" sz="2000" b="1" dirty="0">
                <a:solidFill>
                  <a:schemeClr val="bg2"/>
                </a:solidFill>
                <a:latin typeface="Arial Narrow" panose="020B0606020202030204" pitchFamily="34" charset="0"/>
              </a:rPr>
              <a:t> </a:t>
            </a:r>
            <a:r>
              <a:rPr lang="en-US" sz="2000" dirty="0">
                <a:solidFill>
                  <a:schemeClr val="bg2"/>
                </a:solidFill>
                <a:latin typeface="Arial Narrow" panose="020B0606020202030204" pitchFamily="34" charset="0"/>
              </a:rPr>
              <a:t>before me; </a:t>
            </a:r>
            <a:r>
              <a:rPr lang="en-US" sz="1800" dirty="0">
                <a:solidFill>
                  <a:schemeClr val="bg2"/>
                </a:solidFill>
                <a:latin typeface="Arial Narrow" panose="020B0606020202030204" pitchFamily="34" charset="0"/>
              </a:rPr>
              <a:t>And the lord whom you seek will come suddenly to his temple; The messenger of the covenant whom you desire-- see, he is coming! says the LORD of hosts</a:t>
            </a:r>
            <a:r>
              <a:rPr lang="en-US" sz="1800" dirty="0" smtClean="0">
                <a:solidFill>
                  <a:schemeClr val="bg2"/>
                </a:solidFill>
                <a:latin typeface="Arial Narrow" panose="020B0606020202030204" pitchFamily="34" charset="0"/>
              </a:rPr>
              <a:t>.”</a:t>
            </a:r>
            <a:endParaRPr lang="en-US" sz="2000" dirty="0" smtClean="0">
              <a:solidFill>
                <a:schemeClr val="bg2"/>
              </a:solidFill>
              <a:latin typeface="Arial Narrow" panose="020B0606020202030204" pitchFamily="34" charset="0"/>
            </a:endParaRPr>
          </a:p>
          <a:p>
            <a:pPr marL="342900" indent="-233363">
              <a:lnSpc>
                <a:spcPct val="90000"/>
              </a:lnSpc>
              <a:buNone/>
            </a:pPr>
            <a:r>
              <a:rPr lang="en-US" sz="2000" dirty="0" smtClean="0">
                <a:solidFill>
                  <a:schemeClr val="bg1"/>
                </a:solidFill>
                <a:latin typeface="Arial Narrow" panose="020B0606020202030204" pitchFamily="34" charset="0"/>
              </a:rPr>
              <a:t>Isaiah </a:t>
            </a:r>
            <a:r>
              <a:rPr lang="en-US" sz="2000" dirty="0">
                <a:solidFill>
                  <a:schemeClr val="bg1"/>
                </a:solidFill>
                <a:latin typeface="Arial Narrow" panose="020B0606020202030204" pitchFamily="34" charset="0"/>
              </a:rPr>
              <a:t>40:3</a:t>
            </a:r>
            <a:r>
              <a:rPr lang="en-US" sz="2000" dirty="0">
                <a:solidFill>
                  <a:schemeClr val="bg2"/>
                </a:solidFill>
                <a:latin typeface="Arial Narrow" panose="020B0606020202030204" pitchFamily="34" charset="0"/>
              </a:rPr>
              <a:t> </a:t>
            </a:r>
            <a:r>
              <a:rPr lang="en-US" sz="2000" dirty="0" smtClean="0">
                <a:solidFill>
                  <a:schemeClr val="bg2"/>
                </a:solidFill>
                <a:latin typeface="Arial Narrow" panose="020B0606020202030204" pitchFamily="34" charset="0"/>
              </a:rPr>
              <a:t>– “</a:t>
            </a:r>
            <a:r>
              <a:rPr lang="en-US" sz="2000" b="1" i="1" dirty="0" smtClean="0">
                <a:solidFill>
                  <a:schemeClr val="bg2"/>
                </a:solidFill>
                <a:latin typeface="Arial Narrow" panose="020B0606020202030204" pitchFamily="34" charset="0"/>
              </a:rPr>
              <a:t>A </a:t>
            </a:r>
            <a:r>
              <a:rPr lang="en-US" sz="2000" b="1" i="1" dirty="0">
                <a:solidFill>
                  <a:schemeClr val="bg2"/>
                </a:solidFill>
                <a:latin typeface="Arial Narrow" panose="020B0606020202030204" pitchFamily="34" charset="0"/>
              </a:rPr>
              <a:t>voice proclaims: In the wilderness prepare the way of the LORD! </a:t>
            </a:r>
            <a:r>
              <a:rPr lang="en-US" sz="2000" b="1" i="1" dirty="0" smtClean="0">
                <a:solidFill>
                  <a:schemeClr val="bg2"/>
                </a:solidFill>
                <a:latin typeface="Arial Narrow" panose="020B0606020202030204" pitchFamily="34" charset="0"/>
              </a:rPr>
              <a:t> </a:t>
            </a:r>
            <a:r>
              <a:rPr lang="en-US" sz="2000" dirty="0" smtClean="0">
                <a:solidFill>
                  <a:schemeClr val="bg2"/>
                </a:solidFill>
                <a:latin typeface="Arial Narrow" panose="020B0606020202030204" pitchFamily="34" charset="0"/>
              </a:rPr>
              <a:t> </a:t>
            </a:r>
            <a:r>
              <a:rPr lang="en-US" sz="2000" b="1" i="1" dirty="0" smtClean="0">
                <a:solidFill>
                  <a:schemeClr val="bg2"/>
                </a:solidFill>
                <a:latin typeface="Arial Narrow" panose="020B0606020202030204" pitchFamily="34" charset="0"/>
              </a:rPr>
              <a:t>Make </a:t>
            </a:r>
            <a:r>
              <a:rPr lang="en-US" sz="2000" b="1" i="1" dirty="0">
                <a:solidFill>
                  <a:schemeClr val="bg2"/>
                </a:solidFill>
                <a:latin typeface="Arial Narrow" panose="020B0606020202030204" pitchFamily="34" charset="0"/>
              </a:rPr>
              <a:t>straight in the wasteland a highway for our God</a:t>
            </a:r>
            <a:r>
              <a:rPr lang="en-US" sz="2000" b="1" i="1" dirty="0" smtClean="0">
                <a:solidFill>
                  <a:schemeClr val="bg2"/>
                </a:solidFill>
                <a:latin typeface="Arial Narrow" panose="020B0606020202030204" pitchFamily="34" charset="0"/>
              </a:rPr>
              <a:t>!”</a:t>
            </a:r>
          </a:p>
          <a:p>
            <a:pPr marL="342900" indent="-233363">
              <a:lnSpc>
                <a:spcPct val="90000"/>
              </a:lnSpc>
              <a:buNone/>
            </a:pPr>
            <a:r>
              <a:rPr lang="en-US" sz="1800" dirty="0" smtClean="0">
                <a:solidFill>
                  <a:schemeClr val="bg1"/>
                </a:solidFill>
                <a:latin typeface="Arial Narrow" panose="020B0606020202030204" pitchFamily="34" charset="0"/>
              </a:rPr>
              <a:t>Exodus </a:t>
            </a:r>
            <a:r>
              <a:rPr lang="en-US" sz="1800" dirty="0">
                <a:solidFill>
                  <a:schemeClr val="bg1"/>
                </a:solidFill>
                <a:latin typeface="Arial Narrow" panose="020B0606020202030204" pitchFamily="34" charset="0"/>
              </a:rPr>
              <a:t>23:20 </a:t>
            </a:r>
            <a:r>
              <a:rPr lang="en-US" sz="1800" dirty="0" smtClean="0">
                <a:solidFill>
                  <a:schemeClr val="bg2"/>
                </a:solidFill>
                <a:latin typeface="Arial Narrow" panose="020B0606020202030204" pitchFamily="34" charset="0"/>
              </a:rPr>
              <a:t>– “See</a:t>
            </a:r>
            <a:r>
              <a:rPr lang="en-US" sz="1800" dirty="0">
                <a:solidFill>
                  <a:schemeClr val="bg2"/>
                </a:solidFill>
                <a:latin typeface="Arial Narrow" panose="020B0606020202030204" pitchFamily="34" charset="0"/>
              </a:rPr>
              <a:t>, </a:t>
            </a:r>
            <a:r>
              <a:rPr lang="en-US" sz="1800" i="1" dirty="0">
                <a:solidFill>
                  <a:schemeClr val="bg2"/>
                </a:solidFill>
                <a:latin typeface="Arial Narrow" panose="020B0606020202030204" pitchFamily="34" charset="0"/>
              </a:rPr>
              <a:t>I am sending an angel </a:t>
            </a:r>
            <a:r>
              <a:rPr lang="en-US" sz="1800" b="1" i="1" dirty="0">
                <a:solidFill>
                  <a:schemeClr val="bg2"/>
                </a:solidFill>
                <a:latin typeface="Arial Narrow" panose="020B0606020202030204" pitchFamily="34" charset="0"/>
              </a:rPr>
              <a:t>before you</a:t>
            </a:r>
            <a:r>
              <a:rPr lang="en-US" sz="1800" dirty="0">
                <a:solidFill>
                  <a:schemeClr val="bg2"/>
                </a:solidFill>
                <a:latin typeface="Arial Narrow" panose="020B0606020202030204" pitchFamily="34" charset="0"/>
              </a:rPr>
              <a:t>, to guard you on the </a:t>
            </a:r>
            <a:r>
              <a:rPr lang="en-US" sz="1800" dirty="0" smtClean="0">
                <a:solidFill>
                  <a:schemeClr val="bg2"/>
                </a:solidFill>
                <a:latin typeface="Arial Narrow" panose="020B0606020202030204" pitchFamily="34" charset="0"/>
              </a:rPr>
              <a:t>way</a:t>
            </a:r>
            <a:br>
              <a:rPr lang="en-US" sz="1800" dirty="0" smtClean="0">
                <a:solidFill>
                  <a:schemeClr val="bg2"/>
                </a:solidFill>
                <a:latin typeface="Arial Narrow" panose="020B0606020202030204" pitchFamily="34" charset="0"/>
              </a:rPr>
            </a:br>
            <a:r>
              <a:rPr lang="en-US" sz="1800" dirty="0" smtClean="0">
                <a:solidFill>
                  <a:schemeClr val="bg2"/>
                </a:solidFill>
                <a:latin typeface="Arial Narrow" panose="020B0606020202030204" pitchFamily="34" charset="0"/>
              </a:rPr>
              <a:t>and </a:t>
            </a:r>
            <a:r>
              <a:rPr lang="en-US" sz="1800" dirty="0">
                <a:solidFill>
                  <a:schemeClr val="bg2"/>
                </a:solidFill>
                <a:latin typeface="Arial Narrow" panose="020B0606020202030204" pitchFamily="34" charset="0"/>
              </a:rPr>
              <a:t>bring you to the place I have prepared</a:t>
            </a:r>
            <a:r>
              <a:rPr lang="en-US" sz="1800" dirty="0" smtClean="0">
                <a:solidFill>
                  <a:schemeClr val="bg2"/>
                </a:solidFill>
                <a:latin typeface="Arial Narrow" panose="020B0606020202030204" pitchFamily="34" charset="0"/>
              </a:rPr>
              <a:t>.”</a:t>
            </a:r>
            <a:endParaRPr lang="en-US" sz="2000" dirty="0" smtClean="0">
              <a:solidFill>
                <a:schemeClr val="bg2"/>
              </a:solidFill>
              <a:latin typeface="Arial Narrow" panose="020B0606020202030204" pitchFamily="34" charset="0"/>
            </a:endParaRPr>
          </a:p>
        </p:txBody>
      </p:sp>
      <p:sp>
        <p:nvSpPr>
          <p:cNvPr id="3" name="Title 2"/>
          <p:cNvSpPr>
            <a:spLocks noGrp="1"/>
          </p:cNvSpPr>
          <p:nvPr>
            <p:ph type="title"/>
          </p:nvPr>
        </p:nvSpPr>
        <p:spPr>
          <a:xfrm>
            <a:off x="457200" y="0"/>
            <a:ext cx="8382000" cy="914400"/>
          </a:xfrm>
        </p:spPr>
        <p:txBody>
          <a:bodyPr>
            <a:noAutofit/>
          </a:bodyPr>
          <a:lstStyle/>
          <a:p>
            <a:pPr algn="l"/>
            <a:r>
              <a:rPr lang="en-US" sz="3600" dirty="0" smtClean="0">
                <a:solidFill>
                  <a:schemeClr val="bg1"/>
                </a:solidFill>
              </a:rPr>
              <a:t>Mark 1:1-8 – A Closer Look</a:t>
            </a:r>
            <a:endParaRPr lang="en-US" sz="3600" dirty="0">
              <a:solidFill>
                <a:schemeClr val="bg1"/>
              </a:solidFill>
            </a:endParaRPr>
          </a:p>
        </p:txBody>
      </p:sp>
      <p:pic>
        <p:nvPicPr>
          <p:cNvPr id="17410" name="Picture 2" descr="http://www.mscperu.org/grafic/graficoslit/adviento_navidad/picAdNav/2_adv_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4722" y="0"/>
            <a:ext cx="2049278" cy="2560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235286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19200"/>
            <a:ext cx="8458200" cy="5486400"/>
          </a:xfrm>
        </p:spPr>
        <p:txBody>
          <a:bodyPr>
            <a:normAutofit/>
          </a:bodyPr>
          <a:lstStyle/>
          <a:p>
            <a:pPr marL="342900" indent="-233363">
              <a:buNone/>
            </a:pPr>
            <a:r>
              <a:rPr lang="en-US" sz="2100" dirty="0" smtClean="0">
                <a:latin typeface="Arial Narrow" panose="020B0606020202030204" pitchFamily="34" charset="0"/>
              </a:rPr>
              <a:t>People </a:t>
            </a:r>
            <a:r>
              <a:rPr lang="en-US" sz="2100" dirty="0" smtClean="0">
                <a:latin typeface="Arial Narrow" panose="020B0606020202030204" pitchFamily="34" charset="0"/>
              </a:rPr>
              <a:t>of the whole Judean countryside</a:t>
            </a:r>
            <a:br>
              <a:rPr lang="en-US" sz="2100" dirty="0" smtClean="0">
                <a:latin typeface="Arial Narrow" panose="020B0606020202030204" pitchFamily="34" charset="0"/>
              </a:rPr>
            </a:br>
            <a:r>
              <a:rPr lang="en-US" sz="2100" dirty="0" smtClean="0">
                <a:latin typeface="Arial Narrow" panose="020B0606020202030204" pitchFamily="34" charset="0"/>
              </a:rPr>
              <a:t>and all the inhabitants of Jerusalem were going out to him</a:t>
            </a:r>
            <a:br>
              <a:rPr lang="en-US" sz="2100" dirty="0" smtClean="0">
                <a:latin typeface="Arial Narrow" panose="020B0606020202030204" pitchFamily="34" charset="0"/>
              </a:rPr>
            </a:br>
            <a:r>
              <a:rPr lang="en-US" sz="2100" dirty="0" smtClean="0">
                <a:latin typeface="Arial Narrow" panose="020B0606020202030204" pitchFamily="34" charset="0"/>
              </a:rPr>
              <a:t>and were being baptized by him in the Jordan River</a:t>
            </a:r>
            <a:br>
              <a:rPr lang="en-US" sz="2100" dirty="0" smtClean="0">
                <a:latin typeface="Arial Narrow" panose="020B0606020202030204" pitchFamily="34" charset="0"/>
              </a:rPr>
            </a:br>
            <a:r>
              <a:rPr lang="en-US" sz="2100" dirty="0" smtClean="0">
                <a:latin typeface="Arial Narrow" panose="020B0606020202030204" pitchFamily="34" charset="0"/>
              </a:rPr>
              <a:t>as they acknowledged their sins</a:t>
            </a:r>
            <a:r>
              <a:rPr lang="en-US" sz="2100" dirty="0" smtClean="0">
                <a:latin typeface="Arial Narrow" panose="020B0606020202030204" pitchFamily="34" charset="0"/>
              </a:rPr>
              <a:t>.</a:t>
            </a:r>
          </a:p>
          <a:p>
            <a:pPr marL="342900" indent="-233363">
              <a:buNone/>
            </a:pPr>
            <a:r>
              <a:rPr lang="en-US" sz="2100" i="1" dirty="0" smtClean="0">
                <a:solidFill>
                  <a:schemeClr val="bg2"/>
                </a:solidFill>
                <a:latin typeface="Arial Narrow" panose="020B0606020202030204" pitchFamily="34" charset="0"/>
              </a:rPr>
              <a:t>[Emphasizes the effects of John’s preaching.]</a:t>
            </a:r>
            <a:endParaRPr lang="en-US" sz="2100" i="1" dirty="0" smtClean="0">
              <a:solidFill>
                <a:schemeClr val="bg2"/>
              </a:solidFill>
              <a:latin typeface="Arial Narrow" panose="020B0606020202030204" pitchFamily="34" charset="0"/>
            </a:endParaRPr>
          </a:p>
          <a:p>
            <a:pPr marL="342900" indent="-233363">
              <a:spcBef>
                <a:spcPts val="1800"/>
              </a:spcBef>
              <a:buNone/>
            </a:pPr>
            <a:r>
              <a:rPr lang="en-US" sz="2100" dirty="0" smtClean="0">
                <a:latin typeface="Arial Narrow" panose="020B0606020202030204" pitchFamily="34" charset="0"/>
              </a:rPr>
              <a:t>John </a:t>
            </a:r>
            <a:r>
              <a:rPr lang="en-US" sz="2100" dirty="0" smtClean="0">
                <a:latin typeface="Arial Narrow" panose="020B0606020202030204" pitchFamily="34" charset="0"/>
              </a:rPr>
              <a:t>was clothed in camel’s hair, with a leather belt around his waist.</a:t>
            </a:r>
            <a:br>
              <a:rPr lang="en-US" sz="2100" dirty="0" smtClean="0">
                <a:latin typeface="Arial Narrow" panose="020B0606020202030204" pitchFamily="34" charset="0"/>
              </a:rPr>
            </a:br>
            <a:r>
              <a:rPr lang="en-US" sz="2100" dirty="0" smtClean="0">
                <a:latin typeface="Arial Narrow" panose="020B0606020202030204" pitchFamily="34" charset="0"/>
              </a:rPr>
              <a:t>He fed on locusts and wild honey.</a:t>
            </a:r>
          </a:p>
          <a:p>
            <a:pPr marL="342900" indent="-233363">
              <a:buNone/>
            </a:pPr>
            <a:r>
              <a:rPr lang="en-US" sz="2100" i="1" dirty="0" smtClean="0">
                <a:solidFill>
                  <a:schemeClr val="bg2"/>
                </a:solidFill>
                <a:latin typeface="Arial Narrow" panose="020B0606020202030204" pitchFamily="34" charset="0"/>
              </a:rPr>
              <a:t>[Clothed like the prophet Elijah; see 2 Kings 1:8.]</a:t>
            </a:r>
            <a:endParaRPr lang="en-US" sz="2100" i="1" dirty="0">
              <a:solidFill>
                <a:schemeClr val="bg2"/>
              </a:solidFill>
              <a:latin typeface="Arial Narrow" panose="020B0606020202030204" pitchFamily="34" charset="0"/>
            </a:endParaRPr>
          </a:p>
          <a:p>
            <a:pPr marL="342900" indent="-233363">
              <a:spcBef>
                <a:spcPts val="1800"/>
              </a:spcBef>
              <a:buNone/>
            </a:pPr>
            <a:r>
              <a:rPr lang="en-US" sz="2100" dirty="0" smtClean="0">
                <a:latin typeface="Arial Narrow" panose="020B0606020202030204" pitchFamily="34" charset="0"/>
              </a:rPr>
              <a:t>And </a:t>
            </a:r>
            <a:r>
              <a:rPr lang="en-US" sz="2100" dirty="0" smtClean="0">
                <a:latin typeface="Arial Narrow" panose="020B0606020202030204" pitchFamily="34" charset="0"/>
              </a:rPr>
              <a:t>this is what he proclaimed:</a:t>
            </a:r>
            <a:br>
              <a:rPr lang="en-US" sz="2100" dirty="0" smtClean="0">
                <a:latin typeface="Arial Narrow" panose="020B0606020202030204" pitchFamily="34" charset="0"/>
              </a:rPr>
            </a:br>
            <a:r>
              <a:rPr lang="en-US" sz="2100" dirty="0" smtClean="0">
                <a:latin typeface="Arial Narrow" panose="020B0606020202030204" pitchFamily="34" charset="0"/>
              </a:rPr>
              <a:t>“One mightier than I is coming after me.</a:t>
            </a:r>
            <a:br>
              <a:rPr lang="en-US" sz="2100" dirty="0" smtClean="0">
                <a:latin typeface="Arial Narrow" panose="020B0606020202030204" pitchFamily="34" charset="0"/>
              </a:rPr>
            </a:br>
            <a:r>
              <a:rPr lang="en-US" sz="2100" dirty="0" smtClean="0">
                <a:latin typeface="Arial Narrow" panose="020B0606020202030204" pitchFamily="34" charset="0"/>
              </a:rPr>
              <a:t>I am not worthy to stoop and loosen the thongs of his sandals.</a:t>
            </a:r>
            <a:br>
              <a:rPr lang="en-US" sz="2100" dirty="0" smtClean="0">
                <a:latin typeface="Arial Narrow" panose="020B0606020202030204" pitchFamily="34" charset="0"/>
              </a:rPr>
            </a:br>
            <a:r>
              <a:rPr lang="en-US" sz="2100" dirty="0" smtClean="0">
                <a:latin typeface="Arial Narrow" panose="020B0606020202030204" pitchFamily="34" charset="0"/>
              </a:rPr>
              <a:t>I have baptized you with water; he will baptize you with [the] Holy Spirit</a:t>
            </a:r>
            <a:r>
              <a:rPr lang="en-US" sz="2100" dirty="0" smtClean="0">
                <a:latin typeface="Arial Narrow" panose="020B0606020202030204" pitchFamily="34" charset="0"/>
              </a:rPr>
              <a:t>.”</a:t>
            </a:r>
          </a:p>
          <a:p>
            <a:pPr marL="342900" indent="-233363">
              <a:buNone/>
            </a:pPr>
            <a:r>
              <a:rPr lang="en-US" sz="2100" i="1" dirty="0" smtClean="0">
                <a:solidFill>
                  <a:schemeClr val="bg2"/>
                </a:solidFill>
                <a:latin typeface="Arial Narrow" panose="020B0606020202030204" pitchFamily="34" charset="0"/>
              </a:rPr>
              <a:t>[We know the “one mightier” is Jesus.  Why doesn’t John say so?]</a:t>
            </a:r>
            <a:endParaRPr lang="en-US" sz="2100" i="1" dirty="0">
              <a:solidFill>
                <a:schemeClr val="bg2"/>
              </a:solidFill>
              <a:latin typeface="Arial Narrow" panose="020B0606020202030204" pitchFamily="34" charset="0"/>
            </a:endParaRPr>
          </a:p>
        </p:txBody>
      </p:sp>
      <p:sp>
        <p:nvSpPr>
          <p:cNvPr id="3" name="Title 2"/>
          <p:cNvSpPr>
            <a:spLocks noGrp="1"/>
          </p:cNvSpPr>
          <p:nvPr>
            <p:ph type="title"/>
          </p:nvPr>
        </p:nvSpPr>
        <p:spPr>
          <a:xfrm>
            <a:off x="457200" y="0"/>
            <a:ext cx="8382000" cy="914400"/>
          </a:xfrm>
        </p:spPr>
        <p:txBody>
          <a:bodyPr>
            <a:noAutofit/>
          </a:bodyPr>
          <a:lstStyle/>
          <a:p>
            <a:pPr algn="l"/>
            <a:r>
              <a:rPr lang="en-US" sz="3600" dirty="0" smtClean="0">
                <a:solidFill>
                  <a:schemeClr val="bg1"/>
                </a:solidFill>
              </a:rPr>
              <a:t>Mark 1:1-8 – A Closer Look</a:t>
            </a:r>
            <a:endParaRPr lang="en-US" sz="3600" dirty="0">
              <a:solidFill>
                <a:schemeClr val="bg1"/>
              </a:solidFill>
            </a:endParaRPr>
          </a:p>
        </p:txBody>
      </p:sp>
      <p:pic>
        <p:nvPicPr>
          <p:cNvPr id="17410" name="Picture 2" descr="http://www.mscperu.org/grafic/graficoslit/adviento_navidad/picAdNav/2_adv_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4722" y="0"/>
            <a:ext cx="2049278" cy="2560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235286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371600"/>
            <a:ext cx="8458200" cy="5334000"/>
          </a:xfrm>
        </p:spPr>
        <p:txBody>
          <a:bodyPr>
            <a:noAutofit/>
          </a:bodyPr>
          <a:lstStyle/>
          <a:p>
            <a:pPr marL="460375" indent="-233363">
              <a:buNone/>
            </a:pPr>
            <a:r>
              <a:rPr lang="en-US" sz="1900" dirty="0" smtClean="0">
                <a:latin typeface="Arial Narrow" panose="020B0606020202030204" pitchFamily="34" charset="0"/>
              </a:rPr>
              <a:t>A man named John was sent from God.</a:t>
            </a:r>
            <a:br>
              <a:rPr lang="en-US" sz="1900" dirty="0" smtClean="0">
                <a:latin typeface="Arial Narrow" panose="020B0606020202030204" pitchFamily="34" charset="0"/>
              </a:rPr>
            </a:br>
            <a:r>
              <a:rPr lang="en-US" sz="1900" dirty="0" smtClean="0">
                <a:latin typeface="Arial Narrow" panose="020B0606020202030204" pitchFamily="34" charset="0"/>
              </a:rPr>
              <a:t>He came for testimony, to testify to the light, </a:t>
            </a:r>
            <a:br>
              <a:rPr lang="en-US" sz="1900" dirty="0" smtClean="0">
                <a:latin typeface="Arial Narrow" panose="020B0606020202030204" pitchFamily="34" charset="0"/>
              </a:rPr>
            </a:br>
            <a:r>
              <a:rPr lang="en-US" sz="1900" dirty="0" smtClean="0">
                <a:latin typeface="Arial Narrow" panose="020B0606020202030204" pitchFamily="34" charset="0"/>
              </a:rPr>
              <a:t>so that all might believe through him.</a:t>
            </a:r>
            <a:br>
              <a:rPr lang="en-US" sz="1900" dirty="0" smtClean="0">
                <a:latin typeface="Arial Narrow" panose="020B0606020202030204" pitchFamily="34" charset="0"/>
              </a:rPr>
            </a:br>
            <a:r>
              <a:rPr lang="en-US" sz="1900" dirty="0" smtClean="0">
                <a:latin typeface="Arial Narrow" panose="020B0606020202030204" pitchFamily="34" charset="0"/>
              </a:rPr>
              <a:t>He was not the light,  but came to testify to the light.</a:t>
            </a:r>
          </a:p>
          <a:p>
            <a:pPr marL="460375" indent="-233363">
              <a:buNone/>
            </a:pPr>
            <a:r>
              <a:rPr lang="en-US" sz="1800" i="1" dirty="0" smtClean="0">
                <a:solidFill>
                  <a:schemeClr val="bg2"/>
                </a:solidFill>
                <a:latin typeface="Arial Narrow" panose="020B0606020202030204" pitchFamily="34" charset="0"/>
              </a:rPr>
              <a:t>From the Prologue, which focuses on Jesus, the logos/word and true light.</a:t>
            </a:r>
            <a:endParaRPr lang="en-US" sz="1800" i="1" dirty="0" smtClean="0">
              <a:solidFill>
                <a:schemeClr val="bg2"/>
              </a:solidFill>
              <a:latin typeface="Arial Narrow" panose="020B0606020202030204" pitchFamily="34" charset="0"/>
            </a:endParaRPr>
          </a:p>
          <a:p>
            <a:pPr marL="460375" indent="-233363">
              <a:spcBef>
                <a:spcPts val="1800"/>
              </a:spcBef>
              <a:buNone/>
            </a:pPr>
            <a:r>
              <a:rPr lang="en-US" sz="1900" dirty="0" smtClean="0">
                <a:latin typeface="Arial Narrow" panose="020B0606020202030204" pitchFamily="34" charset="0"/>
              </a:rPr>
              <a:t>And this is the testimony of John.</a:t>
            </a:r>
          </a:p>
          <a:p>
            <a:pPr marL="460375" indent="-233363">
              <a:buNone/>
            </a:pPr>
            <a:r>
              <a:rPr lang="en-US" sz="1900" dirty="0" smtClean="0">
                <a:latin typeface="Arial Narrow" panose="020B0606020202030204" pitchFamily="34" charset="0"/>
              </a:rPr>
              <a:t>When the Jews from Jerusalem sent priests and Levites to him, to ask him, “Who are you?”</a:t>
            </a:r>
            <a:br>
              <a:rPr lang="en-US" sz="1900" dirty="0" smtClean="0">
                <a:latin typeface="Arial Narrow" panose="020B0606020202030204" pitchFamily="34" charset="0"/>
              </a:rPr>
            </a:br>
            <a:r>
              <a:rPr lang="en-US" sz="1900" dirty="0" smtClean="0">
                <a:latin typeface="Arial Narrow" panose="020B0606020202030204" pitchFamily="34" charset="0"/>
              </a:rPr>
              <a:t>He admitted and did not deny it, but admitted, “I am not the Christ.”</a:t>
            </a:r>
          </a:p>
          <a:p>
            <a:pPr marL="460375" indent="-233363">
              <a:buNone/>
            </a:pPr>
            <a:r>
              <a:rPr lang="en-US" sz="1900" dirty="0" smtClean="0">
                <a:latin typeface="Arial Narrow" panose="020B0606020202030204" pitchFamily="34" charset="0"/>
              </a:rPr>
              <a:t>So they asked him, “What are you then? Are you Elijah</a:t>
            </a:r>
            <a:r>
              <a:rPr lang="en-US" sz="1900" dirty="0" smtClean="0">
                <a:latin typeface="Arial Narrow" panose="020B0606020202030204" pitchFamily="34" charset="0"/>
              </a:rPr>
              <a:t>?” -  And </a:t>
            </a:r>
            <a:r>
              <a:rPr lang="en-US" sz="1900" dirty="0" smtClean="0">
                <a:latin typeface="Arial Narrow" panose="020B0606020202030204" pitchFamily="34" charset="0"/>
              </a:rPr>
              <a:t>he said, “I am not.”</a:t>
            </a:r>
          </a:p>
          <a:p>
            <a:pPr marL="460375" indent="-233363">
              <a:buNone/>
            </a:pPr>
            <a:r>
              <a:rPr lang="en-US" sz="1900" dirty="0" smtClean="0">
                <a:latin typeface="Arial Narrow" panose="020B0606020202030204" pitchFamily="34" charset="0"/>
              </a:rPr>
              <a:t>“Are you the Prophet</a:t>
            </a:r>
            <a:r>
              <a:rPr lang="en-US" sz="1900" dirty="0" smtClean="0">
                <a:latin typeface="Arial Narrow" panose="020B0606020202030204" pitchFamily="34" charset="0"/>
              </a:rPr>
              <a:t>?”  -  He </a:t>
            </a:r>
            <a:r>
              <a:rPr lang="en-US" sz="1900" dirty="0" smtClean="0">
                <a:latin typeface="Arial Narrow" panose="020B0606020202030204" pitchFamily="34" charset="0"/>
              </a:rPr>
              <a:t>answered, “No.”</a:t>
            </a:r>
          </a:p>
          <a:p>
            <a:pPr marL="460375" indent="-233363">
              <a:buNone/>
            </a:pPr>
            <a:r>
              <a:rPr lang="en-US" sz="1800" i="1" dirty="0" smtClean="0">
                <a:solidFill>
                  <a:schemeClr val="bg2"/>
                </a:solidFill>
                <a:latin typeface="Arial Narrow" panose="020B0606020202030204" pitchFamily="34" charset="0"/>
              </a:rPr>
              <a:t>John says he is NOT the Christ/Messiah,  NOT Elijah,  NOT “the Prophet.” – WHY Not? </a:t>
            </a:r>
            <a:br>
              <a:rPr lang="en-US" sz="1800" i="1" dirty="0" smtClean="0">
                <a:solidFill>
                  <a:schemeClr val="bg2"/>
                </a:solidFill>
                <a:latin typeface="Arial Narrow" panose="020B0606020202030204" pitchFamily="34" charset="0"/>
              </a:rPr>
            </a:br>
            <a:r>
              <a:rPr lang="en-US" sz="1600" i="1" dirty="0" smtClean="0">
                <a:solidFill>
                  <a:schemeClr val="bg2"/>
                </a:solidFill>
                <a:latin typeface="Arial Narrow" panose="020B0606020202030204" pitchFamily="34" charset="0"/>
              </a:rPr>
              <a:t>(contrast </a:t>
            </a:r>
            <a:r>
              <a:rPr lang="en-US" sz="1600" i="1" dirty="0" err="1" smtClean="0">
                <a:solidFill>
                  <a:schemeClr val="bg2"/>
                </a:solidFill>
                <a:latin typeface="Arial Narrow" panose="020B0606020202030204" pitchFamily="34" charset="0"/>
              </a:rPr>
              <a:t>Synoptics</a:t>
            </a:r>
            <a:r>
              <a:rPr lang="en-US" sz="1600" i="1" dirty="0" smtClean="0">
                <a:solidFill>
                  <a:schemeClr val="bg2"/>
                </a:solidFill>
                <a:latin typeface="Arial Narrow" panose="020B0606020202030204" pitchFamily="34" charset="0"/>
              </a:rPr>
              <a:t>: John IS the Prophet/Elijah, expected to come before the Messiah)</a:t>
            </a:r>
          </a:p>
          <a:p>
            <a:pPr marL="460375" indent="-233363">
              <a:buNone/>
            </a:pPr>
            <a:r>
              <a:rPr lang="en-US" sz="1800" i="1" dirty="0" smtClean="0">
                <a:solidFill>
                  <a:schemeClr val="bg2"/>
                </a:solidFill>
                <a:latin typeface="Arial Narrow" panose="020B0606020202030204" pitchFamily="34" charset="0"/>
              </a:rPr>
              <a:t>And if not, then WHO is he?</a:t>
            </a:r>
          </a:p>
        </p:txBody>
      </p:sp>
      <p:sp>
        <p:nvSpPr>
          <p:cNvPr id="3" name="Title 2"/>
          <p:cNvSpPr>
            <a:spLocks noGrp="1"/>
          </p:cNvSpPr>
          <p:nvPr>
            <p:ph type="title"/>
          </p:nvPr>
        </p:nvSpPr>
        <p:spPr>
          <a:xfrm>
            <a:off x="381000" y="0"/>
            <a:ext cx="8458200" cy="914400"/>
          </a:xfrm>
        </p:spPr>
        <p:txBody>
          <a:bodyPr>
            <a:normAutofit/>
          </a:bodyPr>
          <a:lstStyle/>
          <a:p>
            <a:pPr algn="l"/>
            <a:r>
              <a:rPr lang="en-US" sz="3600" dirty="0" smtClean="0">
                <a:solidFill>
                  <a:schemeClr val="bg1"/>
                </a:solidFill>
              </a:rPr>
              <a:t>John </a:t>
            </a:r>
            <a:r>
              <a:rPr lang="en-US" sz="3600" dirty="0">
                <a:solidFill>
                  <a:schemeClr val="bg1"/>
                </a:solidFill>
              </a:rPr>
              <a:t>1:6-8, </a:t>
            </a:r>
            <a:r>
              <a:rPr lang="en-US" sz="3600" dirty="0">
                <a:solidFill>
                  <a:schemeClr val="bg1"/>
                </a:solidFill>
              </a:rPr>
              <a:t>19-28 – A Closer Look</a:t>
            </a:r>
            <a:endParaRPr lang="en-US" sz="3600" dirty="0">
              <a:solidFill>
                <a:schemeClr val="bg1"/>
              </a:solidFill>
            </a:endParaRPr>
          </a:p>
        </p:txBody>
      </p:sp>
      <p:pic>
        <p:nvPicPr>
          <p:cNvPr id="19458" name="Picture 2" descr="http://www.mscperu.org/grafic/graficoslit/adviento_navidad/picAdNav/3_adv_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2567" y="0"/>
            <a:ext cx="1951433" cy="2560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950533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371600"/>
            <a:ext cx="8458200" cy="5334000"/>
          </a:xfrm>
        </p:spPr>
        <p:txBody>
          <a:bodyPr>
            <a:noAutofit/>
          </a:bodyPr>
          <a:lstStyle/>
          <a:p>
            <a:pPr marL="460375" indent="-233363">
              <a:buNone/>
            </a:pPr>
            <a:r>
              <a:rPr lang="en-US" sz="1900" dirty="0" smtClean="0">
                <a:latin typeface="Arial Narrow" panose="020B0606020202030204" pitchFamily="34" charset="0"/>
              </a:rPr>
              <a:t>So </a:t>
            </a:r>
            <a:r>
              <a:rPr lang="en-US" sz="1900" dirty="0" smtClean="0">
                <a:latin typeface="Arial Narrow" panose="020B0606020202030204" pitchFamily="34" charset="0"/>
              </a:rPr>
              <a:t>they said to him, “Who are you, so we can give an answer to those who sent us? </a:t>
            </a:r>
            <a:br>
              <a:rPr lang="en-US" sz="1900" dirty="0" smtClean="0">
                <a:latin typeface="Arial Narrow" panose="020B0606020202030204" pitchFamily="34" charset="0"/>
              </a:rPr>
            </a:br>
            <a:r>
              <a:rPr lang="en-US" sz="1900" dirty="0" smtClean="0">
                <a:latin typeface="Arial Narrow" panose="020B0606020202030204" pitchFamily="34" charset="0"/>
              </a:rPr>
              <a:t>What do you have to say for yourself?”</a:t>
            </a:r>
          </a:p>
          <a:p>
            <a:pPr marL="460375" indent="-233363">
              <a:buNone/>
            </a:pPr>
            <a:r>
              <a:rPr lang="en-US" sz="1900" dirty="0" smtClean="0">
                <a:latin typeface="Arial Narrow" panose="020B0606020202030204" pitchFamily="34" charset="0"/>
              </a:rPr>
              <a:t>He said: “I am the voice of one crying out in the desert,</a:t>
            </a:r>
            <a:br>
              <a:rPr lang="en-US" sz="1900" dirty="0" smtClean="0">
                <a:latin typeface="Arial Narrow" panose="020B0606020202030204" pitchFamily="34" charset="0"/>
              </a:rPr>
            </a:br>
            <a:r>
              <a:rPr lang="en-US" sz="1900" dirty="0" smtClean="0">
                <a:latin typeface="Arial Narrow" panose="020B0606020202030204" pitchFamily="34" charset="0"/>
              </a:rPr>
              <a:t>‘make straight the way of the Lord,’” as Isaiah the prophet said.”</a:t>
            </a:r>
          </a:p>
          <a:p>
            <a:pPr marL="460375" indent="-233363">
              <a:buNone/>
            </a:pPr>
            <a:r>
              <a:rPr lang="en-US" sz="1900" dirty="0" smtClean="0">
                <a:latin typeface="Arial Narrow" panose="020B0606020202030204" pitchFamily="34" charset="0"/>
              </a:rPr>
              <a:t>Some Pharisees were also sent. They asked him, </a:t>
            </a:r>
            <a:br>
              <a:rPr lang="en-US" sz="1900" dirty="0" smtClean="0">
                <a:latin typeface="Arial Narrow" panose="020B0606020202030204" pitchFamily="34" charset="0"/>
              </a:rPr>
            </a:br>
            <a:r>
              <a:rPr lang="en-US" sz="1900" dirty="0" smtClean="0">
                <a:latin typeface="Arial Narrow" panose="020B0606020202030204" pitchFamily="34" charset="0"/>
              </a:rPr>
              <a:t>“Why then do you baptize if you are not the Christ or Elijah or the Prophet?”</a:t>
            </a:r>
          </a:p>
          <a:p>
            <a:pPr marL="460375" indent="-233363">
              <a:buNone/>
            </a:pPr>
            <a:r>
              <a:rPr lang="en-US" sz="1900" dirty="0" smtClean="0">
                <a:latin typeface="Arial Narrow" panose="020B0606020202030204" pitchFamily="34" charset="0"/>
              </a:rPr>
              <a:t>John answered them,  “I baptize with water</a:t>
            </a:r>
            <a:r>
              <a:rPr lang="en-US" sz="1900" dirty="0" smtClean="0">
                <a:latin typeface="Arial Narrow" panose="020B0606020202030204" pitchFamily="34" charset="0"/>
              </a:rPr>
              <a:t>; </a:t>
            </a:r>
            <a:br>
              <a:rPr lang="en-US" sz="1900" dirty="0" smtClean="0">
                <a:latin typeface="Arial Narrow" panose="020B0606020202030204" pitchFamily="34" charset="0"/>
              </a:rPr>
            </a:br>
            <a:r>
              <a:rPr lang="en-US" sz="1900" dirty="0" smtClean="0">
                <a:latin typeface="Arial Narrow" panose="020B0606020202030204" pitchFamily="34" charset="0"/>
              </a:rPr>
              <a:t>but </a:t>
            </a:r>
            <a:r>
              <a:rPr lang="en-US" sz="1900" dirty="0" smtClean="0">
                <a:latin typeface="Arial Narrow" panose="020B0606020202030204" pitchFamily="34" charset="0"/>
              </a:rPr>
              <a:t>there is one among you whom you do not recognize,</a:t>
            </a:r>
            <a:br>
              <a:rPr lang="en-US" sz="1900" dirty="0" smtClean="0">
                <a:latin typeface="Arial Narrow" panose="020B0606020202030204" pitchFamily="34" charset="0"/>
              </a:rPr>
            </a:br>
            <a:r>
              <a:rPr lang="en-US" sz="1900" dirty="0" smtClean="0">
                <a:latin typeface="Arial Narrow" panose="020B0606020202030204" pitchFamily="34" charset="0"/>
              </a:rPr>
              <a:t>the one who is coming after me, whose sandal strap I am not worthy to untie.”</a:t>
            </a:r>
          </a:p>
          <a:p>
            <a:pPr marL="460375" indent="-233363">
              <a:buNone/>
            </a:pPr>
            <a:r>
              <a:rPr lang="en-US" sz="1900" dirty="0" smtClean="0">
                <a:latin typeface="Arial Narrow" panose="020B0606020202030204" pitchFamily="34" charset="0"/>
              </a:rPr>
              <a:t>This happened in Bethany across the Jordan, where John was baptizing.</a:t>
            </a:r>
            <a:endParaRPr lang="en-US" sz="1900" dirty="0">
              <a:latin typeface="Arial Narrow" panose="020B0606020202030204" pitchFamily="34" charset="0"/>
            </a:endParaRPr>
          </a:p>
        </p:txBody>
      </p:sp>
      <p:sp>
        <p:nvSpPr>
          <p:cNvPr id="3" name="Title 2"/>
          <p:cNvSpPr>
            <a:spLocks noGrp="1"/>
          </p:cNvSpPr>
          <p:nvPr>
            <p:ph type="title"/>
          </p:nvPr>
        </p:nvSpPr>
        <p:spPr>
          <a:xfrm>
            <a:off x="381000" y="0"/>
            <a:ext cx="8458200" cy="914400"/>
          </a:xfrm>
        </p:spPr>
        <p:txBody>
          <a:bodyPr>
            <a:normAutofit/>
          </a:bodyPr>
          <a:lstStyle/>
          <a:p>
            <a:pPr algn="l"/>
            <a:r>
              <a:rPr lang="en-US" sz="3600" dirty="0" smtClean="0">
                <a:solidFill>
                  <a:schemeClr val="bg1"/>
                </a:solidFill>
              </a:rPr>
              <a:t>John </a:t>
            </a:r>
            <a:r>
              <a:rPr lang="en-US" sz="3600" dirty="0">
                <a:solidFill>
                  <a:schemeClr val="bg1"/>
                </a:solidFill>
              </a:rPr>
              <a:t>1:6-8, </a:t>
            </a:r>
            <a:r>
              <a:rPr lang="en-US" sz="3600" dirty="0">
                <a:solidFill>
                  <a:schemeClr val="bg1"/>
                </a:solidFill>
              </a:rPr>
              <a:t>19-28 – A Closer Look</a:t>
            </a:r>
            <a:endParaRPr lang="en-US" sz="3600" dirty="0">
              <a:solidFill>
                <a:schemeClr val="bg1"/>
              </a:solidFill>
            </a:endParaRPr>
          </a:p>
        </p:txBody>
      </p:sp>
      <p:pic>
        <p:nvPicPr>
          <p:cNvPr id="19458" name="Picture 2" descr="http://www.mscperu.org/grafic/graficoslit/adviento_navidad/picAdNav/3_adv_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2567" y="0"/>
            <a:ext cx="1951433" cy="2560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9505336"/>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447800"/>
            <a:ext cx="8458200" cy="5257800"/>
          </a:xfrm>
        </p:spPr>
        <p:txBody>
          <a:bodyPr>
            <a:noAutofit/>
          </a:bodyPr>
          <a:lstStyle/>
          <a:p>
            <a:pPr marL="233363" indent="-233363">
              <a:lnSpc>
                <a:spcPct val="85000"/>
              </a:lnSpc>
              <a:spcBef>
                <a:spcPts val="0"/>
              </a:spcBef>
              <a:buNone/>
            </a:pPr>
            <a:r>
              <a:rPr lang="en-US" sz="1800" dirty="0" smtClean="0">
                <a:latin typeface="Arial Narrow" panose="020B0606020202030204" pitchFamily="34" charset="0"/>
              </a:rPr>
              <a:t>The angel Gabriel was sent from God to a town of Galilee called Nazareth,</a:t>
            </a:r>
            <a:br>
              <a:rPr lang="en-US" sz="1800" dirty="0" smtClean="0">
                <a:latin typeface="Arial Narrow" panose="020B0606020202030204" pitchFamily="34" charset="0"/>
              </a:rPr>
            </a:br>
            <a:r>
              <a:rPr lang="en-US" sz="1800" dirty="0" smtClean="0">
                <a:latin typeface="Arial Narrow" panose="020B0606020202030204" pitchFamily="34" charset="0"/>
              </a:rPr>
              <a:t>to a virgin betrothed to a man named Joseph, of the house of David,</a:t>
            </a:r>
            <a:br>
              <a:rPr lang="en-US" sz="1800" dirty="0" smtClean="0">
                <a:latin typeface="Arial Narrow" panose="020B0606020202030204" pitchFamily="34" charset="0"/>
              </a:rPr>
            </a:br>
            <a:r>
              <a:rPr lang="en-US" sz="1800" dirty="0" smtClean="0">
                <a:latin typeface="Arial Narrow" panose="020B0606020202030204" pitchFamily="34" charset="0"/>
              </a:rPr>
              <a:t>and the virgin’s name was Mary.</a:t>
            </a:r>
          </a:p>
          <a:p>
            <a:pPr marL="233363" indent="-233363">
              <a:lnSpc>
                <a:spcPct val="85000"/>
              </a:lnSpc>
              <a:spcBef>
                <a:spcPts val="0"/>
              </a:spcBef>
              <a:buNone/>
            </a:pPr>
            <a:r>
              <a:rPr lang="en-US" sz="1800" dirty="0" smtClean="0">
                <a:latin typeface="Arial Narrow" panose="020B0606020202030204" pitchFamily="34" charset="0"/>
              </a:rPr>
              <a:t>And coming to her, he said, “Hail, full of grace! The Lord is with you.”</a:t>
            </a:r>
          </a:p>
          <a:p>
            <a:pPr marL="233363" indent="-233363">
              <a:lnSpc>
                <a:spcPct val="85000"/>
              </a:lnSpc>
              <a:spcBef>
                <a:spcPts val="0"/>
              </a:spcBef>
              <a:buNone/>
            </a:pPr>
            <a:r>
              <a:rPr lang="en-US" sz="1800" dirty="0" smtClean="0">
                <a:latin typeface="Arial Narrow" panose="020B0606020202030204" pitchFamily="34" charset="0"/>
              </a:rPr>
              <a:t>But she was greatly troubled at what was said </a:t>
            </a:r>
            <a:br>
              <a:rPr lang="en-US" sz="1800" dirty="0" smtClean="0">
                <a:latin typeface="Arial Narrow" panose="020B0606020202030204" pitchFamily="34" charset="0"/>
              </a:rPr>
            </a:br>
            <a:r>
              <a:rPr lang="en-US" sz="1800" dirty="0" smtClean="0">
                <a:latin typeface="Arial Narrow" panose="020B0606020202030204" pitchFamily="34" charset="0"/>
              </a:rPr>
              <a:t>and pondered what sort of greeting this might be.</a:t>
            </a:r>
          </a:p>
          <a:p>
            <a:pPr marL="233363" indent="-233363">
              <a:lnSpc>
                <a:spcPct val="85000"/>
              </a:lnSpc>
              <a:spcBef>
                <a:spcPts val="0"/>
              </a:spcBef>
              <a:buNone/>
            </a:pPr>
            <a:r>
              <a:rPr lang="en-US" sz="1800" dirty="0" smtClean="0">
                <a:latin typeface="Arial Narrow" panose="020B0606020202030204" pitchFamily="34" charset="0"/>
              </a:rPr>
              <a:t>Then the angel said to her, “Do not be afraid, Mary, for you have found favor with God.</a:t>
            </a:r>
            <a:br>
              <a:rPr lang="en-US" sz="1800" dirty="0" smtClean="0">
                <a:latin typeface="Arial Narrow" panose="020B0606020202030204" pitchFamily="34" charset="0"/>
              </a:rPr>
            </a:br>
            <a:r>
              <a:rPr lang="en-US" sz="1800" dirty="0" smtClean="0">
                <a:latin typeface="Arial Narrow" panose="020B0606020202030204" pitchFamily="34" charset="0"/>
              </a:rPr>
              <a:t>“Behold, you will conceive in your womb and bear a son, and </a:t>
            </a:r>
            <a:r>
              <a:rPr lang="en-US" sz="1800" b="1" dirty="0" smtClean="0">
                <a:latin typeface="Arial Narrow" panose="020B0606020202030204" pitchFamily="34" charset="0"/>
              </a:rPr>
              <a:t>you shall name him Jesus</a:t>
            </a:r>
            <a:r>
              <a:rPr lang="en-US" sz="1800" dirty="0" smtClean="0">
                <a:latin typeface="Arial Narrow" panose="020B0606020202030204" pitchFamily="34" charset="0"/>
              </a:rPr>
              <a:t>.</a:t>
            </a:r>
            <a:br>
              <a:rPr lang="en-US" sz="1800" dirty="0" smtClean="0">
                <a:latin typeface="Arial Narrow" panose="020B0606020202030204" pitchFamily="34" charset="0"/>
              </a:rPr>
            </a:br>
            <a:r>
              <a:rPr lang="en-US" sz="1800" dirty="0" smtClean="0">
                <a:latin typeface="Arial Narrow" panose="020B0606020202030204" pitchFamily="34" charset="0"/>
              </a:rPr>
              <a:t>He will be great and will be called </a:t>
            </a:r>
            <a:r>
              <a:rPr lang="en-US" sz="1800" b="1" dirty="0" smtClean="0">
                <a:latin typeface="Arial Narrow" panose="020B0606020202030204" pitchFamily="34" charset="0"/>
              </a:rPr>
              <a:t>Son of the Most High</a:t>
            </a:r>
            <a:r>
              <a:rPr lang="en-US" sz="1800" dirty="0" smtClean="0">
                <a:latin typeface="Arial Narrow" panose="020B0606020202030204" pitchFamily="34" charset="0"/>
              </a:rPr>
              <a:t>,</a:t>
            </a:r>
            <a:br>
              <a:rPr lang="en-US" sz="1800" dirty="0" smtClean="0">
                <a:latin typeface="Arial Narrow" panose="020B0606020202030204" pitchFamily="34" charset="0"/>
              </a:rPr>
            </a:br>
            <a:r>
              <a:rPr lang="en-US" sz="1800" dirty="0" smtClean="0">
                <a:latin typeface="Arial Narrow" panose="020B0606020202030204" pitchFamily="34" charset="0"/>
              </a:rPr>
              <a:t>and the Lord God will give him the </a:t>
            </a:r>
            <a:r>
              <a:rPr lang="en-US" sz="1800" b="1" dirty="0" smtClean="0">
                <a:latin typeface="Arial Narrow" panose="020B0606020202030204" pitchFamily="34" charset="0"/>
              </a:rPr>
              <a:t>throne of David his father</a:t>
            </a:r>
            <a:r>
              <a:rPr lang="en-US" sz="1800" dirty="0" smtClean="0">
                <a:latin typeface="Arial Narrow" panose="020B0606020202030204" pitchFamily="34" charset="0"/>
              </a:rPr>
              <a:t>,</a:t>
            </a:r>
            <a:br>
              <a:rPr lang="en-US" sz="1800" dirty="0" smtClean="0">
                <a:latin typeface="Arial Narrow" panose="020B0606020202030204" pitchFamily="34" charset="0"/>
              </a:rPr>
            </a:br>
            <a:r>
              <a:rPr lang="en-US" sz="1800" dirty="0" smtClean="0">
                <a:latin typeface="Arial Narrow" panose="020B0606020202030204" pitchFamily="34" charset="0"/>
              </a:rPr>
              <a:t>and </a:t>
            </a:r>
            <a:r>
              <a:rPr lang="en-US" sz="1800" b="1" dirty="0" smtClean="0">
                <a:latin typeface="Arial Narrow" panose="020B0606020202030204" pitchFamily="34" charset="0"/>
              </a:rPr>
              <a:t>he will rule </a:t>
            </a:r>
            <a:r>
              <a:rPr lang="en-US" sz="1800" dirty="0" smtClean="0">
                <a:latin typeface="Arial Narrow" panose="020B0606020202030204" pitchFamily="34" charset="0"/>
              </a:rPr>
              <a:t>over the </a:t>
            </a:r>
            <a:r>
              <a:rPr lang="en-US" sz="1800" b="1" dirty="0" smtClean="0">
                <a:latin typeface="Arial Narrow" panose="020B0606020202030204" pitchFamily="34" charset="0"/>
              </a:rPr>
              <a:t>house of Jacob</a:t>
            </a:r>
            <a:r>
              <a:rPr lang="en-US" sz="1800" dirty="0" smtClean="0">
                <a:latin typeface="Arial Narrow" panose="020B0606020202030204" pitchFamily="34" charset="0"/>
              </a:rPr>
              <a:t> forever, </a:t>
            </a:r>
            <a:br>
              <a:rPr lang="en-US" sz="1800" dirty="0" smtClean="0">
                <a:latin typeface="Arial Narrow" panose="020B0606020202030204" pitchFamily="34" charset="0"/>
              </a:rPr>
            </a:br>
            <a:r>
              <a:rPr lang="en-US" sz="1800" dirty="0" smtClean="0">
                <a:latin typeface="Arial Narrow" panose="020B0606020202030204" pitchFamily="34" charset="0"/>
              </a:rPr>
              <a:t>and of </a:t>
            </a:r>
            <a:r>
              <a:rPr lang="en-US" sz="1800" b="1" dirty="0" smtClean="0">
                <a:latin typeface="Arial Narrow" panose="020B0606020202030204" pitchFamily="34" charset="0"/>
              </a:rPr>
              <a:t>his kingdom </a:t>
            </a:r>
            <a:r>
              <a:rPr lang="en-US" sz="1800" dirty="0" smtClean="0">
                <a:latin typeface="Arial Narrow" panose="020B0606020202030204" pitchFamily="34" charset="0"/>
              </a:rPr>
              <a:t>there will be no end.”</a:t>
            </a:r>
          </a:p>
          <a:p>
            <a:pPr marL="233363" indent="-233363">
              <a:lnSpc>
                <a:spcPct val="85000"/>
              </a:lnSpc>
              <a:spcBef>
                <a:spcPts val="0"/>
              </a:spcBef>
              <a:buNone/>
            </a:pPr>
            <a:r>
              <a:rPr lang="en-US" sz="1800" dirty="0" smtClean="0">
                <a:latin typeface="Arial Narrow" panose="020B0606020202030204" pitchFamily="34" charset="0"/>
              </a:rPr>
              <a:t>But Mary said to the angel</a:t>
            </a:r>
            <a:r>
              <a:rPr lang="en-US" sz="1800" dirty="0" smtClean="0">
                <a:latin typeface="Arial Narrow" panose="020B0606020202030204" pitchFamily="34" charset="0"/>
              </a:rPr>
              <a:t>, “</a:t>
            </a:r>
            <a:r>
              <a:rPr lang="en-US" sz="1800" dirty="0" smtClean="0">
                <a:latin typeface="Arial Narrow" panose="020B0606020202030204" pitchFamily="34" charset="0"/>
              </a:rPr>
              <a:t>How can this be, since I have no relations with a man?”</a:t>
            </a:r>
          </a:p>
          <a:p>
            <a:pPr marL="233363" indent="-233363">
              <a:lnSpc>
                <a:spcPct val="85000"/>
              </a:lnSpc>
              <a:spcBef>
                <a:spcPts val="0"/>
              </a:spcBef>
              <a:buNone/>
            </a:pPr>
            <a:r>
              <a:rPr lang="en-US" sz="1800" dirty="0" smtClean="0">
                <a:latin typeface="Arial Narrow" panose="020B0606020202030204" pitchFamily="34" charset="0"/>
              </a:rPr>
              <a:t>And the angel said to her in reply,</a:t>
            </a:r>
            <a:br>
              <a:rPr lang="en-US" sz="1800" dirty="0" smtClean="0">
                <a:latin typeface="Arial Narrow" panose="020B0606020202030204" pitchFamily="34" charset="0"/>
              </a:rPr>
            </a:br>
            <a:r>
              <a:rPr lang="en-US" sz="1800" dirty="0" smtClean="0">
                <a:latin typeface="Arial Narrow" panose="020B0606020202030204" pitchFamily="34" charset="0"/>
              </a:rPr>
              <a:t>“The </a:t>
            </a:r>
            <a:r>
              <a:rPr lang="en-US" sz="1800" b="1" dirty="0" smtClean="0">
                <a:latin typeface="Arial Narrow" panose="020B0606020202030204" pitchFamily="34" charset="0"/>
              </a:rPr>
              <a:t>Holy Spirit </a:t>
            </a:r>
            <a:r>
              <a:rPr lang="en-US" sz="1800" dirty="0" smtClean="0">
                <a:latin typeface="Arial Narrow" panose="020B0606020202030204" pitchFamily="34" charset="0"/>
              </a:rPr>
              <a:t>will come upon you, and the power of the Most High will overshadow you.</a:t>
            </a:r>
            <a:br>
              <a:rPr lang="en-US" sz="1800" dirty="0" smtClean="0">
                <a:latin typeface="Arial Narrow" panose="020B0606020202030204" pitchFamily="34" charset="0"/>
              </a:rPr>
            </a:br>
            <a:r>
              <a:rPr lang="en-US" sz="1800" dirty="0" smtClean="0">
                <a:latin typeface="Arial Narrow" panose="020B0606020202030204" pitchFamily="34" charset="0"/>
              </a:rPr>
              <a:t>Therefore the child to be born will be called </a:t>
            </a:r>
            <a:r>
              <a:rPr lang="en-US" sz="1800" b="1" dirty="0" smtClean="0">
                <a:latin typeface="Arial Narrow" panose="020B0606020202030204" pitchFamily="34" charset="0"/>
              </a:rPr>
              <a:t>holy, the Son of </a:t>
            </a:r>
            <a:r>
              <a:rPr lang="en-US" sz="1800" b="1" dirty="0" smtClean="0">
                <a:latin typeface="Arial Narrow" panose="020B0606020202030204" pitchFamily="34" charset="0"/>
              </a:rPr>
              <a:t>God</a:t>
            </a:r>
            <a:r>
              <a:rPr lang="en-US" sz="1800" dirty="0" smtClean="0">
                <a:latin typeface="Arial Narrow" panose="020B0606020202030204" pitchFamily="34" charset="0"/>
              </a:rPr>
              <a:t>.</a:t>
            </a:r>
          </a:p>
          <a:p>
            <a:pPr marL="233363" indent="-233363">
              <a:lnSpc>
                <a:spcPct val="85000"/>
              </a:lnSpc>
              <a:spcBef>
                <a:spcPts val="0"/>
              </a:spcBef>
              <a:buNone/>
            </a:pPr>
            <a:r>
              <a:rPr lang="en-US" sz="1800" dirty="0" smtClean="0">
                <a:latin typeface="Arial Narrow" panose="020B0606020202030204" pitchFamily="34" charset="0"/>
              </a:rPr>
              <a:t>And </a:t>
            </a:r>
            <a:r>
              <a:rPr lang="en-US" sz="1800" dirty="0" smtClean="0">
                <a:latin typeface="Arial Narrow" panose="020B0606020202030204" pitchFamily="34" charset="0"/>
              </a:rPr>
              <a:t>behold, Elizabeth, your relative, has also conceived a son in her old age,</a:t>
            </a:r>
            <a:br>
              <a:rPr lang="en-US" sz="1800" dirty="0" smtClean="0">
                <a:latin typeface="Arial Narrow" panose="020B0606020202030204" pitchFamily="34" charset="0"/>
              </a:rPr>
            </a:br>
            <a:r>
              <a:rPr lang="en-US" sz="1800" dirty="0" smtClean="0">
                <a:latin typeface="Arial Narrow" panose="020B0606020202030204" pitchFamily="34" charset="0"/>
              </a:rPr>
              <a:t>and this is the sixth month for her who was called barren; for nothing will be impossible for God.”</a:t>
            </a:r>
          </a:p>
          <a:p>
            <a:pPr marL="233363" indent="-233363">
              <a:lnSpc>
                <a:spcPct val="85000"/>
              </a:lnSpc>
              <a:spcBef>
                <a:spcPts val="0"/>
              </a:spcBef>
              <a:buNone/>
            </a:pPr>
            <a:r>
              <a:rPr lang="en-US" sz="1800" dirty="0" smtClean="0">
                <a:latin typeface="Arial Narrow" panose="020B0606020202030204" pitchFamily="34" charset="0"/>
              </a:rPr>
              <a:t>Mary said, “Behold, I am the handmaid of the Lord</a:t>
            </a:r>
            <a:r>
              <a:rPr lang="en-US" sz="1800" dirty="0" smtClean="0">
                <a:latin typeface="Arial Narrow" panose="020B0606020202030204" pitchFamily="34" charset="0"/>
              </a:rPr>
              <a:t>. </a:t>
            </a:r>
            <a:br>
              <a:rPr lang="en-US" sz="1800" dirty="0" smtClean="0">
                <a:latin typeface="Arial Narrow" panose="020B0606020202030204" pitchFamily="34" charset="0"/>
              </a:rPr>
            </a:br>
            <a:r>
              <a:rPr lang="en-US" sz="1800" dirty="0" smtClean="0">
                <a:latin typeface="Arial Narrow" panose="020B0606020202030204" pitchFamily="34" charset="0"/>
              </a:rPr>
              <a:t>May </a:t>
            </a:r>
            <a:r>
              <a:rPr lang="en-US" sz="1800" dirty="0" smtClean="0">
                <a:latin typeface="Arial Narrow" panose="020B0606020202030204" pitchFamily="34" charset="0"/>
              </a:rPr>
              <a:t>it be done to me according to your word.”</a:t>
            </a:r>
          </a:p>
          <a:p>
            <a:pPr marL="233363" indent="-233363">
              <a:lnSpc>
                <a:spcPct val="85000"/>
              </a:lnSpc>
              <a:spcBef>
                <a:spcPts val="0"/>
              </a:spcBef>
              <a:buNone/>
            </a:pPr>
            <a:r>
              <a:rPr lang="en-US" sz="1800" dirty="0" smtClean="0">
                <a:latin typeface="Arial Narrow" panose="020B0606020202030204" pitchFamily="34" charset="0"/>
              </a:rPr>
              <a:t>Then the angel departed from her.</a:t>
            </a:r>
            <a:endParaRPr lang="en-US" sz="1800" dirty="0">
              <a:latin typeface="Arial Narrow" panose="020B0606020202030204" pitchFamily="34" charset="0"/>
            </a:endParaRPr>
          </a:p>
        </p:txBody>
      </p:sp>
      <p:sp>
        <p:nvSpPr>
          <p:cNvPr id="3" name="Title 2"/>
          <p:cNvSpPr>
            <a:spLocks noGrp="1"/>
          </p:cNvSpPr>
          <p:nvPr>
            <p:ph type="title"/>
          </p:nvPr>
        </p:nvSpPr>
        <p:spPr>
          <a:xfrm>
            <a:off x="381000" y="228600"/>
            <a:ext cx="8458200" cy="1143000"/>
          </a:xfrm>
        </p:spPr>
        <p:txBody>
          <a:bodyPr>
            <a:noAutofit/>
          </a:bodyPr>
          <a:lstStyle/>
          <a:p>
            <a:pPr algn="l"/>
            <a:r>
              <a:rPr lang="en-US" sz="3200" dirty="0" smtClean="0">
                <a:solidFill>
                  <a:schemeClr val="bg1"/>
                </a:solidFill>
              </a:rPr>
              <a:t>4</a:t>
            </a:r>
            <a:r>
              <a:rPr lang="en-US" sz="3200" baseline="30000" dirty="0" smtClean="0">
                <a:solidFill>
                  <a:schemeClr val="bg1"/>
                </a:solidFill>
              </a:rPr>
              <a:t>th</a:t>
            </a:r>
            <a:r>
              <a:rPr lang="en-US" sz="3200" dirty="0" smtClean="0">
                <a:solidFill>
                  <a:schemeClr val="bg1"/>
                </a:solidFill>
              </a:rPr>
              <a:t>  </a:t>
            </a:r>
            <a:r>
              <a:rPr lang="en-US" sz="3200" dirty="0">
                <a:solidFill>
                  <a:schemeClr val="bg1"/>
                </a:solidFill>
              </a:rPr>
              <a:t>Advent, Year B – </a:t>
            </a:r>
            <a:r>
              <a:rPr lang="en-US" sz="3200" dirty="0" smtClean="0">
                <a:solidFill>
                  <a:schemeClr val="bg1"/>
                </a:solidFill>
              </a:rPr>
              <a:t/>
            </a:r>
            <a:br>
              <a:rPr lang="en-US" sz="3200" dirty="0" smtClean="0">
                <a:solidFill>
                  <a:schemeClr val="bg1"/>
                </a:solidFill>
              </a:rPr>
            </a:br>
            <a:r>
              <a:rPr lang="en-US" sz="3600" dirty="0" smtClean="0">
                <a:solidFill>
                  <a:schemeClr val="bg1"/>
                </a:solidFill>
              </a:rPr>
              <a:t>Luke </a:t>
            </a:r>
            <a:r>
              <a:rPr lang="en-US" sz="3600" dirty="0" smtClean="0">
                <a:solidFill>
                  <a:schemeClr val="bg1"/>
                </a:solidFill>
              </a:rPr>
              <a:t>1:26-38</a:t>
            </a:r>
            <a:r>
              <a:rPr lang="en-US" sz="2800" b="0" dirty="0" smtClean="0">
                <a:solidFill>
                  <a:schemeClr val="bg1"/>
                </a:solidFill>
              </a:rPr>
              <a:t>   (“The Annunciation”)</a:t>
            </a:r>
            <a:endParaRPr lang="en-US" sz="3600" b="0" dirty="0">
              <a:solidFill>
                <a:schemeClr val="bg1"/>
              </a:solidFill>
            </a:endParaRPr>
          </a:p>
        </p:txBody>
      </p:sp>
      <p:pic>
        <p:nvPicPr>
          <p:cNvPr id="20482" name="Picture 2" descr="http://www.mscperu.org/grafic/graficoslit/adviento_navidad/picAdNav/4_adv_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33412" y="0"/>
            <a:ext cx="2010588" cy="2560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0754585"/>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152400"/>
            <a:ext cx="6096000" cy="609600"/>
          </a:xfrm>
        </p:spPr>
        <p:txBody>
          <a:bodyPr>
            <a:normAutofit fontScale="90000"/>
          </a:bodyPr>
          <a:lstStyle/>
          <a:p>
            <a:pPr algn="ctr"/>
            <a:r>
              <a:rPr lang="en-US" sz="3600" dirty="0" smtClean="0">
                <a:effectLst>
                  <a:outerShdw blurRad="38100" dist="38100" dir="2700000" algn="tl">
                    <a:srgbClr val="000000">
                      <a:alpha val="43137"/>
                    </a:srgbClr>
                  </a:outerShdw>
                </a:effectLst>
              </a:rPr>
              <a:t>The Annunciation</a:t>
            </a:r>
            <a:endParaRPr lang="en-US" sz="3600" dirty="0">
              <a:effectLst>
                <a:outerShdw blurRad="38100" dist="38100" dir="2700000" algn="tl">
                  <a:srgbClr val="000000">
                    <a:alpha val="43137"/>
                  </a:srgbClr>
                </a:outerShdw>
              </a:effectLst>
            </a:endParaRPr>
          </a:p>
        </p:txBody>
      </p:sp>
      <p:pic>
        <p:nvPicPr>
          <p:cNvPr id="25602" name="Picture 2"/>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6586" r="6586"/>
          <a:stretch>
            <a:fillRect/>
          </a:stretch>
        </p:blipFill>
        <p:spPr bwMode="auto">
          <a:xfrm>
            <a:off x="457200" y="762000"/>
            <a:ext cx="6349652" cy="586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 Placeholder 3"/>
          <p:cNvSpPr>
            <a:spLocks noGrp="1"/>
          </p:cNvSpPr>
          <p:nvPr>
            <p:ph type="body" sz="half" idx="2"/>
          </p:nvPr>
        </p:nvSpPr>
        <p:spPr>
          <a:xfrm>
            <a:off x="7315200" y="1676400"/>
            <a:ext cx="1219200" cy="4419600"/>
          </a:xfrm>
        </p:spPr>
        <p:txBody>
          <a:bodyPr/>
          <a:lstStyle/>
          <a:p>
            <a:pPr algn="ctr"/>
            <a:r>
              <a:rPr lang="en-US" sz="2000" dirty="0" smtClean="0"/>
              <a:t>Henry</a:t>
            </a:r>
            <a:br>
              <a:rPr lang="en-US" sz="2000" dirty="0" smtClean="0"/>
            </a:br>
            <a:r>
              <a:rPr lang="en-US" sz="2000" dirty="0" err="1" smtClean="0"/>
              <a:t>Ossawa</a:t>
            </a:r>
            <a:r>
              <a:rPr lang="en-US" sz="2000" dirty="0" smtClean="0"/>
              <a:t/>
            </a:r>
            <a:br>
              <a:rPr lang="en-US" sz="2000" dirty="0" smtClean="0"/>
            </a:br>
            <a:r>
              <a:rPr lang="en-US" sz="2000" dirty="0" smtClean="0"/>
              <a:t>Tanner, </a:t>
            </a:r>
            <a:br>
              <a:rPr lang="en-US" sz="2000" dirty="0" smtClean="0"/>
            </a:br>
            <a:r>
              <a:rPr lang="en-US" dirty="0" smtClean="0"/>
              <a:t>1898</a:t>
            </a:r>
            <a:br>
              <a:rPr lang="en-US" dirty="0" smtClean="0"/>
            </a:br>
            <a:endParaRPr lang="en-US" dirty="0" smtClean="0"/>
          </a:p>
          <a:p>
            <a:pPr algn="ctr"/>
            <a:r>
              <a:rPr lang="en-US" dirty="0" smtClean="0"/>
              <a:t>Philadelphia Museum</a:t>
            </a:r>
            <a:endParaRPr lang="en-US" dirty="0"/>
          </a:p>
        </p:txBody>
      </p:sp>
    </p:spTree>
    <p:extLst>
      <p:ext uri="{BB962C8B-B14F-4D97-AF65-F5344CB8AC3E}">
        <p14:creationId xmlns:p14="http://schemas.microsoft.com/office/powerpoint/2010/main" val="2816629103"/>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idx="2"/>
          </p:nvPr>
        </p:nvSpPr>
        <p:spPr>
          <a:xfrm>
            <a:off x="7315200" y="1371600"/>
            <a:ext cx="1509934" cy="3733800"/>
          </a:xfrm>
        </p:spPr>
        <p:txBody>
          <a:bodyPr>
            <a:normAutofit/>
          </a:bodyPr>
          <a:lstStyle/>
          <a:p>
            <a:pPr algn="ctr"/>
            <a:r>
              <a:rPr lang="en-US" sz="2400" dirty="0"/>
              <a:t>James </a:t>
            </a:r>
            <a:r>
              <a:rPr lang="en-US" sz="2400" dirty="0" smtClean="0"/>
              <a:t/>
            </a:r>
            <a:br>
              <a:rPr lang="en-US" sz="2400" dirty="0" smtClean="0"/>
            </a:br>
            <a:r>
              <a:rPr lang="en-US" sz="2400" dirty="0" err="1" smtClean="0"/>
              <a:t>Tissot</a:t>
            </a:r>
            <a:r>
              <a:rPr lang="en-US" sz="2400" dirty="0" smtClean="0"/>
              <a:t>,</a:t>
            </a:r>
            <a:br>
              <a:rPr lang="en-US" sz="2400" dirty="0" smtClean="0"/>
            </a:br>
            <a:r>
              <a:rPr lang="en-US" sz="1800" dirty="0" smtClean="0"/>
              <a:t>1886-94</a:t>
            </a:r>
          </a:p>
          <a:p>
            <a:pPr algn="ctr"/>
            <a:endParaRPr lang="en-US" sz="1800" dirty="0" smtClean="0"/>
          </a:p>
          <a:p>
            <a:pPr algn="ctr"/>
            <a:r>
              <a:rPr lang="en-US" sz="1800" dirty="0"/>
              <a:t>Brooklyn </a:t>
            </a:r>
            <a:r>
              <a:rPr lang="en-US" sz="1800" dirty="0" smtClean="0"/>
              <a:t/>
            </a:r>
            <a:br>
              <a:rPr lang="en-US" sz="1800" dirty="0" smtClean="0"/>
            </a:br>
            <a:r>
              <a:rPr lang="en-US" sz="1800" dirty="0" smtClean="0"/>
              <a:t>Museum</a:t>
            </a:r>
            <a:endParaRPr lang="en-US" sz="1800" dirty="0"/>
          </a:p>
        </p:txBody>
      </p:sp>
      <p:sp>
        <p:nvSpPr>
          <p:cNvPr id="3" name="Title 2"/>
          <p:cNvSpPr>
            <a:spLocks noGrp="1"/>
          </p:cNvSpPr>
          <p:nvPr>
            <p:ph type="title"/>
          </p:nvPr>
        </p:nvSpPr>
        <p:spPr>
          <a:xfrm>
            <a:off x="647396" y="304800"/>
            <a:ext cx="6042197" cy="609600"/>
          </a:xfrm>
        </p:spPr>
        <p:txBody>
          <a:bodyPr>
            <a:normAutofit fontScale="90000"/>
          </a:bodyPr>
          <a:lstStyle/>
          <a:p>
            <a:pPr algn="ctr"/>
            <a:r>
              <a:rPr lang="en-US" sz="3600" dirty="0" smtClean="0">
                <a:effectLst>
                  <a:outerShdw blurRad="38100" dist="38100" dir="2700000" algn="tl">
                    <a:srgbClr val="000000">
                      <a:alpha val="43137"/>
                    </a:srgbClr>
                  </a:outerShdw>
                </a:effectLst>
              </a:rPr>
              <a:t>The Annunciation</a:t>
            </a:r>
            <a:endParaRPr lang="en-US" sz="3600" dirty="0">
              <a:effectLst>
                <a:outerShdw blurRad="38100" dist="38100" dir="2700000" algn="tl">
                  <a:srgbClr val="000000">
                    <a:alpha val="43137"/>
                  </a:srgbClr>
                </a:outerShdw>
              </a:effectLst>
            </a:endParaRPr>
          </a:p>
        </p:txBody>
      </p:sp>
      <p:pic>
        <p:nvPicPr>
          <p:cNvPr id="12" name="Picture 2" descr="Brooklyn Muse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066800"/>
            <a:ext cx="6821835" cy="53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9300316"/>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990600"/>
            <a:ext cx="8763000" cy="5867400"/>
          </a:xfrm>
        </p:spPr>
        <p:txBody>
          <a:bodyPr>
            <a:noAutofit/>
          </a:bodyPr>
          <a:lstStyle/>
          <a:p>
            <a:pPr>
              <a:lnSpc>
                <a:spcPct val="90000"/>
              </a:lnSpc>
              <a:spcBef>
                <a:spcPts val="1200"/>
              </a:spcBef>
            </a:pPr>
            <a:r>
              <a:rPr lang="en-US" sz="2400" b="1" u="sng" dirty="0" smtClean="0">
                <a:solidFill>
                  <a:schemeClr val="accent4">
                    <a:lumMod val="40000"/>
                    <a:lumOff val="60000"/>
                  </a:schemeClr>
                </a:solidFill>
                <a:latin typeface="Times New Roman" panose="02020603050405020304" pitchFamily="18" charset="0"/>
                <a:cs typeface="Times New Roman" panose="02020603050405020304" pitchFamily="18" charset="0"/>
              </a:rPr>
              <a:t>Collect</a:t>
            </a:r>
            <a:r>
              <a:rPr lang="en-US" sz="2400" b="1" dirty="0" smtClean="0">
                <a:solidFill>
                  <a:schemeClr val="accent4">
                    <a:lumMod val="40000"/>
                    <a:lumOff val="60000"/>
                  </a:schemeClr>
                </a:solidFill>
                <a:latin typeface="Times New Roman" panose="02020603050405020304" pitchFamily="18" charset="0"/>
                <a:cs typeface="Times New Roman" panose="02020603050405020304" pitchFamily="18" charset="0"/>
              </a:rPr>
              <a:t>:</a:t>
            </a:r>
            <a:r>
              <a:rPr lang="en-US" sz="2400" b="1" dirty="0" smtClean="0">
                <a:latin typeface="Times New Roman" panose="02020603050405020304" pitchFamily="18" charset="0"/>
                <a:cs typeface="Times New Roman" panose="02020603050405020304" pitchFamily="18" charset="0"/>
              </a:rPr>
              <a:t/>
            </a:r>
            <a:br>
              <a:rPr lang="en-US" sz="2400" b="1"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Grant your faithful, we pray, almighty God,</a:t>
            </a:r>
            <a:br>
              <a:rPr lang="en-US" sz="2000"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the resolve to </a:t>
            </a:r>
            <a:r>
              <a:rPr lang="en-US" sz="2000" b="1" dirty="0" smtClean="0">
                <a:latin typeface="Times New Roman" panose="02020603050405020304" pitchFamily="18" charset="0"/>
                <a:cs typeface="Times New Roman" panose="02020603050405020304" pitchFamily="18" charset="0"/>
              </a:rPr>
              <a:t>run forth to meet your Christ</a:t>
            </a:r>
            <a:r>
              <a:rPr lang="en-US" sz="2000" dirty="0" smtClean="0">
                <a:latin typeface="Times New Roman" panose="02020603050405020304" pitchFamily="18" charset="0"/>
                <a:cs typeface="Times New Roman" panose="02020603050405020304" pitchFamily="18" charset="0"/>
              </a:rPr>
              <a:t/>
            </a:r>
            <a:br>
              <a:rPr lang="en-US" sz="2000" dirty="0" smtClean="0">
                <a:latin typeface="Times New Roman" panose="02020603050405020304" pitchFamily="18" charset="0"/>
                <a:cs typeface="Times New Roman" panose="02020603050405020304" pitchFamily="18" charset="0"/>
              </a:rPr>
            </a:br>
            <a:r>
              <a:rPr lang="en-US" sz="2000" b="1" dirty="0" smtClean="0">
                <a:latin typeface="Times New Roman" panose="02020603050405020304" pitchFamily="18" charset="0"/>
                <a:cs typeface="Times New Roman" panose="02020603050405020304" pitchFamily="18" charset="0"/>
              </a:rPr>
              <a:t>with righteous deeds at his coming</a:t>
            </a:r>
            <a:r>
              <a:rPr lang="en-US" sz="2000" dirty="0" smtClean="0">
                <a:latin typeface="Times New Roman" panose="02020603050405020304" pitchFamily="18" charset="0"/>
                <a:cs typeface="Times New Roman" panose="02020603050405020304" pitchFamily="18" charset="0"/>
              </a:rPr>
              <a:t>,</a:t>
            </a:r>
            <a:br>
              <a:rPr lang="en-US" sz="2000"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so that, gathered at his right hand,</a:t>
            </a:r>
            <a:br>
              <a:rPr lang="en-US" sz="2000"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they </a:t>
            </a:r>
            <a:r>
              <a:rPr lang="en-US" sz="2000" b="1" dirty="0" smtClean="0">
                <a:latin typeface="Times New Roman" panose="02020603050405020304" pitchFamily="18" charset="0"/>
                <a:cs typeface="Times New Roman" panose="02020603050405020304" pitchFamily="18" charset="0"/>
              </a:rPr>
              <a:t>may be worthy</a:t>
            </a:r>
            <a:r>
              <a:rPr lang="en-US" sz="2000" dirty="0" smtClean="0">
                <a:latin typeface="Times New Roman" panose="02020603050405020304" pitchFamily="18" charset="0"/>
                <a:cs typeface="Times New Roman" panose="02020603050405020304" pitchFamily="18" charset="0"/>
              </a:rPr>
              <a:t> to possess the </a:t>
            </a:r>
            <a:r>
              <a:rPr lang="en-US" sz="2000" b="1" dirty="0" smtClean="0">
                <a:latin typeface="Times New Roman" panose="02020603050405020304" pitchFamily="18" charset="0"/>
                <a:cs typeface="Times New Roman" panose="02020603050405020304" pitchFamily="18" charset="0"/>
              </a:rPr>
              <a:t>heavenly Kingdom</a:t>
            </a:r>
            <a:r>
              <a:rPr lang="en-US" sz="2000" dirty="0" smtClean="0">
                <a:latin typeface="Times New Roman" panose="02020603050405020304" pitchFamily="18" charset="0"/>
                <a:cs typeface="Times New Roman" panose="02020603050405020304" pitchFamily="18" charset="0"/>
              </a:rPr>
              <a:t>…</a:t>
            </a:r>
          </a:p>
          <a:p>
            <a:pPr>
              <a:lnSpc>
                <a:spcPct val="90000"/>
              </a:lnSpc>
              <a:spcBef>
                <a:spcPts val="1200"/>
              </a:spcBef>
            </a:pPr>
            <a:r>
              <a:rPr lang="en-US" sz="2400" b="1" u="sng" dirty="0" smtClean="0">
                <a:solidFill>
                  <a:schemeClr val="accent4">
                    <a:lumMod val="40000"/>
                    <a:lumOff val="60000"/>
                  </a:schemeClr>
                </a:solidFill>
                <a:latin typeface="Times New Roman" panose="02020603050405020304" pitchFamily="18" charset="0"/>
                <a:cs typeface="Times New Roman" panose="02020603050405020304" pitchFamily="18" charset="0"/>
              </a:rPr>
              <a:t>Offertory</a:t>
            </a:r>
            <a:r>
              <a:rPr lang="en-US" sz="2400" b="1" dirty="0" smtClean="0">
                <a:solidFill>
                  <a:schemeClr val="accent4">
                    <a:lumMod val="40000"/>
                    <a:lumOff val="60000"/>
                  </a:schemeClr>
                </a:solidFill>
                <a:latin typeface="Times New Roman" panose="02020603050405020304" pitchFamily="18" charset="0"/>
                <a:cs typeface="Times New Roman" panose="02020603050405020304" pitchFamily="18" charset="0"/>
              </a:rPr>
              <a:t>:</a:t>
            </a:r>
            <a:r>
              <a:rPr lang="en-US" sz="2400" b="1" dirty="0" smtClean="0">
                <a:latin typeface="Times New Roman" panose="02020603050405020304" pitchFamily="18" charset="0"/>
                <a:cs typeface="Times New Roman" panose="02020603050405020304" pitchFamily="18" charset="0"/>
              </a:rPr>
              <a:t/>
            </a:r>
            <a:br>
              <a:rPr lang="en-US" sz="2400" b="1"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Accept, we pray, O Lord, these offerings we make,</a:t>
            </a:r>
            <a:br>
              <a:rPr lang="en-US" sz="2000"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gathered from among your gifts to us,</a:t>
            </a:r>
            <a:br>
              <a:rPr lang="en-US" sz="2000"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and may what you grant us to celebrate devoutly here below</a:t>
            </a:r>
            <a:br>
              <a:rPr lang="en-US" sz="2000"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gain for us the </a:t>
            </a:r>
            <a:r>
              <a:rPr lang="en-US" sz="2000" b="1" dirty="0" smtClean="0">
                <a:latin typeface="Times New Roman" panose="02020603050405020304" pitchFamily="18" charset="0"/>
                <a:cs typeface="Times New Roman" panose="02020603050405020304" pitchFamily="18" charset="0"/>
              </a:rPr>
              <a:t>prize of eternal redemption</a:t>
            </a:r>
            <a:r>
              <a:rPr lang="en-US" sz="2000" dirty="0" smtClean="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Through Christ our Lord.</a:t>
            </a:r>
            <a:endParaRPr lang="en-US" sz="1600" b="1" dirty="0" smtClean="0">
              <a:latin typeface="Times New Roman" panose="02020603050405020304" pitchFamily="18" charset="0"/>
              <a:cs typeface="Times New Roman" panose="02020603050405020304" pitchFamily="18" charset="0"/>
            </a:endParaRPr>
          </a:p>
          <a:p>
            <a:pPr>
              <a:lnSpc>
                <a:spcPct val="90000"/>
              </a:lnSpc>
              <a:spcBef>
                <a:spcPts val="1200"/>
              </a:spcBef>
            </a:pPr>
            <a:r>
              <a:rPr lang="en-US" sz="2400" b="1" u="sng" dirty="0">
                <a:solidFill>
                  <a:schemeClr val="accent4">
                    <a:lumMod val="40000"/>
                    <a:lumOff val="60000"/>
                  </a:schemeClr>
                </a:solidFill>
                <a:latin typeface="Times New Roman" panose="02020603050405020304" pitchFamily="18" charset="0"/>
                <a:cs typeface="Times New Roman" panose="02020603050405020304" pitchFamily="18" charset="0"/>
              </a:rPr>
              <a:t>After Communion</a:t>
            </a:r>
            <a:r>
              <a:rPr lang="en-US" sz="2400" b="1" dirty="0" smtClean="0">
                <a:solidFill>
                  <a:schemeClr val="accent4">
                    <a:lumMod val="40000"/>
                    <a:lumOff val="60000"/>
                  </a:schemeClr>
                </a:solidFill>
                <a:latin typeface="Times New Roman" panose="02020603050405020304" pitchFamily="18" charset="0"/>
                <a:cs typeface="Times New Roman" panose="02020603050405020304" pitchFamily="18" charset="0"/>
              </a:rPr>
              <a:t>:</a:t>
            </a:r>
            <a:r>
              <a:rPr lang="en-US" sz="2400" b="1" dirty="0" smtClean="0">
                <a:latin typeface="Times New Roman" panose="02020603050405020304" pitchFamily="18" charset="0"/>
                <a:cs typeface="Times New Roman" panose="02020603050405020304" pitchFamily="18" charset="0"/>
              </a:rPr>
              <a:t/>
            </a:r>
            <a:br>
              <a:rPr lang="en-US" sz="2400" b="1"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May these mysteries, O Lord,</a:t>
            </a:r>
            <a:br>
              <a:rPr lang="en-US" sz="2000"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in which we have participated, profit us, we pray,</a:t>
            </a:r>
            <a:br>
              <a:rPr lang="en-US" sz="2000"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for even now, as we walk amid passing things,</a:t>
            </a:r>
            <a:br>
              <a:rPr lang="en-US" sz="2000"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you teach us by them to </a:t>
            </a:r>
            <a:r>
              <a:rPr lang="en-US" sz="2000" b="1" dirty="0" smtClean="0">
                <a:latin typeface="Times New Roman" panose="02020603050405020304" pitchFamily="18" charset="0"/>
                <a:cs typeface="Times New Roman" panose="02020603050405020304" pitchFamily="18" charset="0"/>
              </a:rPr>
              <a:t>love the things of heaven</a:t>
            </a:r>
            <a:r>
              <a:rPr lang="en-US" sz="2000" dirty="0" smtClean="0">
                <a:latin typeface="Times New Roman" panose="02020603050405020304" pitchFamily="18" charset="0"/>
                <a:cs typeface="Times New Roman" panose="02020603050405020304" pitchFamily="18" charset="0"/>
              </a:rPr>
              <a:t/>
            </a:r>
            <a:br>
              <a:rPr lang="en-US" sz="2000"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and </a:t>
            </a:r>
            <a:r>
              <a:rPr lang="en-US" sz="2000" b="1" dirty="0" smtClean="0">
                <a:latin typeface="Times New Roman" panose="02020603050405020304" pitchFamily="18" charset="0"/>
                <a:cs typeface="Times New Roman" panose="02020603050405020304" pitchFamily="18" charset="0"/>
              </a:rPr>
              <a:t>hold fast to what endures</a:t>
            </a:r>
            <a:r>
              <a:rPr lang="en-US" sz="2000" dirty="0" smtClean="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Through Christ our Lord.</a:t>
            </a:r>
            <a:endParaRPr lang="en-US" sz="1600" dirty="0">
              <a:latin typeface="Times New Roman" panose="02020603050405020304" pitchFamily="18" charset="0"/>
              <a:cs typeface="Times New Roman" panose="02020603050405020304" pitchFamily="18" charset="0"/>
            </a:endParaRPr>
          </a:p>
        </p:txBody>
      </p:sp>
      <p:sp>
        <p:nvSpPr>
          <p:cNvPr id="3" name="Title 2"/>
          <p:cNvSpPr>
            <a:spLocks noGrp="1"/>
          </p:cNvSpPr>
          <p:nvPr>
            <p:ph type="title"/>
          </p:nvPr>
        </p:nvSpPr>
        <p:spPr>
          <a:xfrm>
            <a:off x="381000" y="152400"/>
            <a:ext cx="8458200" cy="838200"/>
          </a:xfrm>
        </p:spPr>
        <p:txBody>
          <a:bodyPr>
            <a:normAutofit/>
          </a:bodyPr>
          <a:lstStyle/>
          <a:p>
            <a:r>
              <a:rPr lang="en-US" sz="4000" dirty="0" smtClean="0">
                <a:solidFill>
                  <a:srgbClr val="002060"/>
                </a:solidFill>
              </a:rPr>
              <a:t>1</a:t>
            </a:r>
            <a:r>
              <a:rPr lang="en-US" sz="4000" baseline="30000" dirty="0" smtClean="0">
                <a:solidFill>
                  <a:srgbClr val="002060"/>
                </a:solidFill>
              </a:rPr>
              <a:t>st</a:t>
            </a:r>
            <a:r>
              <a:rPr lang="en-US" sz="4000" dirty="0" smtClean="0">
                <a:solidFill>
                  <a:srgbClr val="002060"/>
                </a:solidFill>
              </a:rPr>
              <a:t> Sunday of Advent – </a:t>
            </a:r>
            <a:r>
              <a:rPr lang="en-US" sz="4000" dirty="0" smtClean="0">
                <a:solidFill>
                  <a:schemeClr val="tx1"/>
                </a:solidFill>
              </a:rPr>
              <a:t>Presider’s Prayers</a:t>
            </a:r>
            <a:endParaRPr lang="en-US" sz="4000" dirty="0">
              <a:solidFill>
                <a:schemeClr val="tx1"/>
              </a:solidFill>
            </a:endParaRPr>
          </a:p>
        </p:txBody>
      </p:sp>
    </p:spTree>
    <p:extLst>
      <p:ext uri="{BB962C8B-B14F-4D97-AF65-F5344CB8AC3E}">
        <p14:creationId xmlns:p14="http://schemas.microsoft.com/office/powerpoint/2010/main" val="1802748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wipe(down)">
                                      <p:cBhvr>
                                        <p:cTn id="11" dur="500"/>
                                        <p:tgtEl>
                                          <p:spTgt spid="2">
                                            <p:txEl>
                                              <p:pRg st="1" end="1"/>
                                            </p:txEl>
                                          </p:spTgt>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ipe(down)">
                                      <p:cBhvr>
                                        <p:cTn id="15"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990600"/>
            <a:ext cx="8763000" cy="5867400"/>
          </a:xfrm>
        </p:spPr>
        <p:txBody>
          <a:bodyPr>
            <a:noAutofit/>
          </a:bodyPr>
          <a:lstStyle/>
          <a:p>
            <a:pPr>
              <a:lnSpc>
                <a:spcPct val="90000"/>
              </a:lnSpc>
              <a:spcBef>
                <a:spcPts val="1200"/>
              </a:spcBef>
            </a:pPr>
            <a:r>
              <a:rPr lang="en-US" sz="2400" b="1" u="sng" dirty="0" smtClean="0">
                <a:solidFill>
                  <a:schemeClr val="accent4">
                    <a:lumMod val="40000"/>
                    <a:lumOff val="60000"/>
                  </a:schemeClr>
                </a:solidFill>
                <a:latin typeface="Times New Roman" panose="02020603050405020304" pitchFamily="18" charset="0"/>
                <a:cs typeface="Times New Roman" panose="02020603050405020304" pitchFamily="18" charset="0"/>
              </a:rPr>
              <a:t>Collect</a:t>
            </a:r>
            <a:r>
              <a:rPr lang="en-US" sz="2400" b="1" dirty="0" smtClean="0">
                <a:solidFill>
                  <a:schemeClr val="accent4">
                    <a:lumMod val="40000"/>
                    <a:lumOff val="60000"/>
                  </a:schemeClr>
                </a:solidFill>
                <a:latin typeface="Times New Roman" panose="02020603050405020304" pitchFamily="18" charset="0"/>
                <a:cs typeface="Times New Roman" panose="02020603050405020304" pitchFamily="18" charset="0"/>
              </a:rPr>
              <a:t>:</a:t>
            </a:r>
            <a:r>
              <a:rPr lang="en-US" sz="2000" b="1" dirty="0" smtClean="0">
                <a:latin typeface="Times New Roman" panose="02020603050405020304" pitchFamily="18" charset="0"/>
                <a:cs typeface="Times New Roman" panose="02020603050405020304" pitchFamily="18" charset="0"/>
              </a:rPr>
              <a:t/>
            </a:r>
            <a:br>
              <a:rPr lang="en-US" sz="2000" b="1"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Almighty </a:t>
            </a:r>
            <a:r>
              <a:rPr lang="en-US" sz="2000" dirty="0">
                <a:latin typeface="Times New Roman" panose="02020603050405020304" pitchFamily="18" charset="0"/>
                <a:cs typeface="Times New Roman" panose="02020603050405020304" pitchFamily="18" charset="0"/>
              </a:rPr>
              <a:t>and merciful God,</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may no earthly undertaking hinder those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who </a:t>
            </a:r>
            <a:r>
              <a:rPr lang="en-US" sz="2000" b="1" dirty="0">
                <a:latin typeface="Times New Roman" panose="02020603050405020304" pitchFamily="18" charset="0"/>
                <a:cs typeface="Times New Roman" panose="02020603050405020304" pitchFamily="18" charset="0"/>
              </a:rPr>
              <a:t>set out in haste to meet your Son</a:t>
            </a:r>
            <a:r>
              <a:rPr lang="en-US" sz="2000" dirty="0">
                <a:latin typeface="Times New Roman" panose="02020603050405020304" pitchFamily="18" charset="0"/>
                <a:cs typeface="Times New Roman" panose="02020603050405020304" pitchFamily="18" charset="0"/>
              </a:rPr>
              <a:t>,</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but may our learning of heavenly wisdom</a:t>
            </a:r>
            <a:br>
              <a:rPr lang="en-US" sz="2000" dirty="0">
                <a:latin typeface="Times New Roman" panose="02020603050405020304" pitchFamily="18" charset="0"/>
                <a:cs typeface="Times New Roman" panose="02020603050405020304" pitchFamily="18" charset="0"/>
              </a:rPr>
            </a:br>
            <a:r>
              <a:rPr lang="en-US" sz="2000" b="1" dirty="0">
                <a:latin typeface="Times New Roman" panose="02020603050405020304" pitchFamily="18" charset="0"/>
                <a:cs typeface="Times New Roman" panose="02020603050405020304" pitchFamily="18" charset="0"/>
              </a:rPr>
              <a:t>gain us admittance to his </a:t>
            </a:r>
            <a:r>
              <a:rPr lang="en-US" sz="2000" b="1" dirty="0" smtClean="0">
                <a:latin typeface="Times New Roman" panose="02020603050405020304" pitchFamily="18" charset="0"/>
                <a:cs typeface="Times New Roman" panose="02020603050405020304" pitchFamily="18" charset="0"/>
              </a:rPr>
              <a:t>company</a:t>
            </a:r>
            <a:r>
              <a:rPr lang="en-US" sz="2000" dirty="0" smtClean="0">
                <a:latin typeface="Times New Roman" panose="02020603050405020304" pitchFamily="18" charset="0"/>
                <a:cs typeface="Times New Roman" panose="02020603050405020304" pitchFamily="18" charset="0"/>
              </a:rPr>
              <a:t>…</a:t>
            </a:r>
          </a:p>
          <a:p>
            <a:pPr>
              <a:lnSpc>
                <a:spcPct val="90000"/>
              </a:lnSpc>
              <a:spcBef>
                <a:spcPts val="1200"/>
              </a:spcBef>
            </a:pPr>
            <a:r>
              <a:rPr lang="en-US" sz="2400" b="1" u="sng" dirty="0" smtClean="0">
                <a:solidFill>
                  <a:schemeClr val="accent4">
                    <a:lumMod val="40000"/>
                    <a:lumOff val="60000"/>
                  </a:schemeClr>
                </a:solidFill>
                <a:latin typeface="Times New Roman" panose="02020603050405020304" pitchFamily="18" charset="0"/>
                <a:cs typeface="Times New Roman" panose="02020603050405020304" pitchFamily="18" charset="0"/>
              </a:rPr>
              <a:t>Offertory</a:t>
            </a:r>
            <a:r>
              <a:rPr lang="en-US" sz="2400" b="1" dirty="0" smtClean="0">
                <a:solidFill>
                  <a:schemeClr val="accent4">
                    <a:lumMod val="40000"/>
                    <a:lumOff val="60000"/>
                  </a:schemeClr>
                </a:solidFill>
                <a:latin typeface="Times New Roman" panose="02020603050405020304" pitchFamily="18" charset="0"/>
                <a:cs typeface="Times New Roman" panose="02020603050405020304" pitchFamily="18" charset="0"/>
              </a:rPr>
              <a:t>:</a:t>
            </a:r>
            <a:r>
              <a:rPr lang="en-US" sz="2000" b="1" dirty="0" smtClean="0">
                <a:latin typeface="Times New Roman" panose="02020603050405020304" pitchFamily="18" charset="0"/>
                <a:cs typeface="Times New Roman" panose="02020603050405020304" pitchFamily="18" charset="0"/>
              </a:rPr>
              <a:t/>
            </a:r>
            <a:br>
              <a:rPr lang="en-US" sz="2000" b="1"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Be </a:t>
            </a:r>
            <a:r>
              <a:rPr lang="en-US" sz="2000" dirty="0">
                <a:latin typeface="Times New Roman" panose="02020603050405020304" pitchFamily="18" charset="0"/>
                <a:cs typeface="Times New Roman" panose="02020603050405020304" pitchFamily="18" charset="0"/>
              </a:rPr>
              <a:t>pleased, O Lord, with our humble prayers and offerings,</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and, since we have no merits to plead our cause,</a:t>
            </a:r>
            <a:br>
              <a:rPr lang="en-US" sz="2000" dirty="0">
                <a:latin typeface="Times New Roman" panose="02020603050405020304" pitchFamily="18" charset="0"/>
                <a:cs typeface="Times New Roman" panose="02020603050405020304" pitchFamily="18" charset="0"/>
              </a:rPr>
            </a:br>
            <a:r>
              <a:rPr lang="en-US" sz="2000" b="1" dirty="0">
                <a:latin typeface="Times New Roman" panose="02020603050405020304" pitchFamily="18" charset="0"/>
                <a:cs typeface="Times New Roman" panose="02020603050405020304" pitchFamily="18" charset="0"/>
              </a:rPr>
              <a:t>come</a:t>
            </a:r>
            <a:r>
              <a:rPr lang="en-US" sz="2000" dirty="0">
                <a:latin typeface="Times New Roman" panose="02020603050405020304" pitchFamily="18" charset="0"/>
                <a:cs typeface="Times New Roman" panose="02020603050405020304" pitchFamily="18" charset="0"/>
              </a:rPr>
              <a:t>, we pray, </a:t>
            </a:r>
            <a:r>
              <a:rPr lang="en-US" sz="2000" b="1" dirty="0">
                <a:latin typeface="Times New Roman" panose="02020603050405020304" pitchFamily="18" charset="0"/>
                <a:cs typeface="Times New Roman" panose="02020603050405020304" pitchFamily="18" charset="0"/>
              </a:rPr>
              <a:t>to our </a:t>
            </a:r>
            <a:r>
              <a:rPr lang="en-US" sz="2000" b="1" dirty="0" smtClean="0">
                <a:latin typeface="Times New Roman" panose="02020603050405020304" pitchFamily="18" charset="0"/>
                <a:cs typeface="Times New Roman" panose="02020603050405020304" pitchFamily="18" charset="0"/>
              </a:rPr>
              <a:t>rescue </a:t>
            </a:r>
            <a:r>
              <a:rPr lang="en-US" sz="2000" dirty="0" smtClean="0">
                <a:latin typeface="Times New Roman" panose="02020603050405020304" pitchFamily="18" charset="0"/>
                <a:cs typeface="Times New Roman" panose="02020603050405020304" pitchFamily="18" charset="0"/>
              </a:rPr>
              <a:t>with </a:t>
            </a:r>
            <a:r>
              <a:rPr lang="en-US" sz="2000" dirty="0">
                <a:latin typeface="Times New Roman" panose="02020603050405020304" pitchFamily="18" charset="0"/>
                <a:cs typeface="Times New Roman" panose="02020603050405020304" pitchFamily="18" charset="0"/>
              </a:rPr>
              <a:t>the protection of your mercy.</a:t>
            </a:r>
            <a:br>
              <a:rPr lang="en-US" sz="2000"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Through Christ our Lord.</a:t>
            </a:r>
            <a:endParaRPr lang="en-US" sz="1800" dirty="0" smtClean="0">
              <a:latin typeface="Times New Roman" panose="02020603050405020304" pitchFamily="18" charset="0"/>
              <a:cs typeface="Times New Roman" panose="02020603050405020304" pitchFamily="18" charset="0"/>
            </a:endParaRPr>
          </a:p>
          <a:p>
            <a:pPr>
              <a:lnSpc>
                <a:spcPct val="90000"/>
              </a:lnSpc>
              <a:spcBef>
                <a:spcPts val="1200"/>
              </a:spcBef>
            </a:pPr>
            <a:r>
              <a:rPr lang="en-US" sz="2400" b="1" u="sng" dirty="0">
                <a:solidFill>
                  <a:schemeClr val="accent4">
                    <a:lumMod val="40000"/>
                    <a:lumOff val="60000"/>
                  </a:schemeClr>
                </a:solidFill>
                <a:latin typeface="Times New Roman" panose="02020603050405020304" pitchFamily="18" charset="0"/>
                <a:cs typeface="Times New Roman" panose="02020603050405020304" pitchFamily="18" charset="0"/>
              </a:rPr>
              <a:t>After Communion</a:t>
            </a:r>
            <a:r>
              <a:rPr lang="en-US" sz="2400" b="1" dirty="0" smtClean="0">
                <a:solidFill>
                  <a:schemeClr val="accent4">
                    <a:lumMod val="40000"/>
                    <a:lumOff val="60000"/>
                  </a:schemeClr>
                </a:solidFill>
                <a:latin typeface="Times New Roman" panose="02020603050405020304" pitchFamily="18" charset="0"/>
                <a:cs typeface="Times New Roman" panose="02020603050405020304" pitchFamily="18" charset="0"/>
              </a:rPr>
              <a:t>:</a:t>
            </a:r>
            <a:r>
              <a:rPr lang="en-US" sz="2000" b="1" dirty="0" smtClean="0">
                <a:latin typeface="Times New Roman" panose="02020603050405020304" pitchFamily="18" charset="0"/>
                <a:cs typeface="Times New Roman" panose="02020603050405020304" pitchFamily="18" charset="0"/>
              </a:rPr>
              <a:t/>
            </a:r>
            <a:br>
              <a:rPr lang="en-US" sz="2000" b="1"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Replenished </a:t>
            </a:r>
            <a:r>
              <a:rPr lang="en-US" sz="2000" dirty="0">
                <a:latin typeface="Times New Roman" panose="02020603050405020304" pitchFamily="18" charset="0"/>
                <a:cs typeface="Times New Roman" panose="02020603050405020304" pitchFamily="18" charset="0"/>
              </a:rPr>
              <a:t>by the food of spiritual nourishment,</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we humbly beseech you, O Lord,</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that, through our partaking in this mystery,</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you may teach us to judge wisely the things of earth</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and </a:t>
            </a:r>
            <a:r>
              <a:rPr lang="en-US" sz="2000" b="1" dirty="0">
                <a:latin typeface="Times New Roman" panose="02020603050405020304" pitchFamily="18" charset="0"/>
                <a:cs typeface="Times New Roman" panose="02020603050405020304" pitchFamily="18" charset="0"/>
              </a:rPr>
              <a:t>hold firm to the things of heaven</a:t>
            </a:r>
            <a:r>
              <a:rPr lang="en-US" sz="2000" dirty="0" smtClean="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Through </a:t>
            </a:r>
            <a:r>
              <a:rPr lang="en-US" sz="1600" dirty="0">
                <a:latin typeface="Times New Roman" panose="02020603050405020304" pitchFamily="18" charset="0"/>
                <a:cs typeface="Times New Roman" panose="02020603050405020304" pitchFamily="18" charset="0"/>
              </a:rPr>
              <a:t>Christ our Lord.</a:t>
            </a:r>
            <a:endParaRPr lang="en-US" sz="1600" dirty="0" smtClean="0">
              <a:latin typeface="Times New Roman" panose="02020603050405020304" pitchFamily="18" charset="0"/>
              <a:cs typeface="Times New Roman" panose="02020603050405020304" pitchFamily="18" charset="0"/>
            </a:endParaRPr>
          </a:p>
        </p:txBody>
      </p:sp>
      <p:sp>
        <p:nvSpPr>
          <p:cNvPr id="3" name="Title 2"/>
          <p:cNvSpPr>
            <a:spLocks noGrp="1"/>
          </p:cNvSpPr>
          <p:nvPr>
            <p:ph type="title"/>
          </p:nvPr>
        </p:nvSpPr>
        <p:spPr>
          <a:xfrm>
            <a:off x="381000" y="152400"/>
            <a:ext cx="8458200" cy="838200"/>
          </a:xfrm>
        </p:spPr>
        <p:txBody>
          <a:bodyPr>
            <a:normAutofit fontScale="90000"/>
          </a:bodyPr>
          <a:lstStyle/>
          <a:p>
            <a:r>
              <a:rPr lang="en-US" dirty="0" smtClean="0">
                <a:solidFill>
                  <a:srgbClr val="002060"/>
                </a:solidFill>
              </a:rPr>
              <a:t>2</a:t>
            </a:r>
            <a:r>
              <a:rPr lang="en-US" baseline="30000" dirty="0" smtClean="0">
                <a:solidFill>
                  <a:srgbClr val="002060"/>
                </a:solidFill>
              </a:rPr>
              <a:t>nd</a:t>
            </a:r>
            <a:r>
              <a:rPr lang="en-US" dirty="0" smtClean="0">
                <a:solidFill>
                  <a:srgbClr val="002060"/>
                </a:solidFill>
              </a:rPr>
              <a:t> </a:t>
            </a:r>
            <a:r>
              <a:rPr lang="en-US" dirty="0"/>
              <a:t>Sunday of Advent </a:t>
            </a:r>
            <a:r>
              <a:rPr lang="en-US" dirty="0" smtClean="0">
                <a:solidFill>
                  <a:srgbClr val="002060"/>
                </a:solidFill>
              </a:rPr>
              <a:t>– </a:t>
            </a:r>
            <a:r>
              <a:rPr lang="en-US" dirty="0" smtClean="0">
                <a:solidFill>
                  <a:schemeClr val="tx1"/>
                </a:solidFill>
              </a:rPr>
              <a:t>Presider’s Prayers</a:t>
            </a:r>
            <a:endParaRPr lang="en-US" dirty="0">
              <a:solidFill>
                <a:schemeClr val="tx1"/>
              </a:solidFill>
            </a:endParaRPr>
          </a:p>
        </p:txBody>
      </p:sp>
    </p:spTree>
    <p:extLst>
      <p:ext uri="{BB962C8B-B14F-4D97-AF65-F5344CB8AC3E}">
        <p14:creationId xmlns:p14="http://schemas.microsoft.com/office/powerpoint/2010/main" val="634697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500"/>
                                        <p:tgtEl>
                                          <p:spTgt spid="2">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wipe(up)">
                                      <p:cBhvr>
                                        <p:cTn id="11" dur="500"/>
                                        <p:tgtEl>
                                          <p:spTgt spid="2">
                                            <p:txEl>
                                              <p:pRg st="1" end="1"/>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ipe(up)">
                                      <p:cBhvr>
                                        <p:cTn id="15"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990600"/>
            <a:ext cx="8763000" cy="5867400"/>
          </a:xfrm>
        </p:spPr>
        <p:txBody>
          <a:bodyPr>
            <a:noAutofit/>
          </a:bodyPr>
          <a:lstStyle/>
          <a:p>
            <a:pPr>
              <a:lnSpc>
                <a:spcPct val="90000"/>
              </a:lnSpc>
              <a:spcBef>
                <a:spcPts val="1200"/>
              </a:spcBef>
            </a:pPr>
            <a:r>
              <a:rPr lang="en-US" sz="2400" b="1" u="sng" dirty="0" smtClean="0">
                <a:solidFill>
                  <a:schemeClr val="accent4">
                    <a:lumMod val="40000"/>
                    <a:lumOff val="60000"/>
                  </a:schemeClr>
                </a:solidFill>
                <a:latin typeface="Times New Roman" panose="02020603050405020304" pitchFamily="18" charset="0"/>
                <a:cs typeface="Times New Roman" panose="02020603050405020304" pitchFamily="18" charset="0"/>
              </a:rPr>
              <a:t>Collect</a:t>
            </a:r>
            <a:r>
              <a:rPr lang="en-US" sz="2400" b="1" dirty="0" smtClean="0">
                <a:solidFill>
                  <a:schemeClr val="accent4">
                    <a:lumMod val="40000"/>
                    <a:lumOff val="60000"/>
                  </a:schemeClr>
                </a:solidFill>
                <a:latin typeface="Times New Roman" panose="02020603050405020304" pitchFamily="18" charset="0"/>
                <a:cs typeface="Times New Roman" panose="02020603050405020304" pitchFamily="18" charset="0"/>
              </a:rPr>
              <a:t>:</a:t>
            </a:r>
            <a:r>
              <a:rPr lang="en-US" sz="2000" b="1" dirty="0" smtClean="0">
                <a:latin typeface="Times New Roman" panose="02020603050405020304" pitchFamily="18" charset="0"/>
                <a:cs typeface="Times New Roman" panose="02020603050405020304" pitchFamily="18" charset="0"/>
              </a:rPr>
              <a:t/>
            </a:r>
            <a:br>
              <a:rPr lang="en-US" sz="2000" b="1"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O </a:t>
            </a:r>
            <a:r>
              <a:rPr lang="en-US" sz="2000" dirty="0">
                <a:latin typeface="Times New Roman" panose="02020603050405020304" pitchFamily="18" charset="0"/>
                <a:cs typeface="Times New Roman" panose="02020603050405020304" pitchFamily="18" charset="0"/>
              </a:rPr>
              <a:t>God, who see how your people</a:t>
            </a:r>
            <a:br>
              <a:rPr lang="en-US" sz="2000" dirty="0">
                <a:latin typeface="Times New Roman" panose="02020603050405020304" pitchFamily="18" charset="0"/>
                <a:cs typeface="Times New Roman" panose="02020603050405020304" pitchFamily="18" charset="0"/>
              </a:rPr>
            </a:br>
            <a:r>
              <a:rPr lang="en-US" sz="2000" b="1" dirty="0">
                <a:latin typeface="Times New Roman" panose="02020603050405020304" pitchFamily="18" charset="0"/>
                <a:cs typeface="Times New Roman" panose="02020603050405020304" pitchFamily="18" charset="0"/>
              </a:rPr>
              <a:t>faithfully await </a:t>
            </a:r>
            <a:r>
              <a:rPr lang="en-US" sz="2000" dirty="0">
                <a:latin typeface="Times New Roman" panose="02020603050405020304" pitchFamily="18" charset="0"/>
                <a:cs typeface="Times New Roman" panose="02020603050405020304" pitchFamily="18" charset="0"/>
              </a:rPr>
              <a:t>the </a:t>
            </a:r>
            <a:r>
              <a:rPr lang="en-US" sz="2000" b="1" dirty="0">
                <a:latin typeface="Times New Roman" panose="02020603050405020304" pitchFamily="18" charset="0"/>
                <a:cs typeface="Times New Roman" panose="02020603050405020304" pitchFamily="18" charset="0"/>
              </a:rPr>
              <a:t>feast</a:t>
            </a:r>
            <a:r>
              <a:rPr lang="en-US" sz="2000" dirty="0">
                <a:latin typeface="Times New Roman" panose="02020603050405020304" pitchFamily="18" charset="0"/>
                <a:cs typeface="Times New Roman" panose="02020603050405020304" pitchFamily="18" charset="0"/>
              </a:rPr>
              <a:t> of the </a:t>
            </a:r>
            <a:r>
              <a:rPr lang="en-US" sz="2000" b="1" dirty="0">
                <a:latin typeface="Times New Roman" panose="02020603050405020304" pitchFamily="18" charset="0"/>
                <a:cs typeface="Times New Roman" panose="02020603050405020304" pitchFamily="18" charset="0"/>
              </a:rPr>
              <a:t>Lord’s Nativity</a:t>
            </a:r>
            <a:r>
              <a:rPr lang="en-US" sz="2000" dirty="0">
                <a:latin typeface="Times New Roman" panose="02020603050405020304" pitchFamily="18" charset="0"/>
                <a:cs typeface="Times New Roman" panose="02020603050405020304" pitchFamily="18" charset="0"/>
              </a:rPr>
              <a:t>,</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enable us, we pray,</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to </a:t>
            </a:r>
            <a:r>
              <a:rPr lang="en-US" sz="2000" b="1" dirty="0">
                <a:latin typeface="Times New Roman" panose="02020603050405020304" pitchFamily="18" charset="0"/>
                <a:cs typeface="Times New Roman" panose="02020603050405020304" pitchFamily="18" charset="0"/>
              </a:rPr>
              <a:t>attain the joys </a:t>
            </a:r>
            <a:r>
              <a:rPr lang="en-US" sz="2000" dirty="0">
                <a:latin typeface="Times New Roman" panose="02020603050405020304" pitchFamily="18" charset="0"/>
                <a:cs typeface="Times New Roman" panose="02020603050405020304" pitchFamily="18" charset="0"/>
              </a:rPr>
              <a:t>of so great a salvation</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and to </a:t>
            </a:r>
            <a:r>
              <a:rPr lang="en-US" sz="2000" b="1" dirty="0">
                <a:latin typeface="Times New Roman" panose="02020603050405020304" pitchFamily="18" charset="0"/>
                <a:cs typeface="Times New Roman" panose="02020603050405020304" pitchFamily="18" charset="0"/>
              </a:rPr>
              <a:t>celebrate</a:t>
            </a:r>
            <a:r>
              <a:rPr lang="en-US" sz="2000" dirty="0">
                <a:latin typeface="Times New Roman" panose="02020603050405020304" pitchFamily="18" charset="0"/>
                <a:cs typeface="Times New Roman" panose="02020603050405020304" pitchFamily="18" charset="0"/>
              </a:rPr>
              <a:t> them always</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with solemn worship and </a:t>
            </a:r>
            <a:r>
              <a:rPr lang="en-US" sz="2000" b="1" dirty="0">
                <a:latin typeface="Times New Roman" panose="02020603050405020304" pitchFamily="18" charset="0"/>
                <a:cs typeface="Times New Roman" panose="02020603050405020304" pitchFamily="18" charset="0"/>
              </a:rPr>
              <a:t>glad </a:t>
            </a:r>
            <a:r>
              <a:rPr lang="en-US" sz="2000" b="1" dirty="0" smtClean="0">
                <a:latin typeface="Times New Roman" panose="02020603050405020304" pitchFamily="18" charset="0"/>
                <a:cs typeface="Times New Roman" panose="02020603050405020304" pitchFamily="18" charset="0"/>
              </a:rPr>
              <a:t>rejoicing</a:t>
            </a:r>
            <a:r>
              <a:rPr lang="en-US" sz="2000" dirty="0" smtClean="0">
                <a:latin typeface="Times New Roman" panose="02020603050405020304" pitchFamily="18" charset="0"/>
                <a:cs typeface="Times New Roman" panose="02020603050405020304" pitchFamily="18" charset="0"/>
              </a:rPr>
              <a:t>….</a:t>
            </a:r>
          </a:p>
          <a:p>
            <a:pPr>
              <a:lnSpc>
                <a:spcPct val="90000"/>
              </a:lnSpc>
              <a:spcBef>
                <a:spcPts val="1200"/>
              </a:spcBef>
            </a:pPr>
            <a:r>
              <a:rPr lang="en-US" sz="2400" b="1" u="sng" dirty="0" smtClean="0">
                <a:solidFill>
                  <a:schemeClr val="accent4">
                    <a:lumMod val="40000"/>
                    <a:lumOff val="60000"/>
                  </a:schemeClr>
                </a:solidFill>
                <a:latin typeface="Times New Roman" panose="02020603050405020304" pitchFamily="18" charset="0"/>
                <a:cs typeface="Times New Roman" panose="02020603050405020304" pitchFamily="18" charset="0"/>
              </a:rPr>
              <a:t>Offertory</a:t>
            </a:r>
            <a:r>
              <a:rPr lang="en-US" sz="2400" b="1" dirty="0" smtClean="0">
                <a:solidFill>
                  <a:schemeClr val="accent4">
                    <a:lumMod val="40000"/>
                    <a:lumOff val="60000"/>
                  </a:schemeClr>
                </a:solidFill>
                <a:latin typeface="Times New Roman" panose="02020603050405020304" pitchFamily="18" charset="0"/>
                <a:cs typeface="Times New Roman" panose="02020603050405020304" pitchFamily="18" charset="0"/>
              </a:rPr>
              <a:t>:</a:t>
            </a:r>
            <a:r>
              <a:rPr lang="en-US" sz="2000" b="1" dirty="0" smtClean="0">
                <a:latin typeface="Times New Roman" panose="02020603050405020304" pitchFamily="18" charset="0"/>
                <a:cs typeface="Times New Roman" panose="02020603050405020304" pitchFamily="18" charset="0"/>
              </a:rPr>
              <a:t/>
            </a:r>
            <a:br>
              <a:rPr lang="en-US" sz="2000" b="1"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May </a:t>
            </a:r>
            <a:r>
              <a:rPr lang="en-US" sz="2000" dirty="0">
                <a:latin typeface="Times New Roman" panose="02020603050405020304" pitchFamily="18" charset="0"/>
                <a:cs typeface="Times New Roman" panose="02020603050405020304" pitchFamily="18" charset="0"/>
              </a:rPr>
              <a:t>the sacrifice of our worship, Lord, we pray,</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be offered to you unceasingly,</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to complete what was begun in sacred mystery</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and powerfully </a:t>
            </a:r>
            <a:r>
              <a:rPr lang="en-US" sz="2000" b="1" dirty="0">
                <a:latin typeface="Times New Roman" panose="02020603050405020304" pitchFamily="18" charset="0"/>
                <a:cs typeface="Times New Roman" panose="02020603050405020304" pitchFamily="18" charset="0"/>
              </a:rPr>
              <a:t>accomplish for us your saving work</a:t>
            </a:r>
            <a:r>
              <a:rPr lang="en-US" sz="2000" dirty="0" smtClean="0">
                <a:latin typeface="Times New Roman" panose="02020603050405020304" pitchFamily="18" charset="0"/>
                <a:cs typeface="Times New Roman" panose="02020603050405020304" pitchFamily="18" charset="0"/>
              </a:rPr>
              <a:t>. </a:t>
            </a:r>
            <a:br>
              <a:rPr lang="en-US" sz="2000" dirty="0" smtClean="0">
                <a:latin typeface="Times New Roman" panose="02020603050405020304" pitchFamily="18" charset="0"/>
                <a:cs typeface="Times New Roman" panose="02020603050405020304" pitchFamily="18" charset="0"/>
              </a:rPr>
            </a:br>
            <a:r>
              <a:rPr lang="en-US" sz="1600" dirty="0" smtClean="0">
                <a:latin typeface="Times New Roman" panose="02020603050405020304" pitchFamily="18" charset="0"/>
                <a:cs typeface="Times New Roman" panose="02020603050405020304" pitchFamily="18" charset="0"/>
              </a:rPr>
              <a:t>Through </a:t>
            </a:r>
            <a:r>
              <a:rPr lang="en-US" sz="1600" dirty="0">
                <a:latin typeface="Times New Roman" panose="02020603050405020304" pitchFamily="18" charset="0"/>
                <a:cs typeface="Times New Roman" panose="02020603050405020304" pitchFamily="18" charset="0"/>
              </a:rPr>
              <a:t>Christ our Lord.</a:t>
            </a:r>
            <a:endParaRPr lang="en-US" sz="1600" dirty="0" smtClean="0">
              <a:latin typeface="Times New Roman" panose="02020603050405020304" pitchFamily="18" charset="0"/>
              <a:cs typeface="Times New Roman" panose="02020603050405020304" pitchFamily="18" charset="0"/>
            </a:endParaRPr>
          </a:p>
          <a:p>
            <a:pPr>
              <a:lnSpc>
                <a:spcPct val="90000"/>
              </a:lnSpc>
              <a:spcBef>
                <a:spcPts val="1200"/>
              </a:spcBef>
            </a:pPr>
            <a:r>
              <a:rPr lang="en-US" sz="2400" b="1" u="sng" dirty="0" smtClean="0">
                <a:solidFill>
                  <a:schemeClr val="accent4">
                    <a:lumMod val="40000"/>
                    <a:lumOff val="60000"/>
                  </a:schemeClr>
                </a:solidFill>
                <a:latin typeface="Times New Roman" panose="02020603050405020304" pitchFamily="18" charset="0"/>
                <a:cs typeface="Times New Roman" panose="02020603050405020304" pitchFamily="18" charset="0"/>
              </a:rPr>
              <a:t>After Communion</a:t>
            </a:r>
            <a:r>
              <a:rPr lang="en-US" sz="2400" b="1" dirty="0" smtClean="0">
                <a:solidFill>
                  <a:schemeClr val="accent4">
                    <a:lumMod val="40000"/>
                    <a:lumOff val="60000"/>
                  </a:schemeClr>
                </a:solidFill>
                <a:latin typeface="Times New Roman" panose="02020603050405020304" pitchFamily="18" charset="0"/>
                <a:cs typeface="Times New Roman" panose="02020603050405020304" pitchFamily="18" charset="0"/>
              </a:rPr>
              <a:t>:</a:t>
            </a:r>
            <a:r>
              <a:rPr lang="en-US" sz="2000" b="1" dirty="0" smtClean="0">
                <a:latin typeface="Times New Roman" panose="02020603050405020304" pitchFamily="18" charset="0"/>
                <a:cs typeface="Times New Roman" panose="02020603050405020304" pitchFamily="18" charset="0"/>
              </a:rPr>
              <a:t/>
            </a:r>
            <a:br>
              <a:rPr lang="en-US" sz="2000" b="1"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We </a:t>
            </a:r>
            <a:r>
              <a:rPr lang="en-US" sz="2000" dirty="0">
                <a:latin typeface="Times New Roman" panose="02020603050405020304" pitchFamily="18" charset="0"/>
                <a:cs typeface="Times New Roman" panose="02020603050405020304" pitchFamily="18" charset="0"/>
              </a:rPr>
              <a:t>implore your mercy, Lord,</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that this divine sustenance may cleanse us of our faults</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and </a:t>
            </a:r>
            <a:r>
              <a:rPr lang="en-US" sz="2000" b="1" dirty="0">
                <a:latin typeface="Times New Roman" panose="02020603050405020304" pitchFamily="18" charset="0"/>
                <a:cs typeface="Times New Roman" panose="02020603050405020304" pitchFamily="18" charset="0"/>
              </a:rPr>
              <a:t>prepare us for the coming feasts</a:t>
            </a:r>
            <a:r>
              <a:rPr lang="en-US" sz="2000" dirty="0" smtClean="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Through </a:t>
            </a:r>
            <a:r>
              <a:rPr lang="en-US" sz="1600" dirty="0">
                <a:latin typeface="Times New Roman" panose="02020603050405020304" pitchFamily="18" charset="0"/>
                <a:cs typeface="Times New Roman" panose="02020603050405020304" pitchFamily="18" charset="0"/>
              </a:rPr>
              <a:t>Christ our Lord.</a:t>
            </a:r>
            <a:endParaRPr lang="en-US" sz="1600" dirty="0" smtClean="0">
              <a:latin typeface="Times New Roman" panose="02020603050405020304" pitchFamily="18" charset="0"/>
              <a:cs typeface="Times New Roman" panose="02020603050405020304" pitchFamily="18" charset="0"/>
            </a:endParaRPr>
          </a:p>
        </p:txBody>
      </p:sp>
      <p:sp>
        <p:nvSpPr>
          <p:cNvPr id="3" name="Title 2"/>
          <p:cNvSpPr>
            <a:spLocks noGrp="1"/>
          </p:cNvSpPr>
          <p:nvPr>
            <p:ph type="title"/>
          </p:nvPr>
        </p:nvSpPr>
        <p:spPr>
          <a:xfrm>
            <a:off x="381000" y="152400"/>
            <a:ext cx="8458200" cy="838200"/>
          </a:xfrm>
        </p:spPr>
        <p:txBody>
          <a:bodyPr>
            <a:normAutofit fontScale="90000"/>
          </a:bodyPr>
          <a:lstStyle/>
          <a:p>
            <a:r>
              <a:rPr lang="en-US" dirty="0" smtClean="0">
                <a:solidFill>
                  <a:srgbClr val="002060"/>
                </a:solidFill>
              </a:rPr>
              <a:t>3</a:t>
            </a:r>
            <a:r>
              <a:rPr lang="en-US" baseline="30000" dirty="0" smtClean="0">
                <a:solidFill>
                  <a:srgbClr val="002060"/>
                </a:solidFill>
              </a:rPr>
              <a:t>rd</a:t>
            </a:r>
            <a:r>
              <a:rPr lang="en-US" dirty="0" smtClean="0">
                <a:solidFill>
                  <a:srgbClr val="002060"/>
                </a:solidFill>
              </a:rPr>
              <a:t> </a:t>
            </a:r>
            <a:r>
              <a:rPr lang="en-US" dirty="0"/>
              <a:t>Sunday of Advent </a:t>
            </a:r>
            <a:r>
              <a:rPr lang="en-US" dirty="0" smtClean="0">
                <a:solidFill>
                  <a:srgbClr val="002060"/>
                </a:solidFill>
              </a:rPr>
              <a:t>– </a:t>
            </a:r>
            <a:r>
              <a:rPr lang="en-US" dirty="0" smtClean="0">
                <a:solidFill>
                  <a:schemeClr val="tx1"/>
                </a:solidFill>
              </a:rPr>
              <a:t>Presider’s Prayers</a:t>
            </a:r>
            <a:endParaRPr lang="en-US" dirty="0">
              <a:solidFill>
                <a:schemeClr val="tx1"/>
              </a:solidFill>
            </a:endParaRPr>
          </a:p>
        </p:txBody>
      </p:sp>
    </p:spTree>
    <p:extLst>
      <p:ext uri="{BB962C8B-B14F-4D97-AF65-F5344CB8AC3E}">
        <p14:creationId xmlns:p14="http://schemas.microsoft.com/office/powerpoint/2010/main" val="2590978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500"/>
                                        <p:tgtEl>
                                          <p:spTgt spid="2">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wipe(up)">
                                      <p:cBhvr>
                                        <p:cTn id="11" dur="500"/>
                                        <p:tgtEl>
                                          <p:spTgt spid="2">
                                            <p:txEl>
                                              <p:pRg st="1" end="1"/>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ipe(up)">
                                      <p:cBhvr>
                                        <p:cTn id="15"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990600"/>
            <a:ext cx="8763000" cy="5867400"/>
          </a:xfrm>
        </p:spPr>
        <p:txBody>
          <a:bodyPr>
            <a:noAutofit/>
          </a:bodyPr>
          <a:lstStyle/>
          <a:p>
            <a:pPr>
              <a:lnSpc>
                <a:spcPct val="90000"/>
              </a:lnSpc>
              <a:spcBef>
                <a:spcPts val="1200"/>
              </a:spcBef>
            </a:pPr>
            <a:r>
              <a:rPr lang="en-US" sz="2400" b="1" u="sng" dirty="0" smtClean="0">
                <a:solidFill>
                  <a:schemeClr val="accent4">
                    <a:lumMod val="40000"/>
                    <a:lumOff val="60000"/>
                  </a:schemeClr>
                </a:solidFill>
                <a:latin typeface="Times New Roman" panose="02020603050405020304" pitchFamily="18" charset="0"/>
                <a:cs typeface="Times New Roman" panose="02020603050405020304" pitchFamily="18" charset="0"/>
              </a:rPr>
              <a:t>Collect</a:t>
            </a:r>
            <a:r>
              <a:rPr lang="en-US" sz="2400" b="1" dirty="0" smtClean="0">
                <a:solidFill>
                  <a:schemeClr val="accent4">
                    <a:lumMod val="40000"/>
                    <a:lumOff val="60000"/>
                  </a:schemeClr>
                </a:solidFill>
                <a:latin typeface="Times New Roman" panose="02020603050405020304" pitchFamily="18" charset="0"/>
                <a:cs typeface="Times New Roman" panose="02020603050405020304" pitchFamily="18" charset="0"/>
              </a:rPr>
              <a:t>:</a:t>
            </a:r>
            <a:r>
              <a:rPr lang="en-US" sz="2000" b="1" dirty="0" smtClean="0">
                <a:latin typeface="Times New Roman" panose="02020603050405020304" pitchFamily="18" charset="0"/>
                <a:cs typeface="Times New Roman" panose="02020603050405020304" pitchFamily="18" charset="0"/>
              </a:rPr>
              <a:t/>
            </a:r>
            <a:br>
              <a:rPr lang="en-US" sz="2000" b="1"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Pour </a:t>
            </a:r>
            <a:r>
              <a:rPr lang="en-US" sz="2000" dirty="0">
                <a:latin typeface="Times New Roman" panose="02020603050405020304" pitchFamily="18" charset="0"/>
                <a:cs typeface="Times New Roman" panose="02020603050405020304" pitchFamily="18" charset="0"/>
              </a:rPr>
              <a:t>forth, we beseech you, O </a:t>
            </a:r>
            <a:r>
              <a:rPr lang="en-US" sz="2000" dirty="0" smtClean="0">
                <a:latin typeface="Times New Roman" panose="02020603050405020304" pitchFamily="18" charset="0"/>
                <a:cs typeface="Times New Roman" panose="02020603050405020304" pitchFamily="18" charset="0"/>
              </a:rPr>
              <a:t>Lord, your </a:t>
            </a:r>
            <a:r>
              <a:rPr lang="en-US" sz="2000" dirty="0">
                <a:latin typeface="Times New Roman" panose="02020603050405020304" pitchFamily="18" charset="0"/>
                <a:cs typeface="Times New Roman" panose="02020603050405020304" pitchFamily="18" charset="0"/>
              </a:rPr>
              <a:t>grace into our </a:t>
            </a:r>
            <a:r>
              <a:rPr lang="en-US" sz="2000" dirty="0" smtClean="0">
                <a:latin typeface="Times New Roman" panose="02020603050405020304" pitchFamily="18" charset="0"/>
                <a:cs typeface="Times New Roman" panose="02020603050405020304" pitchFamily="18" charset="0"/>
              </a:rPr>
              <a:t>hearts,</a:t>
            </a:r>
            <a:br>
              <a:rPr lang="en-US" sz="2000"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that </a:t>
            </a:r>
            <a:r>
              <a:rPr lang="en-US" sz="2000" dirty="0">
                <a:latin typeface="Times New Roman" panose="02020603050405020304" pitchFamily="18" charset="0"/>
                <a:cs typeface="Times New Roman" panose="02020603050405020304" pitchFamily="18" charset="0"/>
              </a:rPr>
              <a:t>we, to whom </a:t>
            </a:r>
            <a:r>
              <a:rPr lang="en-US" sz="2000" b="1" dirty="0">
                <a:latin typeface="Times New Roman" panose="02020603050405020304" pitchFamily="18" charset="0"/>
                <a:cs typeface="Times New Roman" panose="02020603050405020304" pitchFamily="18" charset="0"/>
              </a:rPr>
              <a:t>the Incarnation of Christ your </a:t>
            </a:r>
            <a:r>
              <a:rPr lang="en-US" sz="2000" b="1" dirty="0" smtClean="0">
                <a:latin typeface="Times New Roman" panose="02020603050405020304" pitchFamily="18" charset="0"/>
                <a:cs typeface="Times New Roman" panose="02020603050405020304" pitchFamily="18" charset="0"/>
              </a:rPr>
              <a:t>Son</a:t>
            </a:r>
            <a:br>
              <a:rPr lang="en-US" sz="2000" b="1"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was </a:t>
            </a:r>
            <a:r>
              <a:rPr lang="en-US" sz="2000" dirty="0">
                <a:latin typeface="Times New Roman" panose="02020603050405020304" pitchFamily="18" charset="0"/>
                <a:cs typeface="Times New Roman" panose="02020603050405020304" pitchFamily="18" charset="0"/>
              </a:rPr>
              <a:t>made known by the message of an </a:t>
            </a:r>
            <a:r>
              <a:rPr lang="en-US" sz="2000" dirty="0" smtClean="0">
                <a:latin typeface="Times New Roman" panose="02020603050405020304" pitchFamily="18" charset="0"/>
                <a:cs typeface="Times New Roman" panose="02020603050405020304" pitchFamily="18" charset="0"/>
              </a:rPr>
              <a:t>Angel,</a:t>
            </a:r>
            <a:br>
              <a:rPr lang="en-US" sz="2000"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may </a:t>
            </a:r>
            <a:r>
              <a:rPr lang="en-US" sz="2000" dirty="0">
                <a:latin typeface="Times New Roman" panose="02020603050405020304" pitchFamily="18" charset="0"/>
                <a:cs typeface="Times New Roman" panose="02020603050405020304" pitchFamily="18" charset="0"/>
              </a:rPr>
              <a:t>by his </a:t>
            </a:r>
            <a:r>
              <a:rPr lang="en-US" sz="2000" b="1" dirty="0">
                <a:latin typeface="Times New Roman" panose="02020603050405020304" pitchFamily="18" charset="0"/>
                <a:cs typeface="Times New Roman" panose="02020603050405020304" pitchFamily="18" charset="0"/>
              </a:rPr>
              <a:t>Passion and </a:t>
            </a:r>
            <a:r>
              <a:rPr lang="en-US" sz="2000" b="1" dirty="0" smtClean="0">
                <a:latin typeface="Times New Roman" panose="02020603050405020304" pitchFamily="18" charset="0"/>
                <a:cs typeface="Times New Roman" panose="02020603050405020304" pitchFamily="18" charset="0"/>
              </a:rPr>
              <a:t>Cross</a:t>
            </a:r>
            <a:br>
              <a:rPr lang="en-US" sz="2000" b="1"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be </a:t>
            </a:r>
            <a:r>
              <a:rPr lang="en-US" sz="2000" dirty="0">
                <a:latin typeface="Times New Roman" panose="02020603050405020304" pitchFamily="18" charset="0"/>
                <a:cs typeface="Times New Roman" panose="02020603050405020304" pitchFamily="18" charset="0"/>
              </a:rPr>
              <a:t>brought to the glory of his </a:t>
            </a:r>
            <a:r>
              <a:rPr lang="en-US" sz="2000" b="1" dirty="0" smtClean="0">
                <a:latin typeface="Times New Roman" panose="02020603050405020304" pitchFamily="18" charset="0"/>
                <a:cs typeface="Times New Roman" panose="02020603050405020304" pitchFamily="18" charset="0"/>
              </a:rPr>
              <a:t>Resurrection</a:t>
            </a:r>
            <a:r>
              <a:rPr lang="en-US" sz="2000" dirty="0" smtClean="0">
                <a:latin typeface="Times New Roman" panose="02020603050405020304" pitchFamily="18" charset="0"/>
                <a:cs typeface="Times New Roman" panose="02020603050405020304" pitchFamily="18" charset="0"/>
              </a:rPr>
              <a:t>…</a:t>
            </a:r>
          </a:p>
          <a:p>
            <a:pPr>
              <a:lnSpc>
                <a:spcPct val="90000"/>
              </a:lnSpc>
              <a:spcBef>
                <a:spcPts val="1200"/>
              </a:spcBef>
            </a:pPr>
            <a:r>
              <a:rPr lang="en-US" sz="2400" b="1" u="sng" dirty="0" smtClean="0">
                <a:solidFill>
                  <a:schemeClr val="accent4">
                    <a:lumMod val="40000"/>
                    <a:lumOff val="60000"/>
                  </a:schemeClr>
                </a:solidFill>
                <a:latin typeface="Times New Roman" panose="02020603050405020304" pitchFamily="18" charset="0"/>
                <a:cs typeface="Times New Roman" panose="02020603050405020304" pitchFamily="18" charset="0"/>
              </a:rPr>
              <a:t>Offertory</a:t>
            </a:r>
            <a:r>
              <a:rPr lang="en-US" sz="2400" b="1" dirty="0" smtClean="0">
                <a:solidFill>
                  <a:schemeClr val="accent4">
                    <a:lumMod val="40000"/>
                    <a:lumOff val="60000"/>
                  </a:schemeClr>
                </a:solidFill>
                <a:latin typeface="Times New Roman" panose="02020603050405020304" pitchFamily="18" charset="0"/>
                <a:cs typeface="Times New Roman" panose="02020603050405020304" pitchFamily="18" charset="0"/>
              </a:rPr>
              <a:t>:</a:t>
            </a:r>
            <a:r>
              <a:rPr lang="en-US" sz="2400" b="1" dirty="0" smtClean="0">
                <a:latin typeface="Times New Roman" panose="02020603050405020304" pitchFamily="18" charset="0"/>
                <a:cs typeface="Times New Roman" panose="02020603050405020304" pitchFamily="18" charset="0"/>
              </a:rPr>
              <a:t/>
            </a:r>
            <a:br>
              <a:rPr lang="en-US" sz="2400" b="1"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May </a:t>
            </a:r>
            <a:r>
              <a:rPr lang="en-US" sz="2000" dirty="0">
                <a:latin typeface="Times New Roman" panose="02020603050405020304" pitchFamily="18" charset="0"/>
                <a:cs typeface="Times New Roman" panose="02020603050405020304" pitchFamily="18" charset="0"/>
              </a:rPr>
              <a:t>the Holy Spirit, O Lord,</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sanctify these gifts laid upon your altar,</a:t>
            </a:r>
            <a:br>
              <a:rPr lang="en-US" sz="2000" dirty="0">
                <a:latin typeface="Times New Roman" panose="02020603050405020304" pitchFamily="18" charset="0"/>
                <a:cs typeface="Times New Roman" panose="02020603050405020304" pitchFamily="18" charset="0"/>
              </a:rPr>
            </a:br>
            <a:r>
              <a:rPr lang="en-US" sz="2000" b="1" dirty="0">
                <a:latin typeface="Times New Roman" panose="02020603050405020304" pitchFamily="18" charset="0"/>
                <a:cs typeface="Times New Roman" panose="02020603050405020304" pitchFamily="18" charset="0"/>
              </a:rPr>
              <a:t>just as he filled with his power </a:t>
            </a:r>
            <a:br>
              <a:rPr lang="en-US" sz="2000" b="1" dirty="0">
                <a:latin typeface="Times New Roman" panose="02020603050405020304" pitchFamily="18" charset="0"/>
                <a:cs typeface="Times New Roman" panose="02020603050405020304" pitchFamily="18" charset="0"/>
              </a:rPr>
            </a:br>
            <a:r>
              <a:rPr lang="en-US" sz="2000" b="1" dirty="0">
                <a:latin typeface="Times New Roman" panose="02020603050405020304" pitchFamily="18" charset="0"/>
                <a:cs typeface="Times New Roman" panose="02020603050405020304" pitchFamily="18" charset="0"/>
              </a:rPr>
              <a:t>the womb of the Blessed Virgin Mary</a:t>
            </a:r>
            <a:r>
              <a:rPr lang="en-US" sz="2000" dirty="0" smtClean="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Through </a:t>
            </a:r>
            <a:r>
              <a:rPr lang="en-US" sz="1600" dirty="0">
                <a:latin typeface="Times New Roman" panose="02020603050405020304" pitchFamily="18" charset="0"/>
                <a:cs typeface="Times New Roman" panose="02020603050405020304" pitchFamily="18" charset="0"/>
              </a:rPr>
              <a:t>Christ our Lord</a:t>
            </a:r>
            <a:r>
              <a:rPr lang="en-US" sz="1600" dirty="0" smtClean="0">
                <a:latin typeface="Times New Roman" panose="02020603050405020304" pitchFamily="18" charset="0"/>
                <a:cs typeface="Times New Roman" panose="02020603050405020304" pitchFamily="18" charset="0"/>
              </a:rPr>
              <a:t>.</a:t>
            </a:r>
          </a:p>
          <a:p>
            <a:pPr>
              <a:lnSpc>
                <a:spcPct val="90000"/>
              </a:lnSpc>
              <a:spcBef>
                <a:spcPts val="1200"/>
              </a:spcBef>
            </a:pPr>
            <a:r>
              <a:rPr lang="en-US" sz="2400" b="1" u="sng" dirty="0">
                <a:solidFill>
                  <a:schemeClr val="accent4">
                    <a:lumMod val="40000"/>
                    <a:lumOff val="60000"/>
                  </a:schemeClr>
                </a:solidFill>
                <a:latin typeface="Times New Roman" panose="02020603050405020304" pitchFamily="18" charset="0"/>
                <a:cs typeface="Times New Roman" panose="02020603050405020304" pitchFamily="18" charset="0"/>
              </a:rPr>
              <a:t>After Communion</a:t>
            </a:r>
            <a:r>
              <a:rPr lang="en-US" sz="2400" b="1" dirty="0" smtClean="0">
                <a:solidFill>
                  <a:schemeClr val="accent4">
                    <a:lumMod val="40000"/>
                    <a:lumOff val="60000"/>
                  </a:schemeClr>
                </a:solidFill>
                <a:latin typeface="Times New Roman" panose="02020603050405020304" pitchFamily="18" charset="0"/>
                <a:cs typeface="Times New Roman" panose="02020603050405020304" pitchFamily="18" charset="0"/>
              </a:rPr>
              <a:t>:</a:t>
            </a:r>
            <a:r>
              <a:rPr lang="en-US" sz="2400" b="1" dirty="0" smtClean="0">
                <a:latin typeface="Times New Roman" panose="02020603050405020304" pitchFamily="18" charset="0"/>
                <a:cs typeface="Times New Roman" panose="02020603050405020304" pitchFamily="18" charset="0"/>
              </a:rPr>
              <a:t/>
            </a:r>
            <a:br>
              <a:rPr lang="en-US" sz="2400" b="1"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Having </a:t>
            </a:r>
            <a:r>
              <a:rPr lang="en-US" sz="2000" dirty="0">
                <a:latin typeface="Times New Roman" panose="02020603050405020304" pitchFamily="18" charset="0"/>
                <a:cs typeface="Times New Roman" panose="02020603050405020304" pitchFamily="18" charset="0"/>
              </a:rPr>
              <a:t>received this pledge of eternal </a:t>
            </a:r>
            <a:r>
              <a:rPr lang="en-US" sz="2000" b="1" dirty="0">
                <a:latin typeface="Times New Roman" panose="02020603050405020304" pitchFamily="18" charset="0"/>
                <a:cs typeface="Times New Roman" panose="02020603050405020304" pitchFamily="18" charset="0"/>
              </a:rPr>
              <a:t>redemption</a:t>
            </a:r>
            <a:r>
              <a:rPr lang="en-US" sz="2000" dirty="0" smtClean="0">
                <a:latin typeface="Times New Roman" panose="02020603050405020304" pitchFamily="18" charset="0"/>
                <a:cs typeface="Times New Roman" panose="02020603050405020304" pitchFamily="18" charset="0"/>
              </a:rPr>
              <a:t>, we </a:t>
            </a:r>
            <a:r>
              <a:rPr lang="en-US" sz="2000" dirty="0">
                <a:latin typeface="Times New Roman" panose="02020603050405020304" pitchFamily="18" charset="0"/>
                <a:cs typeface="Times New Roman" panose="02020603050405020304" pitchFamily="18" charset="0"/>
              </a:rPr>
              <a:t>pray, almighty God,</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that, as </a:t>
            </a:r>
            <a:r>
              <a:rPr lang="en-US" sz="2000" b="1" dirty="0">
                <a:latin typeface="Times New Roman" panose="02020603050405020304" pitchFamily="18" charset="0"/>
                <a:cs typeface="Times New Roman" panose="02020603050405020304" pitchFamily="18" charset="0"/>
              </a:rPr>
              <a:t>the feast day of our salvation draws ever nearer</a:t>
            </a:r>
            <a:r>
              <a:rPr lang="en-US" sz="2000" dirty="0">
                <a:latin typeface="Times New Roman" panose="02020603050405020304" pitchFamily="18" charset="0"/>
                <a:cs typeface="Times New Roman" panose="02020603050405020304" pitchFamily="18" charset="0"/>
              </a:rPr>
              <a:t>,</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so we may press forward all the more eagerly</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to the worthy celebration of the mystery of </a:t>
            </a:r>
            <a:r>
              <a:rPr lang="en-US" sz="2000" b="1" dirty="0">
                <a:latin typeface="Times New Roman" panose="02020603050405020304" pitchFamily="18" charset="0"/>
                <a:cs typeface="Times New Roman" panose="02020603050405020304" pitchFamily="18" charset="0"/>
              </a:rPr>
              <a:t>your Son’s Nativity</a:t>
            </a:r>
            <a:r>
              <a:rPr lang="en-US" sz="2000" dirty="0">
                <a:latin typeface="Times New Roman" panose="02020603050405020304" pitchFamily="18" charset="0"/>
                <a:cs typeface="Times New Roman" panose="02020603050405020304" pitchFamily="18" charset="0"/>
              </a:rPr>
              <a:t>.</a:t>
            </a:r>
            <a:br>
              <a:rPr lang="en-US" sz="2000"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Who lives and reigns for ever and ever</a:t>
            </a:r>
            <a:r>
              <a:rPr lang="en-US" sz="1600" dirty="0" smtClean="0">
                <a:latin typeface="Times New Roman" panose="02020603050405020304" pitchFamily="18" charset="0"/>
                <a:cs typeface="Times New Roman" panose="02020603050405020304" pitchFamily="18" charset="0"/>
              </a:rPr>
              <a:t>.</a:t>
            </a:r>
            <a:endParaRPr lang="en-US" sz="1600" dirty="0">
              <a:latin typeface="Times New Roman" panose="02020603050405020304" pitchFamily="18" charset="0"/>
              <a:cs typeface="Times New Roman" panose="02020603050405020304" pitchFamily="18" charset="0"/>
            </a:endParaRPr>
          </a:p>
        </p:txBody>
      </p:sp>
      <p:sp>
        <p:nvSpPr>
          <p:cNvPr id="3" name="Title 2"/>
          <p:cNvSpPr>
            <a:spLocks noGrp="1"/>
          </p:cNvSpPr>
          <p:nvPr>
            <p:ph type="title"/>
          </p:nvPr>
        </p:nvSpPr>
        <p:spPr>
          <a:xfrm>
            <a:off x="381000" y="152400"/>
            <a:ext cx="8458200" cy="838200"/>
          </a:xfrm>
        </p:spPr>
        <p:txBody>
          <a:bodyPr>
            <a:normAutofit fontScale="90000"/>
          </a:bodyPr>
          <a:lstStyle/>
          <a:p>
            <a:r>
              <a:rPr lang="en-US" dirty="0" smtClean="0">
                <a:solidFill>
                  <a:srgbClr val="002060"/>
                </a:solidFill>
              </a:rPr>
              <a:t>4</a:t>
            </a:r>
            <a:r>
              <a:rPr lang="en-US" baseline="30000" dirty="0" smtClean="0">
                <a:solidFill>
                  <a:srgbClr val="002060"/>
                </a:solidFill>
              </a:rPr>
              <a:t>th</a:t>
            </a:r>
            <a:r>
              <a:rPr lang="en-US" dirty="0" smtClean="0">
                <a:solidFill>
                  <a:srgbClr val="002060"/>
                </a:solidFill>
              </a:rPr>
              <a:t> </a:t>
            </a:r>
            <a:r>
              <a:rPr lang="en-US" dirty="0"/>
              <a:t>Sunday of Advent </a:t>
            </a:r>
            <a:r>
              <a:rPr lang="en-US" dirty="0" smtClean="0">
                <a:solidFill>
                  <a:srgbClr val="002060"/>
                </a:solidFill>
              </a:rPr>
              <a:t>– </a:t>
            </a:r>
            <a:r>
              <a:rPr lang="en-US" dirty="0" smtClean="0">
                <a:solidFill>
                  <a:schemeClr val="tx1"/>
                </a:solidFill>
              </a:rPr>
              <a:t>Presider’s Prayers</a:t>
            </a:r>
            <a:endParaRPr lang="en-US" dirty="0">
              <a:solidFill>
                <a:schemeClr val="tx1"/>
              </a:solidFill>
            </a:endParaRPr>
          </a:p>
        </p:txBody>
      </p:sp>
    </p:spTree>
    <p:extLst>
      <p:ext uri="{BB962C8B-B14F-4D97-AF65-F5344CB8AC3E}">
        <p14:creationId xmlns:p14="http://schemas.microsoft.com/office/powerpoint/2010/main" val="3057061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500"/>
                                        <p:tgtEl>
                                          <p:spTgt spid="2">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wipe(up)">
                                      <p:cBhvr>
                                        <p:cTn id="11" dur="500"/>
                                        <p:tgtEl>
                                          <p:spTgt spid="2">
                                            <p:txEl>
                                              <p:pRg st="1" end="1"/>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ipe(up)">
                                      <p:cBhvr>
                                        <p:cTn id="15"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828800"/>
            <a:ext cx="8458200" cy="4876800"/>
          </a:xfrm>
        </p:spPr>
        <p:txBody>
          <a:bodyPr/>
          <a:lstStyle/>
          <a:p>
            <a:pPr marL="0" indent="0" algn="ctr">
              <a:buNone/>
            </a:pPr>
            <a:r>
              <a:rPr lang="en-US" dirty="0" smtClean="0"/>
              <a:t>Please see the separate </a:t>
            </a:r>
            <a:br>
              <a:rPr lang="en-US" dirty="0" smtClean="0"/>
            </a:br>
            <a:r>
              <a:rPr lang="en-US" dirty="0" err="1" smtClean="0"/>
              <a:t>Powerpoint</a:t>
            </a:r>
            <a:r>
              <a:rPr lang="en-US" dirty="0" smtClean="0"/>
              <a:t> Presentation</a:t>
            </a:r>
            <a:endParaRPr lang="en-US" dirty="0"/>
          </a:p>
        </p:txBody>
      </p:sp>
      <p:sp>
        <p:nvSpPr>
          <p:cNvPr id="3" name="Title 2"/>
          <p:cNvSpPr>
            <a:spLocks noGrp="1"/>
          </p:cNvSpPr>
          <p:nvPr>
            <p:ph type="title"/>
          </p:nvPr>
        </p:nvSpPr>
        <p:spPr/>
        <p:txBody>
          <a:bodyPr/>
          <a:lstStyle/>
          <a:p>
            <a:r>
              <a:rPr lang="en-US" dirty="0" smtClean="0"/>
              <a:t>Weekdays of Advent</a:t>
            </a:r>
            <a:endParaRPr lang="en-US" dirty="0"/>
          </a:p>
        </p:txBody>
      </p:sp>
    </p:spTree>
    <p:extLst>
      <p:ext uri="{BB962C8B-B14F-4D97-AF65-F5344CB8AC3E}">
        <p14:creationId xmlns:p14="http://schemas.microsoft.com/office/powerpoint/2010/main" val="2599044012"/>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143000"/>
            <a:ext cx="8763000" cy="5715000"/>
          </a:xfrm>
        </p:spPr>
        <p:txBody>
          <a:bodyPr>
            <a:normAutofit/>
          </a:bodyPr>
          <a:lstStyle/>
          <a:p>
            <a:r>
              <a:rPr lang="en-US" sz="2800" i="1" dirty="0" smtClean="0"/>
              <a:t>Questions?  Comments?</a:t>
            </a:r>
          </a:p>
          <a:p>
            <a:pPr lvl="1"/>
            <a:r>
              <a:rPr lang="en-US" sz="2400" dirty="0"/>
              <a:t>Please “RAISE YOUR HANDS” </a:t>
            </a:r>
            <a:r>
              <a:rPr lang="en-US" sz="2000" dirty="0"/>
              <a:t>(electronically)</a:t>
            </a:r>
            <a:endParaRPr lang="en-US" sz="2400" dirty="0"/>
          </a:p>
          <a:p>
            <a:pPr lvl="1"/>
            <a:r>
              <a:rPr lang="en-US" sz="2400" dirty="0"/>
              <a:t>OR  Type a Comment/Question in the “Chat</a:t>
            </a:r>
            <a:r>
              <a:rPr lang="en-US" sz="2400" dirty="0" smtClean="0"/>
              <a:t>”</a:t>
            </a:r>
          </a:p>
          <a:p>
            <a:pPr lvl="3"/>
            <a:endParaRPr lang="en-US" sz="2000" i="1" dirty="0" smtClean="0"/>
          </a:p>
          <a:p>
            <a:r>
              <a:rPr lang="en-US" sz="2800" i="1" dirty="0" smtClean="0"/>
              <a:t>Overview </a:t>
            </a:r>
            <a:r>
              <a:rPr lang="en-US" sz="2800" i="1" dirty="0" smtClean="0"/>
              <a:t>of Advent, esp. </a:t>
            </a:r>
            <a:r>
              <a:rPr lang="en-US" sz="2800" i="1" dirty="0"/>
              <a:t>Y</a:t>
            </a:r>
            <a:r>
              <a:rPr lang="en-US" sz="2800" i="1" dirty="0" smtClean="0"/>
              <a:t>ear B:</a:t>
            </a:r>
          </a:p>
          <a:p>
            <a:pPr lvl="1"/>
            <a:r>
              <a:rPr lang="en-US" sz="2400" dirty="0" smtClean="0">
                <a:latin typeface="Arial Narrow" panose="020B0606020202030204" pitchFamily="34" charset="0"/>
                <a:hlinkClick r:id="rId2"/>
              </a:rPr>
              <a:t>http://catholic-resources.org/Lectionary/1998USL-Advent.htm</a:t>
            </a:r>
            <a:r>
              <a:rPr lang="en-US" sz="2400" dirty="0" smtClean="0">
                <a:latin typeface="Arial Narrow" panose="020B0606020202030204" pitchFamily="34" charset="0"/>
              </a:rPr>
              <a:t> </a:t>
            </a:r>
            <a:endParaRPr lang="en-US" sz="2400" i="1" dirty="0" smtClean="0"/>
          </a:p>
          <a:p>
            <a:pPr lvl="3"/>
            <a:endParaRPr lang="en-US" sz="1800" i="1" dirty="0" smtClean="0"/>
          </a:p>
          <a:p>
            <a:r>
              <a:rPr lang="en-US" sz="2800" i="1" dirty="0" smtClean="0"/>
              <a:t>More on Biblical Texts:</a:t>
            </a:r>
          </a:p>
          <a:p>
            <a:pPr lvl="1"/>
            <a:r>
              <a:rPr lang="en-US" sz="2400" dirty="0" smtClean="0">
                <a:latin typeface="Arial Narrow" panose="020B0606020202030204" pitchFamily="34" charset="0"/>
                <a:hlinkClick r:id="rId3"/>
              </a:rPr>
              <a:t>http://catholic-resources.org/Bible/</a:t>
            </a:r>
            <a:r>
              <a:rPr lang="en-US" sz="2400" dirty="0" smtClean="0">
                <a:latin typeface="Arial Narrow" panose="020B0606020202030204" pitchFamily="34" charset="0"/>
              </a:rPr>
              <a:t> </a:t>
            </a:r>
          </a:p>
          <a:p>
            <a:pPr lvl="3"/>
            <a:endParaRPr lang="en-US" sz="1800" i="1" dirty="0" smtClean="0"/>
          </a:p>
          <a:p>
            <a:r>
              <a:rPr lang="en-US" sz="2800" b="1" i="1" dirty="0" smtClean="0"/>
              <a:t>Next Session:  Scriptures fo</a:t>
            </a:r>
            <a:r>
              <a:rPr lang="en-US" sz="2800" b="1" i="1" dirty="0" smtClean="0"/>
              <a:t>r the Christmas Season:</a:t>
            </a:r>
          </a:p>
          <a:p>
            <a:pPr lvl="1"/>
            <a:r>
              <a:rPr lang="en-US" b="1" dirty="0" smtClean="0"/>
              <a:t>Sat., Dec. 19, 2020</a:t>
            </a:r>
          </a:p>
          <a:p>
            <a:pPr lvl="1"/>
            <a:endParaRPr lang="en-US" sz="2800" b="1" i="1" dirty="0" smtClean="0"/>
          </a:p>
        </p:txBody>
      </p:sp>
      <p:sp>
        <p:nvSpPr>
          <p:cNvPr id="3" name="Title 2"/>
          <p:cNvSpPr>
            <a:spLocks noGrp="1"/>
          </p:cNvSpPr>
          <p:nvPr>
            <p:ph type="title"/>
          </p:nvPr>
        </p:nvSpPr>
        <p:spPr/>
        <p:txBody>
          <a:bodyPr/>
          <a:lstStyle/>
          <a:p>
            <a:r>
              <a:rPr lang="en-US" dirty="0" smtClean="0"/>
              <a:t>Wrap-Up</a:t>
            </a:r>
            <a:endParaRPr lang="en-US" dirty="0"/>
          </a:p>
        </p:txBody>
      </p:sp>
    </p:spTree>
    <p:extLst>
      <p:ext uri="{BB962C8B-B14F-4D97-AF65-F5344CB8AC3E}">
        <p14:creationId xmlns:p14="http://schemas.microsoft.com/office/powerpoint/2010/main" val="4294472901"/>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066800"/>
            <a:ext cx="8153400" cy="5638800"/>
          </a:xfrm>
        </p:spPr>
        <p:txBody>
          <a:bodyPr>
            <a:normAutofit/>
          </a:bodyPr>
          <a:lstStyle/>
          <a:p>
            <a:pPr>
              <a:spcBef>
                <a:spcPts val="1800"/>
              </a:spcBef>
            </a:pPr>
            <a:r>
              <a:rPr lang="en-US" sz="2400" dirty="0">
                <a:latin typeface="Arial Narrow" panose="020B0606020202030204" pitchFamily="34" charset="0"/>
                <a:hlinkClick r:id="rId3"/>
              </a:rPr>
              <a:t>https://catholic-resources.org/Art/</a:t>
            </a:r>
            <a:endParaRPr lang="en-US" sz="2400" dirty="0">
              <a:latin typeface="Arial Narrow" panose="020B0606020202030204" pitchFamily="34" charset="0"/>
            </a:endParaRPr>
          </a:p>
          <a:p>
            <a:pPr>
              <a:spcBef>
                <a:spcPts val="1800"/>
              </a:spcBef>
            </a:pPr>
            <a:r>
              <a:rPr lang="en-US" sz="2400" dirty="0" smtClean="0">
                <a:latin typeface="Arial Narrow" panose="020B0606020202030204" pitchFamily="34" charset="0"/>
                <a:hlinkClick r:id="rId4"/>
              </a:rPr>
              <a:t>http</a:t>
            </a:r>
            <a:r>
              <a:rPr lang="en-US" sz="2400" dirty="0">
                <a:latin typeface="Arial Narrow" panose="020B0606020202030204" pitchFamily="34" charset="0"/>
                <a:hlinkClick r:id="rId4"/>
              </a:rPr>
              <a:t>://www.4catholiceducators.com</a:t>
            </a:r>
            <a:r>
              <a:rPr lang="en-US" sz="2400" dirty="0" smtClean="0">
                <a:latin typeface="Arial Narrow" panose="020B0606020202030204" pitchFamily="34" charset="0"/>
                <a:hlinkClick r:id="rId4"/>
              </a:rPr>
              <a:t>/</a:t>
            </a:r>
            <a:r>
              <a:rPr lang="en-US" sz="2400" dirty="0" smtClean="0">
                <a:latin typeface="Arial Narrow" panose="020B0606020202030204" pitchFamily="34" charset="0"/>
              </a:rPr>
              <a:t> </a:t>
            </a:r>
          </a:p>
          <a:p>
            <a:pPr>
              <a:spcBef>
                <a:spcPts val="1800"/>
              </a:spcBef>
            </a:pPr>
            <a:r>
              <a:rPr lang="en-US" sz="2400" dirty="0" smtClean="0">
                <a:latin typeface="Arial Narrow" panose="020B0606020202030204" pitchFamily="34" charset="0"/>
                <a:hlinkClick r:id="rId5"/>
              </a:rPr>
              <a:t>http</a:t>
            </a:r>
            <a:r>
              <a:rPr lang="en-US" sz="2400" dirty="0">
                <a:latin typeface="Arial Narrow" panose="020B0606020202030204" pitchFamily="34" charset="0"/>
                <a:hlinkClick r:id="rId5"/>
              </a:rPr>
              <a:t>://</a:t>
            </a:r>
            <a:r>
              <a:rPr lang="en-US" sz="2400" dirty="0" smtClean="0">
                <a:latin typeface="Arial Narrow" panose="020B0606020202030204" pitchFamily="34" charset="0"/>
                <a:hlinkClick r:id="rId5"/>
              </a:rPr>
              <a:t>www.mscperu.org/grafic/graficoslit/adviento_navidad/indexgraf_advnav.htm</a:t>
            </a:r>
            <a:r>
              <a:rPr lang="en-US" sz="2400" dirty="0" smtClean="0">
                <a:latin typeface="Arial Narrow" panose="020B0606020202030204" pitchFamily="34" charset="0"/>
              </a:rPr>
              <a:t> </a:t>
            </a:r>
            <a:endParaRPr lang="en-US" sz="2400" dirty="0" smtClean="0">
              <a:latin typeface="Arial Narrow" panose="020B0606020202030204" pitchFamily="34" charset="0"/>
            </a:endParaRPr>
          </a:p>
          <a:p>
            <a:pPr>
              <a:spcBef>
                <a:spcPts val="1800"/>
              </a:spcBef>
            </a:pPr>
            <a:r>
              <a:rPr lang="en-US" sz="2400" dirty="0">
                <a:latin typeface="Arial Narrow" panose="020B0606020202030204" pitchFamily="34" charset="0"/>
                <a:hlinkClick r:id="rId6"/>
              </a:rPr>
              <a:t>http://</a:t>
            </a:r>
            <a:r>
              <a:rPr lang="en-US" sz="2400" dirty="0" smtClean="0">
                <a:latin typeface="Arial Narrow" panose="020B0606020202030204" pitchFamily="34" charset="0"/>
                <a:hlinkClick r:id="rId6"/>
              </a:rPr>
              <a:t>www.servicioskoinonia.org/cerezo/indexBgraf.html</a:t>
            </a:r>
            <a:endParaRPr lang="en-US" sz="2400" dirty="0" smtClean="0">
              <a:latin typeface="Arial Narrow" panose="020B0606020202030204" pitchFamily="34" charset="0"/>
            </a:endParaRPr>
          </a:p>
          <a:p>
            <a:pPr>
              <a:spcBef>
                <a:spcPts val="1800"/>
              </a:spcBef>
            </a:pPr>
            <a:r>
              <a:rPr lang="en-US" sz="2400" dirty="0">
                <a:latin typeface="Arial Narrow" panose="020B0606020202030204" pitchFamily="34" charset="0"/>
                <a:hlinkClick r:id="rId7"/>
              </a:rPr>
              <a:t>https://</a:t>
            </a:r>
            <a:r>
              <a:rPr lang="en-US" sz="2400" dirty="0" smtClean="0">
                <a:latin typeface="Arial Narrow" panose="020B0606020202030204" pitchFamily="34" charset="0"/>
                <a:hlinkClick r:id="rId7"/>
              </a:rPr>
              <a:t>catholicartworks.com/Product_Pages/look_learn/llco076.htm</a:t>
            </a:r>
            <a:endParaRPr lang="en-US" sz="2400" dirty="0" smtClean="0">
              <a:latin typeface="Arial Narrow" panose="020B0606020202030204" pitchFamily="34" charset="0"/>
            </a:endParaRPr>
          </a:p>
          <a:p>
            <a:pPr>
              <a:spcBef>
                <a:spcPts val="1800"/>
              </a:spcBef>
            </a:pPr>
            <a:r>
              <a:rPr lang="en-US" sz="2400" dirty="0">
                <a:latin typeface="Arial Narrow" panose="020B0606020202030204" pitchFamily="34" charset="0"/>
                <a:hlinkClick r:id="rId8"/>
              </a:rPr>
              <a:t>https://</a:t>
            </a:r>
            <a:r>
              <a:rPr lang="en-US" sz="2400" dirty="0" smtClean="0">
                <a:latin typeface="Arial Narrow" panose="020B0606020202030204" pitchFamily="34" charset="0"/>
                <a:hlinkClick r:id="rId8"/>
              </a:rPr>
              <a:t>www.usccb.org/prayer-and-worship/liturgical-year-and-calendar/advent</a:t>
            </a:r>
            <a:r>
              <a:rPr lang="en-US" sz="2400" dirty="0" smtClean="0">
                <a:latin typeface="Arial Narrow" panose="020B0606020202030204" pitchFamily="34" charset="0"/>
              </a:rPr>
              <a:t>  </a:t>
            </a:r>
          </a:p>
          <a:p>
            <a:pPr>
              <a:spcBef>
                <a:spcPts val="1800"/>
              </a:spcBef>
            </a:pPr>
            <a:r>
              <a:rPr lang="en-US" sz="2400" dirty="0">
                <a:latin typeface="Arial Narrow" panose="020B0606020202030204" pitchFamily="34" charset="0"/>
                <a:hlinkClick r:id="rId9"/>
              </a:rPr>
              <a:t>https://</a:t>
            </a:r>
            <a:r>
              <a:rPr lang="en-US" sz="2400" dirty="0" smtClean="0">
                <a:latin typeface="Arial Narrow" panose="020B0606020202030204" pitchFamily="34" charset="0"/>
                <a:hlinkClick r:id="rId9"/>
              </a:rPr>
              <a:t>www.google.com/search?</a:t>
            </a:r>
            <a:endParaRPr lang="en-US" sz="2400" dirty="0" smtClean="0">
              <a:latin typeface="Arial Narrow" panose="020B0606020202030204" pitchFamily="34" charset="0"/>
            </a:endParaRPr>
          </a:p>
          <a:p>
            <a:pPr>
              <a:spcBef>
                <a:spcPts val="1800"/>
              </a:spcBef>
            </a:pPr>
            <a:endParaRPr lang="en-US" sz="2400" dirty="0" smtClean="0">
              <a:latin typeface="Arial Narrow" panose="020B0606020202030204" pitchFamily="34" charset="0"/>
            </a:endParaRPr>
          </a:p>
        </p:txBody>
      </p:sp>
      <p:sp>
        <p:nvSpPr>
          <p:cNvPr id="3" name="Title 2"/>
          <p:cNvSpPr>
            <a:spLocks noGrp="1"/>
          </p:cNvSpPr>
          <p:nvPr>
            <p:ph type="title"/>
          </p:nvPr>
        </p:nvSpPr>
        <p:spPr/>
        <p:txBody>
          <a:bodyPr/>
          <a:lstStyle/>
          <a:p>
            <a:r>
              <a:rPr lang="en-US" dirty="0" smtClean="0"/>
              <a:t>IMAGE CREDITS</a:t>
            </a:r>
            <a:endParaRPr lang="en-US" dirty="0"/>
          </a:p>
        </p:txBody>
      </p:sp>
    </p:spTree>
    <p:extLst>
      <p:ext uri="{BB962C8B-B14F-4D97-AF65-F5344CB8AC3E}">
        <p14:creationId xmlns:p14="http://schemas.microsoft.com/office/powerpoint/2010/main" val="227915423"/>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143000"/>
            <a:ext cx="8458200" cy="5486400"/>
          </a:xfrm>
        </p:spPr>
        <p:txBody>
          <a:bodyPr>
            <a:normAutofit/>
          </a:bodyPr>
          <a:lstStyle/>
          <a:p>
            <a:r>
              <a:rPr lang="en-US" sz="2800" dirty="0" smtClean="0">
                <a:solidFill>
                  <a:schemeClr val="accent5">
                    <a:lumMod val="40000"/>
                    <a:lumOff val="60000"/>
                  </a:schemeClr>
                </a:solidFill>
              </a:rPr>
              <a:t>Zoom </a:t>
            </a:r>
            <a:r>
              <a:rPr lang="en-US" sz="2800" dirty="0" smtClean="0">
                <a:solidFill>
                  <a:schemeClr val="accent5">
                    <a:lumMod val="40000"/>
                    <a:lumOff val="60000"/>
                  </a:schemeClr>
                </a:solidFill>
              </a:rPr>
              <a:t>Webinars</a:t>
            </a:r>
            <a:r>
              <a:rPr lang="en-US" sz="2800" dirty="0" smtClean="0"/>
              <a:t> on the </a:t>
            </a:r>
            <a:r>
              <a:rPr lang="en-US" sz="2800" dirty="0" smtClean="0"/>
              <a:t>Catholic </a:t>
            </a:r>
            <a:r>
              <a:rPr lang="en-US" sz="2800" i="1" dirty="0"/>
              <a:t>Lectionary for Mass</a:t>
            </a:r>
          </a:p>
          <a:p>
            <a:pPr lvl="1"/>
            <a:r>
              <a:rPr lang="en-US" sz="2400" dirty="0" smtClean="0"/>
              <a:t>Saturdays, 9:00 a.m. – 12:30 p.m.</a:t>
            </a:r>
            <a:r>
              <a:rPr lang="en-US" sz="1800" dirty="0" smtClean="0"/>
              <a:t>  (</a:t>
            </a:r>
            <a:r>
              <a:rPr lang="en-US" sz="1800" b="1" i="1" dirty="0" smtClean="0"/>
              <a:t>Pacific Time</a:t>
            </a:r>
            <a:r>
              <a:rPr lang="en-US" sz="1800" dirty="0" smtClean="0"/>
              <a:t>)</a:t>
            </a:r>
            <a:endParaRPr lang="en-US" sz="2400" dirty="0" smtClean="0"/>
          </a:p>
          <a:p>
            <a:pPr lvl="1"/>
            <a:r>
              <a:rPr lang="en-US" sz="2400" dirty="0" smtClean="0"/>
              <a:t>Open to the Public </a:t>
            </a:r>
            <a:r>
              <a:rPr lang="en-US" sz="1800" dirty="0" smtClean="0"/>
              <a:t> (</a:t>
            </a:r>
            <a:r>
              <a:rPr lang="en-US" sz="1800" i="1" dirty="0" smtClean="0"/>
              <a:t>feel free to invite others</a:t>
            </a:r>
            <a:r>
              <a:rPr lang="en-US" sz="1800" dirty="0" smtClean="0"/>
              <a:t>)</a:t>
            </a:r>
            <a:endParaRPr lang="en-US" sz="2400" dirty="0" smtClean="0"/>
          </a:p>
          <a:p>
            <a:pPr lvl="1"/>
            <a:r>
              <a:rPr lang="en-US" sz="2400" dirty="0" smtClean="0"/>
              <a:t>FREE</a:t>
            </a:r>
            <a:r>
              <a:rPr lang="en-US" sz="1800" dirty="0" smtClean="0"/>
              <a:t>  (</a:t>
            </a:r>
            <a:r>
              <a:rPr lang="en-US" sz="1800" i="1" dirty="0" smtClean="0"/>
              <a:t>but donations appreciated</a:t>
            </a:r>
            <a:r>
              <a:rPr lang="en-US" sz="1800" dirty="0" smtClean="0"/>
              <a:t>)</a:t>
            </a:r>
            <a:endParaRPr lang="en-US" sz="2400" dirty="0" smtClean="0"/>
          </a:p>
          <a:p>
            <a:pPr>
              <a:spcBef>
                <a:spcPts val="2400"/>
              </a:spcBef>
            </a:pPr>
            <a:r>
              <a:rPr lang="en-US" sz="2800" dirty="0" smtClean="0">
                <a:solidFill>
                  <a:schemeClr val="accent5">
                    <a:lumMod val="40000"/>
                    <a:lumOff val="60000"/>
                  </a:schemeClr>
                </a:solidFill>
              </a:rPr>
              <a:t>Monthly</a:t>
            </a:r>
            <a:r>
              <a:rPr lang="en-US" sz="2800" dirty="0">
                <a:solidFill>
                  <a:schemeClr val="accent5">
                    <a:lumMod val="40000"/>
                    <a:lumOff val="60000"/>
                  </a:schemeClr>
                </a:solidFill>
              </a:rPr>
              <a:t>, from Nov. 2020 to April 2021</a:t>
            </a:r>
          </a:p>
          <a:p>
            <a:pPr marL="742950" lvl="1" indent="-377825">
              <a:buSzPct val="95000"/>
              <a:buFont typeface="+mj-lt"/>
              <a:buAutoNum type="arabicPeriod"/>
            </a:pPr>
            <a:r>
              <a:rPr lang="en-US" sz="2400" b="1" dirty="0" smtClean="0"/>
              <a:t>Nov. </a:t>
            </a:r>
            <a:r>
              <a:rPr lang="en-US" sz="2400" b="1" dirty="0"/>
              <a:t>21, 2020</a:t>
            </a:r>
            <a:r>
              <a:rPr lang="en-US" sz="2400" dirty="0"/>
              <a:t> </a:t>
            </a:r>
            <a:r>
              <a:rPr lang="en-US" sz="2400" dirty="0" smtClean="0"/>
              <a:t>– </a:t>
            </a:r>
            <a:r>
              <a:rPr lang="en-US" sz="2000" dirty="0" smtClean="0"/>
              <a:t>Readings </a:t>
            </a:r>
            <a:r>
              <a:rPr lang="en-US" sz="2000" dirty="0"/>
              <a:t>of </a:t>
            </a:r>
            <a:r>
              <a:rPr lang="en-US" sz="2400" u="sng" dirty="0"/>
              <a:t>Advent</a:t>
            </a:r>
            <a:r>
              <a:rPr lang="en-US" sz="2400" dirty="0"/>
              <a:t> </a:t>
            </a:r>
          </a:p>
          <a:p>
            <a:pPr marL="742950" lvl="1" indent="-377825">
              <a:buSzPct val="95000"/>
              <a:buFont typeface="+mj-lt"/>
              <a:buAutoNum type="arabicPeriod"/>
            </a:pPr>
            <a:r>
              <a:rPr lang="en-US" b="1" dirty="0" smtClean="0">
                <a:solidFill>
                  <a:schemeClr val="tx1"/>
                </a:solidFill>
              </a:rPr>
              <a:t>Dec. </a:t>
            </a:r>
            <a:r>
              <a:rPr lang="en-US" b="1" dirty="0">
                <a:solidFill>
                  <a:schemeClr val="tx1"/>
                </a:solidFill>
              </a:rPr>
              <a:t>19, 2020 </a:t>
            </a:r>
            <a:r>
              <a:rPr lang="en-US" b="1" dirty="0" smtClean="0">
                <a:solidFill>
                  <a:schemeClr val="tx1"/>
                </a:solidFill>
              </a:rPr>
              <a:t>– </a:t>
            </a:r>
            <a:r>
              <a:rPr lang="en-US" sz="2400" b="1" dirty="0" smtClean="0">
                <a:solidFill>
                  <a:schemeClr val="tx1"/>
                </a:solidFill>
              </a:rPr>
              <a:t>Readings </a:t>
            </a:r>
            <a:r>
              <a:rPr lang="en-US" sz="2400" b="1" dirty="0">
                <a:solidFill>
                  <a:schemeClr val="tx1"/>
                </a:solidFill>
              </a:rPr>
              <a:t>of the </a:t>
            </a:r>
            <a:r>
              <a:rPr lang="en-US" b="1" u="sng" dirty="0">
                <a:solidFill>
                  <a:schemeClr val="tx1"/>
                </a:solidFill>
              </a:rPr>
              <a:t>Christmas Season</a:t>
            </a:r>
          </a:p>
          <a:p>
            <a:pPr marL="742950" lvl="1" indent="-377825">
              <a:buSzPct val="95000"/>
              <a:buFont typeface="+mj-lt"/>
              <a:buAutoNum type="arabicPeriod"/>
            </a:pPr>
            <a:r>
              <a:rPr lang="en-US" sz="2400" b="1" dirty="0" smtClean="0"/>
              <a:t>Jan. </a:t>
            </a:r>
            <a:r>
              <a:rPr lang="en-US" sz="2400" b="1" dirty="0"/>
              <a:t>9, </a:t>
            </a:r>
            <a:r>
              <a:rPr lang="en-US" sz="2400" b="1" dirty="0" smtClean="0"/>
              <a:t>2021</a:t>
            </a:r>
            <a:r>
              <a:rPr lang="en-US" sz="2400" dirty="0" smtClean="0"/>
              <a:t> – </a:t>
            </a:r>
            <a:r>
              <a:rPr lang="en-US" sz="2000" dirty="0" smtClean="0"/>
              <a:t>Gospel </a:t>
            </a:r>
            <a:r>
              <a:rPr lang="en-US" sz="2000" dirty="0"/>
              <a:t>of </a:t>
            </a:r>
            <a:r>
              <a:rPr lang="en-US" sz="2400" u="sng" dirty="0" smtClean="0"/>
              <a:t>Mark</a:t>
            </a:r>
            <a:r>
              <a:rPr lang="en-US" sz="2400" dirty="0" smtClean="0"/>
              <a:t> </a:t>
            </a:r>
            <a:r>
              <a:rPr lang="en-US" sz="2000" dirty="0" smtClean="0"/>
              <a:t>(Liturgical </a:t>
            </a:r>
            <a:r>
              <a:rPr lang="en-US" sz="2000" dirty="0"/>
              <a:t>Year B) </a:t>
            </a:r>
            <a:endParaRPr lang="en-US" sz="2400" dirty="0"/>
          </a:p>
          <a:p>
            <a:pPr marL="742950" lvl="1" indent="-377825">
              <a:buSzPct val="95000"/>
              <a:buFont typeface="+mj-lt"/>
              <a:buAutoNum type="arabicPeriod"/>
            </a:pPr>
            <a:r>
              <a:rPr lang="en-US" sz="2400" b="1" dirty="0" smtClean="0"/>
              <a:t>Feb. </a:t>
            </a:r>
            <a:r>
              <a:rPr lang="en-US" sz="2400" b="1" dirty="0"/>
              <a:t>13, </a:t>
            </a:r>
            <a:r>
              <a:rPr lang="en-US" sz="2400" b="1" dirty="0" smtClean="0"/>
              <a:t>2021</a:t>
            </a:r>
            <a:r>
              <a:rPr lang="en-US" sz="2400" dirty="0" smtClean="0"/>
              <a:t> – </a:t>
            </a:r>
            <a:r>
              <a:rPr lang="en-US" sz="2000" dirty="0" smtClean="0"/>
              <a:t>Readings </a:t>
            </a:r>
            <a:r>
              <a:rPr lang="en-US" sz="2000" dirty="0"/>
              <a:t>of </a:t>
            </a:r>
            <a:r>
              <a:rPr lang="en-US" sz="2400" u="sng" dirty="0"/>
              <a:t>Lent</a:t>
            </a:r>
          </a:p>
          <a:p>
            <a:pPr marL="742950" lvl="1" indent="-377825">
              <a:buSzPct val="95000"/>
              <a:buFont typeface="+mj-lt"/>
              <a:buAutoNum type="arabicPeriod"/>
            </a:pPr>
            <a:r>
              <a:rPr lang="en-US" sz="2400" b="1" dirty="0"/>
              <a:t>March 27, </a:t>
            </a:r>
            <a:r>
              <a:rPr lang="en-US" sz="2400" b="1" dirty="0" smtClean="0"/>
              <a:t>2021</a:t>
            </a:r>
            <a:r>
              <a:rPr lang="en-US" sz="2400" dirty="0" smtClean="0"/>
              <a:t> – </a:t>
            </a:r>
            <a:r>
              <a:rPr lang="en-US" sz="2000" dirty="0" smtClean="0"/>
              <a:t>Readings </a:t>
            </a:r>
            <a:r>
              <a:rPr lang="en-US" sz="2000" dirty="0"/>
              <a:t>of </a:t>
            </a:r>
            <a:r>
              <a:rPr lang="en-US" sz="2400" u="sng" dirty="0"/>
              <a:t>Holy Week</a:t>
            </a:r>
            <a:r>
              <a:rPr lang="en-US" sz="2400" dirty="0"/>
              <a:t> </a:t>
            </a:r>
            <a:r>
              <a:rPr lang="en-US" sz="2400" dirty="0" smtClean="0"/>
              <a:t>&amp; </a:t>
            </a:r>
            <a:r>
              <a:rPr lang="en-US" sz="2400" u="sng" dirty="0" smtClean="0"/>
              <a:t>Triduum</a:t>
            </a:r>
            <a:endParaRPr lang="en-US" sz="2400" u="sng" dirty="0"/>
          </a:p>
          <a:p>
            <a:pPr marL="742950" lvl="1" indent="-377825">
              <a:buSzPct val="95000"/>
              <a:buFont typeface="+mj-lt"/>
              <a:buAutoNum type="arabicPeriod"/>
            </a:pPr>
            <a:r>
              <a:rPr lang="en-US" sz="2400" b="1" dirty="0"/>
              <a:t>April 10, </a:t>
            </a:r>
            <a:r>
              <a:rPr lang="en-US" sz="2400" b="1" dirty="0" smtClean="0"/>
              <a:t>2021</a:t>
            </a:r>
            <a:r>
              <a:rPr lang="en-US" sz="2400" dirty="0" smtClean="0"/>
              <a:t> – </a:t>
            </a:r>
            <a:r>
              <a:rPr lang="en-US" sz="2000" dirty="0" smtClean="0"/>
              <a:t>Readings </a:t>
            </a:r>
            <a:r>
              <a:rPr lang="en-US" sz="2000" dirty="0"/>
              <a:t>of the </a:t>
            </a:r>
            <a:r>
              <a:rPr lang="en-US" sz="2400" u="sng" dirty="0"/>
              <a:t>Easter Season</a:t>
            </a:r>
          </a:p>
        </p:txBody>
      </p:sp>
      <p:sp>
        <p:nvSpPr>
          <p:cNvPr id="3" name="Title 2"/>
          <p:cNvSpPr>
            <a:spLocks noGrp="1"/>
          </p:cNvSpPr>
          <p:nvPr>
            <p:ph type="title"/>
          </p:nvPr>
        </p:nvSpPr>
        <p:spPr/>
        <p:txBody>
          <a:bodyPr/>
          <a:lstStyle/>
          <a:p>
            <a:r>
              <a:rPr lang="en-US" dirty="0" smtClean="0"/>
              <a:t>“Living Word”  Webinar Series</a:t>
            </a:r>
            <a:endParaRPr lang="en-US" dirty="0"/>
          </a:p>
        </p:txBody>
      </p:sp>
    </p:spTree>
    <p:extLst>
      <p:ext uri="{BB962C8B-B14F-4D97-AF65-F5344CB8AC3E}">
        <p14:creationId xmlns:p14="http://schemas.microsoft.com/office/powerpoint/2010/main" val="1683305691"/>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200" dirty="0" smtClean="0"/>
              <a:t>If you’d like to support MSMU’s Ecclesia program and Living Word Catholic Biblical Ministries, please make  a tax-deductible donation, so that we can offer more webinars and other programs to anyone, regardless of their financial circumstances.</a:t>
            </a:r>
          </a:p>
          <a:p>
            <a:pPr lvl="1"/>
            <a:r>
              <a:rPr lang="en-US" sz="1900" dirty="0" smtClean="0"/>
              <a:t>We cannot accept online donations yet, but hope to enable this feature soon.</a:t>
            </a:r>
          </a:p>
          <a:p>
            <a:pPr>
              <a:spcBef>
                <a:spcPts val="2400"/>
              </a:spcBef>
            </a:pPr>
            <a:r>
              <a:rPr lang="en-US" sz="2300" dirty="0" smtClean="0"/>
              <a:t>Please make your check payable to "LMU Jesuit Community."</a:t>
            </a:r>
          </a:p>
          <a:p>
            <a:pPr lvl="1"/>
            <a:r>
              <a:rPr lang="en-US" sz="1900" dirty="0" smtClean="0"/>
              <a:t>Please write "Ecclesia Webinars" or "Living Word Series" in the memo field.</a:t>
            </a:r>
          </a:p>
          <a:p>
            <a:pPr>
              <a:spcBef>
                <a:spcPts val="2400"/>
              </a:spcBef>
            </a:pPr>
            <a:r>
              <a:rPr lang="en-US" sz="2400" dirty="0" smtClean="0"/>
              <a:t>Then mail your check to:</a:t>
            </a:r>
          </a:p>
          <a:p>
            <a:pPr lvl="1"/>
            <a:r>
              <a:rPr lang="en-US" sz="2000" dirty="0" smtClean="0"/>
              <a:t>Fr. Felix Just, SJ</a:t>
            </a:r>
            <a:br>
              <a:rPr lang="en-US" sz="2000" dirty="0" smtClean="0"/>
            </a:br>
            <a:r>
              <a:rPr lang="en-US" sz="2000" dirty="0" smtClean="0"/>
              <a:t>LMU Jesuit Community</a:t>
            </a:r>
            <a:br>
              <a:rPr lang="en-US" sz="2000" dirty="0" smtClean="0"/>
            </a:br>
            <a:r>
              <a:rPr lang="en-US" sz="2000" dirty="0" smtClean="0"/>
              <a:t>PO Box 45041</a:t>
            </a:r>
            <a:br>
              <a:rPr lang="en-US" sz="2000" dirty="0" smtClean="0"/>
            </a:br>
            <a:r>
              <a:rPr lang="en-US" sz="2000" dirty="0" smtClean="0"/>
              <a:t>Los Angeles, CA 90045</a:t>
            </a:r>
            <a:endParaRPr lang="en-US" sz="2000" dirty="0"/>
          </a:p>
        </p:txBody>
      </p:sp>
      <p:sp>
        <p:nvSpPr>
          <p:cNvPr id="5" name="Title 4"/>
          <p:cNvSpPr>
            <a:spLocks noGrp="1"/>
          </p:cNvSpPr>
          <p:nvPr>
            <p:ph type="title"/>
          </p:nvPr>
        </p:nvSpPr>
        <p:spPr/>
        <p:txBody>
          <a:bodyPr/>
          <a:lstStyle/>
          <a:p>
            <a:r>
              <a:rPr lang="en-US" dirty="0" smtClean="0"/>
              <a:t>DONATIONS</a:t>
            </a:r>
            <a:endParaRPr lang="en-US" dirty="0"/>
          </a:p>
        </p:txBody>
      </p:sp>
    </p:spTree>
    <p:extLst>
      <p:ext uri="{BB962C8B-B14F-4D97-AF65-F5344CB8AC3E}">
        <p14:creationId xmlns:p14="http://schemas.microsoft.com/office/powerpoint/2010/main" val="3521088802"/>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spcBef>
                <a:spcPts val="0"/>
              </a:spcBef>
            </a:pPr>
            <a:r>
              <a:rPr lang="en-US" sz="2800" i="1" dirty="0" smtClean="0"/>
              <a:t>In the Footsteps of </a:t>
            </a:r>
            <a:r>
              <a:rPr lang="en-US" sz="2800" b="1" i="1" dirty="0" smtClean="0"/>
              <a:t>Jesus</a:t>
            </a:r>
            <a:r>
              <a:rPr lang="en-US" sz="2800" i="1" dirty="0" smtClean="0"/>
              <a:t>: </a:t>
            </a:r>
            <a:br>
              <a:rPr lang="en-US" sz="2800" i="1" dirty="0" smtClean="0"/>
            </a:br>
            <a:r>
              <a:rPr lang="en-US" sz="2800" dirty="0" smtClean="0"/>
              <a:t>Pilgrimage to the Holy Land</a:t>
            </a:r>
            <a:r>
              <a:rPr lang="en-US" sz="2000" dirty="0" smtClean="0"/>
              <a:t>  (Israel &amp; Palestine)</a:t>
            </a:r>
            <a:endParaRPr lang="en-US" sz="2800" dirty="0" smtClean="0"/>
          </a:p>
          <a:p>
            <a:pPr lvl="1"/>
            <a:r>
              <a:rPr lang="en-US" b="1" dirty="0" smtClean="0"/>
              <a:t>Dec. 26, 2021 to Jan. 9, 2022</a:t>
            </a:r>
          </a:p>
          <a:p>
            <a:pPr>
              <a:spcBef>
                <a:spcPts val="1800"/>
              </a:spcBef>
            </a:pPr>
            <a:r>
              <a:rPr lang="en-US" i="1" dirty="0" smtClean="0"/>
              <a:t>T</a:t>
            </a:r>
            <a:r>
              <a:rPr lang="en-US" sz="2800" i="1" dirty="0" smtClean="0"/>
              <a:t>he </a:t>
            </a:r>
            <a:r>
              <a:rPr lang="en-US" sz="2800" b="1" i="1" dirty="0" smtClean="0"/>
              <a:t>Oberammergau Passion Play</a:t>
            </a:r>
            <a:r>
              <a:rPr lang="en-US" sz="2800" i="1" dirty="0" smtClean="0"/>
              <a:t>:</a:t>
            </a:r>
            <a:br>
              <a:rPr lang="en-US" sz="2800" i="1" dirty="0" smtClean="0"/>
            </a:br>
            <a:r>
              <a:rPr lang="en-US" sz="2800" dirty="0" smtClean="0"/>
              <a:t>Pilgrimage to Austria and Germany</a:t>
            </a:r>
          </a:p>
          <a:p>
            <a:pPr lvl="1"/>
            <a:r>
              <a:rPr lang="en-US" b="1" dirty="0" smtClean="0"/>
              <a:t>May 14-22, 2022</a:t>
            </a:r>
          </a:p>
          <a:p>
            <a:pPr>
              <a:spcBef>
                <a:spcPts val="1800"/>
              </a:spcBef>
            </a:pPr>
            <a:r>
              <a:rPr lang="en-US" sz="2200" b="1" dirty="0"/>
              <a:t>May </a:t>
            </a:r>
            <a:r>
              <a:rPr lang="en-US" sz="2200" b="1" dirty="0" smtClean="0"/>
              <a:t>2023</a:t>
            </a:r>
          </a:p>
          <a:p>
            <a:pPr lvl="1"/>
            <a:r>
              <a:rPr lang="en-US" sz="1800" b="1" i="1" dirty="0" smtClean="0"/>
              <a:t>In </a:t>
            </a:r>
            <a:r>
              <a:rPr lang="en-US" sz="1800" b="1" i="1" dirty="0"/>
              <a:t>the Footsteps of St. Paul</a:t>
            </a:r>
            <a:r>
              <a:rPr lang="en-US" sz="1800" b="1" i="1" dirty="0" smtClean="0"/>
              <a:t>: Pilgrimage </a:t>
            </a:r>
            <a:r>
              <a:rPr lang="en-US" sz="1800" b="1" i="1" dirty="0"/>
              <a:t>to Turkey</a:t>
            </a:r>
            <a:endParaRPr lang="en-US" sz="1800" dirty="0"/>
          </a:p>
          <a:p>
            <a:pPr>
              <a:spcBef>
                <a:spcPts val="0"/>
              </a:spcBef>
            </a:pPr>
            <a:r>
              <a:rPr lang="en-US" sz="2200" b="1" dirty="0"/>
              <a:t>May </a:t>
            </a:r>
            <a:r>
              <a:rPr lang="en-US" sz="2200" b="1" dirty="0" smtClean="0"/>
              <a:t>2024</a:t>
            </a:r>
          </a:p>
          <a:p>
            <a:pPr lvl="1"/>
            <a:r>
              <a:rPr lang="en-US" sz="1800" b="1" i="1" dirty="0" smtClean="0"/>
              <a:t>In </a:t>
            </a:r>
            <a:r>
              <a:rPr lang="en-US" sz="1800" b="1" i="1" dirty="0"/>
              <a:t>the Footsteps of Jesus</a:t>
            </a:r>
            <a:r>
              <a:rPr lang="en-US" sz="1800" b="1" i="1" dirty="0" smtClean="0"/>
              <a:t>: Pilgrimage </a:t>
            </a:r>
            <a:r>
              <a:rPr lang="en-US" sz="1800" b="1" i="1" dirty="0"/>
              <a:t>to the Holy </a:t>
            </a:r>
            <a:r>
              <a:rPr lang="en-US" sz="1800" b="1" i="1" dirty="0" smtClean="0"/>
              <a:t>Land </a:t>
            </a:r>
            <a:endParaRPr lang="en-US" sz="1800" dirty="0"/>
          </a:p>
          <a:p>
            <a:pPr>
              <a:spcBef>
                <a:spcPts val="0"/>
              </a:spcBef>
            </a:pPr>
            <a:r>
              <a:rPr lang="en-US" sz="2200" b="1" dirty="0"/>
              <a:t>May </a:t>
            </a:r>
            <a:r>
              <a:rPr lang="en-US" sz="2200" b="1" dirty="0" smtClean="0"/>
              <a:t>2025</a:t>
            </a:r>
          </a:p>
          <a:p>
            <a:pPr lvl="1"/>
            <a:r>
              <a:rPr lang="en-US" sz="1800" b="1" i="1" dirty="0" smtClean="0"/>
              <a:t>In </a:t>
            </a:r>
            <a:r>
              <a:rPr lang="en-US" sz="1800" b="1" i="1" dirty="0"/>
              <a:t>the Footsteps of St. Paul</a:t>
            </a:r>
            <a:r>
              <a:rPr lang="en-US" sz="1800" b="1" i="1" dirty="0" smtClean="0"/>
              <a:t>: Pilgrimage </a:t>
            </a:r>
            <a:r>
              <a:rPr lang="en-US" sz="1800" b="1" i="1" dirty="0"/>
              <a:t>to Greece</a:t>
            </a:r>
            <a:endParaRPr lang="en-US" sz="1800" dirty="0"/>
          </a:p>
        </p:txBody>
      </p:sp>
      <p:sp>
        <p:nvSpPr>
          <p:cNvPr id="3" name="Title 2"/>
          <p:cNvSpPr>
            <a:spLocks noGrp="1"/>
          </p:cNvSpPr>
          <p:nvPr>
            <p:ph type="title"/>
          </p:nvPr>
        </p:nvSpPr>
        <p:spPr/>
        <p:txBody>
          <a:bodyPr/>
          <a:lstStyle/>
          <a:p>
            <a:r>
              <a:rPr lang="en-US" dirty="0" smtClean="0"/>
              <a:t>Upcoming  Pilgrimages</a:t>
            </a:r>
            <a:endParaRPr lang="en-US" dirty="0"/>
          </a:p>
        </p:txBody>
      </p:sp>
    </p:spTree>
    <p:extLst>
      <p:ext uri="{BB962C8B-B14F-4D97-AF65-F5344CB8AC3E}">
        <p14:creationId xmlns:p14="http://schemas.microsoft.com/office/powerpoint/2010/main" val="132144407"/>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 Thanksgiving Prayer</a:t>
            </a:r>
            <a:endParaRPr lang="en-US" dirty="0"/>
          </a:p>
        </p:txBody>
      </p:sp>
      <p:pic>
        <p:nvPicPr>
          <p:cNvPr id="1638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48827"/>
          <a:stretch/>
        </p:blipFill>
        <p:spPr bwMode="auto">
          <a:xfrm>
            <a:off x="533400" y="1066800"/>
            <a:ext cx="8092158" cy="563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01848289"/>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752600"/>
            <a:ext cx="8458200" cy="4953000"/>
          </a:xfrm>
        </p:spPr>
        <p:txBody>
          <a:bodyPr/>
          <a:lstStyle/>
          <a:p>
            <a:pPr marL="0" indent="0" algn="ctr">
              <a:buNone/>
            </a:pPr>
            <a:r>
              <a:rPr lang="en-US" sz="3600" b="1" i="1" dirty="0"/>
              <a:t>Thanks</a:t>
            </a:r>
            <a:r>
              <a:rPr lang="en-US" sz="3600" i="1" dirty="0"/>
              <a:t>  for participating today!</a:t>
            </a:r>
          </a:p>
          <a:p>
            <a:pPr marL="365760" lvl="1" indent="0" algn="ctr">
              <a:buNone/>
            </a:pPr>
            <a:r>
              <a:rPr lang="en-US" sz="2400" dirty="0" smtClean="0"/>
              <a:t>More Questions or Comments? – Feel Free to Stay Online</a:t>
            </a:r>
            <a:endParaRPr lang="en-US" sz="2400" dirty="0"/>
          </a:p>
        </p:txBody>
      </p:sp>
      <p:sp>
        <p:nvSpPr>
          <p:cNvPr id="3" name="Title 2"/>
          <p:cNvSpPr>
            <a:spLocks noGrp="1"/>
          </p:cNvSpPr>
          <p:nvPr>
            <p:ph type="title"/>
          </p:nvPr>
        </p:nvSpPr>
        <p:spPr>
          <a:xfrm>
            <a:off x="381000" y="0"/>
            <a:ext cx="8458200" cy="1295400"/>
          </a:xfrm>
        </p:spPr>
        <p:txBody>
          <a:bodyPr>
            <a:normAutofit/>
          </a:bodyPr>
          <a:lstStyle/>
          <a:p>
            <a:r>
              <a:rPr lang="en-US" sz="4800" dirty="0" smtClean="0"/>
              <a:t>God  Bless  You!</a:t>
            </a:r>
            <a:endParaRPr lang="en-US" sz="4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5600" y="2743200"/>
            <a:ext cx="3307774" cy="3638550"/>
          </a:xfrm>
          <a:prstGeom prst="rect">
            <a:avLst/>
          </a:prstGeom>
        </p:spPr>
      </p:pic>
    </p:spTree>
    <p:extLst>
      <p:ext uri="{BB962C8B-B14F-4D97-AF65-F5344CB8AC3E}">
        <p14:creationId xmlns:p14="http://schemas.microsoft.com/office/powerpoint/2010/main" val="404713520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Slit">
  <a:themeElements>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fontScheme name="Sli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clrMap bg1="dk2" tx1="lt1" bg2="dk1" tx2="lt2" accent1="accent1" accent2="accent2" accent3="accent3" accent4="accent4" accent5="accent5" accent6="accent6" hlink="hlink" folHlink="folHlink"/>
    </a:extraClrScheme>
    <a:extraClrScheme>
      <a:clrScheme name="Slit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lit 3">
        <a:dk1>
          <a:srgbClr val="646464"/>
        </a:dk1>
        <a:lt1>
          <a:srgbClr val="FFFFFF"/>
        </a:lt1>
        <a:dk2>
          <a:srgbClr val="545454"/>
        </a:dk2>
        <a:lt2>
          <a:srgbClr val="D4D4CE"/>
        </a:lt2>
        <a:accent1>
          <a:srgbClr val="49747D"/>
        </a:accent1>
        <a:accent2>
          <a:srgbClr val="8F9699"/>
        </a:accent2>
        <a:accent3>
          <a:srgbClr val="B3B3B3"/>
        </a:accent3>
        <a:accent4>
          <a:srgbClr val="DADADA"/>
        </a:accent4>
        <a:accent5>
          <a:srgbClr val="B1BCBF"/>
        </a:accent5>
        <a:accent6>
          <a:srgbClr val="81878A"/>
        </a:accent6>
        <a:hlink>
          <a:srgbClr val="8DC4D7"/>
        </a:hlink>
        <a:folHlink>
          <a:srgbClr val="7FB97F"/>
        </a:folHlink>
      </a:clrScheme>
      <a:clrMap bg1="dk2" tx1="lt1" bg2="dk1" tx2="lt2" accent1="accent1" accent2="accent2" accent3="accent3" accent4="accent4" accent5="accent5" accent6="accent6" hlink="hlink" folHlink="folHlink"/>
    </a:extraClrScheme>
    <a:extraClrScheme>
      <a:clrScheme name="Slit 4">
        <a:dk1>
          <a:srgbClr val="3A7400"/>
        </a:dk1>
        <a:lt1>
          <a:srgbClr val="FFFFFF"/>
        </a:lt1>
        <a:dk2>
          <a:srgbClr val="2E5C00"/>
        </a:dk2>
        <a:lt2>
          <a:srgbClr val="FFFFFF"/>
        </a:lt2>
        <a:accent1>
          <a:srgbClr val="79CA02"/>
        </a:accent1>
        <a:accent2>
          <a:srgbClr val="008080"/>
        </a:accent2>
        <a:accent3>
          <a:srgbClr val="ADB5AA"/>
        </a:accent3>
        <a:accent4>
          <a:srgbClr val="DADADA"/>
        </a:accent4>
        <a:accent5>
          <a:srgbClr val="BEE1AA"/>
        </a:accent5>
        <a:accent6>
          <a:srgbClr val="007373"/>
        </a:accent6>
        <a:hlink>
          <a:srgbClr val="A8DE0E"/>
        </a:hlink>
        <a:folHlink>
          <a:srgbClr val="00CC66"/>
        </a:folHlink>
      </a:clrScheme>
      <a:clrMap bg1="dk2" tx1="lt1" bg2="dk1" tx2="lt2" accent1="accent1" accent2="accent2" accent3="accent3" accent4="accent4" accent5="accent5" accent6="accent6" hlink="hlink" folHlink="folHlink"/>
    </a:extraClrScheme>
    <a:extraClrScheme>
      <a:clrScheme name="Slit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clrMap bg1="dk2" tx1="lt1" bg2="dk1" tx2="lt2" accent1="accent1" accent2="accent2" accent3="accent3" accent4="accent4" accent5="accent5" accent6="accent6" hlink="hlink" folHlink="folHlink"/>
    </a:extraClrScheme>
    <a:extraClrScheme>
      <a:clrScheme name="Slit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clrMap bg1="dk2" tx1="lt1" bg2="dk1" tx2="lt2" accent1="accent1" accent2="accent2" accent3="accent3" accent4="accent4" accent5="accent5" accent6="accent6" hlink="hlink" folHlink="folHlink"/>
    </a:extraClrScheme>
    <a:extraClrScheme>
      <a:clrScheme name="Slit 7">
        <a:dk1>
          <a:srgbClr val="7474A2"/>
        </a:dk1>
        <a:lt1>
          <a:srgbClr val="FFFFFF"/>
        </a:lt1>
        <a:dk2>
          <a:srgbClr val="5E5E8E"/>
        </a:dk2>
        <a:lt2>
          <a:srgbClr val="D1D1DF"/>
        </a:lt2>
        <a:accent1>
          <a:srgbClr val="CC66FF"/>
        </a:accent1>
        <a:accent2>
          <a:srgbClr val="6666FF"/>
        </a:accent2>
        <a:accent3>
          <a:srgbClr val="B6B6C6"/>
        </a:accent3>
        <a:accent4>
          <a:srgbClr val="DADADA"/>
        </a:accent4>
        <a:accent5>
          <a:srgbClr val="E2B8FF"/>
        </a:accent5>
        <a:accent6>
          <a:srgbClr val="5C5CE7"/>
        </a:accent6>
        <a:hlink>
          <a:srgbClr val="FFCC99"/>
        </a:hlink>
        <a:folHlink>
          <a:srgbClr val="CCCCFF"/>
        </a:folHlink>
      </a:clrScheme>
      <a:clrMap bg1="dk2" tx1="lt1" bg2="dk1" tx2="lt2" accent1="accent1" accent2="accent2" accent3="accent3" accent4="accent4" accent5="accent5" accent6="accent6" hlink="hlink" folHlink="folHlink"/>
    </a:extraClrScheme>
    <a:extraClrScheme>
      <a:clrScheme name="Slit 8">
        <a:dk1>
          <a:srgbClr val="000000"/>
        </a:dk1>
        <a:lt1>
          <a:srgbClr val="D0DAE2"/>
        </a:lt1>
        <a:dk2>
          <a:srgbClr val="000000"/>
        </a:dk2>
        <a:lt2>
          <a:srgbClr val="E7EDF1"/>
        </a:lt2>
        <a:accent1>
          <a:srgbClr val="33CCCC"/>
        </a:accent1>
        <a:accent2>
          <a:srgbClr val="0099CC"/>
        </a:accent2>
        <a:accent3>
          <a:srgbClr val="E4EAEE"/>
        </a:accent3>
        <a:accent4>
          <a:srgbClr val="000000"/>
        </a:accent4>
        <a:accent5>
          <a:srgbClr val="ADE2E2"/>
        </a:accent5>
        <a:accent6>
          <a:srgbClr val="008AB9"/>
        </a:accent6>
        <a:hlink>
          <a:srgbClr val="3333CC"/>
        </a:hlink>
        <a:folHlink>
          <a:srgbClr val="008080"/>
        </a:folHlink>
      </a:clrScheme>
      <a:clrMap bg1="lt1" tx1="dk1" bg2="lt2" tx2="dk2" accent1="accent1" accent2="accent2" accent3="accent3" accent4="accent4" accent5="accent5" accent6="accent6" hlink="hlink" folHlink="folHlink"/>
    </a:extraClrScheme>
    <a:extraClrScheme>
      <a:clrScheme name="Slit 9">
        <a:dk1>
          <a:srgbClr val="000000"/>
        </a:dk1>
        <a:lt1>
          <a:srgbClr val="FFFFFF"/>
        </a:lt1>
        <a:dk2>
          <a:srgbClr val="000000"/>
        </a:dk2>
        <a:lt2>
          <a:srgbClr val="E6E6E6"/>
        </a:lt2>
        <a:accent1>
          <a:srgbClr val="66CCFF"/>
        </a:accent1>
        <a:accent2>
          <a:srgbClr val="9999FF"/>
        </a:accent2>
        <a:accent3>
          <a:srgbClr val="FFFFFF"/>
        </a:accent3>
        <a:accent4>
          <a:srgbClr val="000000"/>
        </a:accent4>
        <a:accent5>
          <a:srgbClr val="B8E2FF"/>
        </a:accent5>
        <a:accent6>
          <a:srgbClr val="8A8AE7"/>
        </a:accent6>
        <a:hlink>
          <a:srgbClr val="3333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themeOverride>
</file>

<file path=ppt/theme/themeOverride2.xml><?xml version="1.0" encoding="utf-8"?>
<a:themeOverride xmlns:a="http://schemas.openxmlformats.org/drawingml/2006/main">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themeOverride>
</file>

<file path=ppt/theme/themeOverride3.xml><?xml version="1.0" encoding="utf-8"?>
<a:themeOverride xmlns:a="http://schemas.openxmlformats.org/drawingml/2006/main">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themeOverride>
</file>

<file path=ppt/theme/themeOverride4.xml><?xml version="1.0" encoding="utf-8"?>
<a:themeOverride xmlns:a="http://schemas.openxmlformats.org/drawingml/2006/main">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themeOverride>
</file>

<file path=ppt/theme/themeOverride5.xml><?xml version="1.0" encoding="utf-8"?>
<a:themeOverride xmlns:a="http://schemas.openxmlformats.org/drawingml/2006/main">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themeOverride>
</file>

<file path=ppt/theme/themeOverride6.xml><?xml version="1.0" encoding="utf-8"?>
<a:themeOverride xmlns:a="http://schemas.openxmlformats.org/drawingml/2006/main">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themeOverride>
</file>

<file path=ppt/theme/themeOverride7.xml><?xml version="1.0" encoding="utf-8"?>
<a:themeOverride xmlns:a="http://schemas.openxmlformats.org/drawingml/2006/main">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themeOverride>
</file>

<file path=ppt/theme/themeOverride8.xml><?xml version="1.0" encoding="utf-8"?>
<a:themeOverride xmlns:a="http://schemas.openxmlformats.org/drawingml/2006/main">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themeOverride>
</file>

<file path=ppt/theme/themeOverride9.xml><?xml version="1.0" encoding="utf-8"?>
<a:themeOverride xmlns:a="http://schemas.openxmlformats.org/drawingml/2006/main">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themeOverride>
</file>

<file path=ppt/theme/themeOverride10.xml><?xml version="1.0" encoding="utf-8"?>
<a:themeOverride xmlns:a="http://schemas.openxmlformats.org/drawingml/2006/main">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themeOverride>
</file>

<file path=ppt/theme/themeOverride11.xml><?xml version="1.0" encoding="utf-8"?>
<a:themeOverride xmlns:a="http://schemas.openxmlformats.org/drawingml/2006/main">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themeOverride>
</file>

<file path=ppt/theme/themeOverride12.xml><?xml version="1.0" encoding="utf-8"?>
<a:themeOverride xmlns:a="http://schemas.openxmlformats.org/drawingml/2006/main">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themeOverride>
</file>

<file path=ppt/theme/themeOverride13.xml><?xml version="1.0" encoding="utf-8"?>
<a:themeOverride xmlns:a="http://schemas.openxmlformats.org/drawingml/2006/main">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themeOverride>
</file>

<file path=ppt/theme/themeOverride14.xml><?xml version="1.0" encoding="utf-8"?>
<a:themeOverride xmlns:a="http://schemas.openxmlformats.org/drawingml/2006/main">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themeOverride>
</file>

<file path=ppt/theme/themeOverride15.xml><?xml version="1.0" encoding="utf-8"?>
<a:themeOverride xmlns:a="http://schemas.openxmlformats.org/drawingml/2006/main">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themeOverride>
</file>

<file path=ppt/theme/themeOverride16.xml><?xml version="1.0" encoding="utf-8"?>
<a:themeOverride xmlns:a="http://schemas.openxmlformats.org/drawingml/2006/main">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themeOverride>
</file>

<file path=ppt/theme/themeOverride17.xml><?xml version="1.0" encoding="utf-8"?>
<a:themeOverride xmlns:a="http://schemas.openxmlformats.org/drawingml/2006/main">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themeOverride>
</file>

<file path=ppt/theme/themeOverride18.xml><?xml version="1.0" encoding="utf-8"?>
<a:themeOverride xmlns:a="http://schemas.openxmlformats.org/drawingml/2006/main">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themeOverride>
</file>

<file path=ppt/theme/themeOverride19.xml><?xml version="1.0" encoding="utf-8"?>
<a:themeOverride xmlns:a="http://schemas.openxmlformats.org/drawingml/2006/main">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themeOverride>
</file>

<file path=ppt/theme/themeOverride20.xml><?xml version="1.0" encoding="utf-8"?>
<a:themeOverride xmlns:a="http://schemas.openxmlformats.org/drawingml/2006/main">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themeOverride>
</file>

<file path=ppt/theme/themeOverride21.xml><?xml version="1.0" encoding="utf-8"?>
<a:themeOverride xmlns:a="http://schemas.openxmlformats.org/drawingml/2006/main">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themeOverride>
</file>

<file path=ppt/theme/themeOverride22.xml><?xml version="1.0" encoding="utf-8"?>
<a:themeOverride xmlns:a="http://schemas.openxmlformats.org/drawingml/2006/main">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themeOverride>
</file>

<file path=ppt/theme/themeOverride23.xml><?xml version="1.0" encoding="utf-8"?>
<a:themeOverride xmlns:a="http://schemas.openxmlformats.org/drawingml/2006/main">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themeOverride>
</file>

<file path=ppt/theme/themeOverride24.xml><?xml version="1.0" encoding="utf-8"?>
<a:themeOverride xmlns:a="http://schemas.openxmlformats.org/drawingml/2006/main">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themeOverride>
</file>

<file path=ppt/theme/themeOverride25.xml><?xml version="1.0" encoding="utf-8"?>
<a:themeOverride xmlns:a="http://schemas.openxmlformats.org/drawingml/2006/main">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themeOverride>
</file>

<file path=ppt/theme/themeOverride26.xml><?xml version="1.0" encoding="utf-8"?>
<a:themeOverride xmlns:a="http://schemas.openxmlformats.org/drawingml/2006/main">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themeOverride>
</file>

<file path=ppt/theme/themeOverride27.xml><?xml version="1.0" encoding="utf-8"?>
<a:themeOverride xmlns:a="http://schemas.openxmlformats.org/drawingml/2006/main">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themeOverride>
</file>

<file path=ppt/theme/themeOverride28.xml><?xml version="1.0" encoding="utf-8"?>
<a:themeOverride xmlns:a="http://schemas.openxmlformats.org/drawingml/2006/main">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themeOverride>
</file>

<file path=ppt/theme/themeOverride29.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ppt/theme/themeOverride30.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ppt/theme/themeOverride31.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ppt/theme/themeOverride32.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ppt/theme/themeOverride33.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ppt/theme/themeOverride34.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ppt/theme/themeOverride35.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ppt/theme/themeOverride36.xml><?xml version="1.0" encoding="utf-8"?>
<a:themeOverride xmlns:a="http://schemas.openxmlformats.org/drawingml/2006/main">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ppt/theme/themeOverride37.xml><?xml version="1.0" encoding="utf-8"?>
<a:themeOverride xmlns:a="http://schemas.openxmlformats.org/drawingml/2006/main">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ppt/theme/themeOverride38.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ppt/theme/themeOverride39.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ppt/theme/themeOverride40.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ppt/theme/themeOverride41.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ppt/theme/themeOverride42.xml><?xml version="1.0" encoding="utf-8"?>
<a:themeOverride xmlns:a="http://schemas.openxmlformats.org/drawingml/2006/main">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themeOverride>
</file>

<file path=ppt/theme/themeOverride43.xml><?xml version="1.0" encoding="utf-8"?>
<a:themeOverride xmlns:a="http://schemas.openxmlformats.org/drawingml/2006/main">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docProps/app.xml><?xml version="1.0" encoding="utf-8"?>
<Properties xmlns="http://schemas.openxmlformats.org/officeDocument/2006/extended-properties" xmlns:vt="http://schemas.openxmlformats.org/officeDocument/2006/docPropsVTypes">
  <Template/>
  <TotalTime>16389</TotalTime>
  <Words>4969</Words>
  <Application>Microsoft Office PowerPoint</Application>
  <PresentationFormat>On-screen Show (4:3)</PresentationFormat>
  <Paragraphs>869</Paragraphs>
  <Slides>94</Slides>
  <Notes>1</Notes>
  <HiddenSlides>0</HiddenSlides>
  <MMClips>0</MMClips>
  <ScaleCrop>false</ScaleCrop>
  <HeadingPairs>
    <vt:vector size="4" baseType="variant">
      <vt:variant>
        <vt:lpstr>Theme</vt:lpstr>
      </vt:variant>
      <vt:variant>
        <vt:i4>2</vt:i4>
      </vt:variant>
      <vt:variant>
        <vt:lpstr>Slide Titles</vt:lpstr>
      </vt:variant>
      <vt:variant>
        <vt:i4>94</vt:i4>
      </vt:variant>
    </vt:vector>
  </HeadingPairs>
  <TitlesOfParts>
    <vt:vector size="96" baseType="lpstr">
      <vt:lpstr>Paper</vt:lpstr>
      <vt:lpstr>Slit</vt:lpstr>
      <vt:lpstr>Mount Saint Mary’s University “Ecclesia” Program Presents: Living Word: Scriptures of the 2021 Liturgical Year  Lectionary Readings for the Sundays of Advent</vt:lpstr>
      <vt:lpstr>Welcome to “Living Word”!</vt:lpstr>
      <vt:lpstr>Opening Prayer</vt:lpstr>
      <vt:lpstr>“Living Word”  Webinar Series</vt:lpstr>
      <vt:lpstr>Lectionary Readings</vt:lpstr>
      <vt:lpstr>Liturgical Season  of  ADVENT</vt:lpstr>
      <vt:lpstr>Introduction:</vt:lpstr>
      <vt:lpstr>Personal Preparation Suggestion </vt:lpstr>
      <vt:lpstr>1st Advent, Year B –  Mark 13:33-37</vt:lpstr>
      <vt:lpstr>1st Advent, Year A –  Matt 24:37-44 </vt:lpstr>
      <vt:lpstr>1st Advent, Year C –  Luke 21:25-28, 34-36</vt:lpstr>
      <vt:lpstr>1st Sunday of Advent</vt:lpstr>
      <vt:lpstr>Concepts of “TIME”</vt:lpstr>
      <vt:lpstr>Concepts of “TIME”</vt:lpstr>
      <vt:lpstr>Christian Liturgical Year</vt:lpstr>
      <vt:lpstr>What is “Advent”?</vt:lpstr>
      <vt:lpstr>HOW  Does  Jesus  Come?</vt:lpstr>
      <vt:lpstr>Two Main Parts of Advent</vt:lpstr>
      <vt:lpstr>Advent Overview – Years A/B/C</vt:lpstr>
      <vt:lpstr>Catholic  Lectionary for Mass</vt:lpstr>
      <vt:lpstr>Lectionary Structure: Sundays</vt:lpstr>
      <vt:lpstr>Lectionary Structure: Weekdays</vt:lpstr>
      <vt:lpstr>Advent, CHRISTMAS, Epiphany</vt:lpstr>
      <vt:lpstr>How Long Is Advent?</vt:lpstr>
      <vt:lpstr>Advent, Year A – MATTHEW</vt:lpstr>
      <vt:lpstr>Year B – MARK  and…</vt:lpstr>
      <vt:lpstr>Year C – LUKE</vt:lpstr>
      <vt:lpstr>Advent Overview</vt:lpstr>
      <vt:lpstr>1st Sunday of Advent – Year A</vt:lpstr>
      <vt:lpstr>2nd Sunday of Advent – Year A</vt:lpstr>
      <vt:lpstr>3rd Sunday of Advent – Year A</vt:lpstr>
      <vt:lpstr>4th Sunday of Advent – Year A</vt:lpstr>
      <vt:lpstr>1st Sunday of Advent – Year B</vt:lpstr>
      <vt:lpstr>2nd Sunday of Advent – Year B</vt:lpstr>
      <vt:lpstr>3rd Sunday of Advent – Year B</vt:lpstr>
      <vt:lpstr>4th Sunday of Advent – Year B</vt:lpstr>
      <vt:lpstr>1st Sunday of Advent – Year C</vt:lpstr>
      <vt:lpstr>2nd Sunday of Advent – Year C</vt:lpstr>
      <vt:lpstr>3rd Sunday of Advent – Year C</vt:lpstr>
      <vt:lpstr>4th Sunday of Advent – Year C</vt:lpstr>
      <vt:lpstr>Another Tradition</vt:lpstr>
      <vt:lpstr>Questions  &amp;  Break</vt:lpstr>
      <vt:lpstr>Another Approach:  Seasonal Overviews</vt:lpstr>
      <vt:lpstr>1st Readings:  Messiah &amp; Messianic Age</vt:lpstr>
      <vt:lpstr>Responsorial Psalms  (&amp; Canticles)</vt:lpstr>
      <vt:lpstr>2nd Rdgs:  Exhortations &amp; Proclamations</vt:lpstr>
      <vt:lpstr>Alleluia Verses</vt:lpstr>
      <vt:lpstr>Gospel Readings:</vt:lpstr>
      <vt:lpstr>Year B – FIRST Readings &amp; Psalms</vt:lpstr>
      <vt:lpstr>1st Advent, Year B – Isa 63:16b-17; 64:2-7</vt:lpstr>
      <vt:lpstr>1st Advent, Year B – Psalm 80: 2-3, 15-16, 18-19</vt:lpstr>
      <vt:lpstr>2nd Advent, Year B – Isaiah 40:1-5, 9-11</vt:lpstr>
      <vt:lpstr>2nd Advent, Year B – Ps 85: 9-14</vt:lpstr>
      <vt:lpstr>3rd Advent, Year B – Isaiah 61:1-2a, 10-11</vt:lpstr>
      <vt:lpstr>3rd Advent, Year B – Luke 1:46-48, 49-50, 53-54</vt:lpstr>
      <vt:lpstr>4th Advent, Year B – 2 Samuel 7:1-5, 8b-12, 14a, 16</vt:lpstr>
      <vt:lpstr>4th Advent, Year B – Psalm 89: 2-3, 4-5, 27+29</vt:lpstr>
      <vt:lpstr>Year B – SECOND Readings</vt:lpstr>
      <vt:lpstr>1st Advent, Year B – 1 Cor 1:3-9</vt:lpstr>
      <vt:lpstr>2nd Advent, Year B – 2 Peter 3:8-14</vt:lpstr>
      <vt:lpstr>Conclusion, not read:  2 Peter 3:15-18</vt:lpstr>
      <vt:lpstr>3rd Advent, Year B – 1 Thess 5:16-24</vt:lpstr>
      <vt:lpstr>4th Advent, Year B – Romans 16:25-27</vt:lpstr>
      <vt:lpstr>Themes  of  Advent ?</vt:lpstr>
      <vt:lpstr>Alleluia Verses</vt:lpstr>
      <vt:lpstr>Alleluia Verses</vt:lpstr>
      <vt:lpstr>Questions  &amp;  Break</vt:lpstr>
      <vt:lpstr>Year B – GOSPEL Readings</vt:lpstr>
      <vt:lpstr>1st Sun. Advent, B –  Mark 13:33-37</vt:lpstr>
      <vt:lpstr>Mark 13:1-37    (FJ’s Website)</vt:lpstr>
      <vt:lpstr>Eschatological Sermon in Mark 13</vt:lpstr>
      <vt:lpstr>1st Adv. B – Mark 13:24-37 (RCL)</vt:lpstr>
      <vt:lpstr>2nd Advent, Year B –  Mark 1:1-8</vt:lpstr>
      <vt:lpstr>3rd Advent, Year B –  John 1:6-8, 19-28</vt:lpstr>
      <vt:lpstr>2nd &amp; 3rd Sundays:   Preaching of John</vt:lpstr>
      <vt:lpstr>Mark 1:1-8 – A Closer Look</vt:lpstr>
      <vt:lpstr>Mark 1:1-8 – A Closer Look</vt:lpstr>
      <vt:lpstr>John 1:6-8, 19-28 – A Closer Look</vt:lpstr>
      <vt:lpstr>John 1:6-8, 19-28 – A Closer Look</vt:lpstr>
      <vt:lpstr>4th  Advent, Year B –  Luke 1:26-38   (“The Annunciation”)</vt:lpstr>
      <vt:lpstr>The Annunciation</vt:lpstr>
      <vt:lpstr>The Annunciation</vt:lpstr>
      <vt:lpstr>1st Sunday of Advent – Presider’s Prayers</vt:lpstr>
      <vt:lpstr>2nd Sunday of Advent – Presider’s Prayers</vt:lpstr>
      <vt:lpstr>3rd Sunday of Advent – Presider’s Prayers</vt:lpstr>
      <vt:lpstr>4th Sunday of Advent – Presider’s Prayers</vt:lpstr>
      <vt:lpstr>Weekdays of Advent</vt:lpstr>
      <vt:lpstr>Wrap-Up</vt:lpstr>
      <vt:lpstr>IMAGE CREDITS</vt:lpstr>
      <vt:lpstr>“Living Word”  Webinar Series</vt:lpstr>
      <vt:lpstr>DONATIONS</vt:lpstr>
      <vt:lpstr>Upcoming  Pilgrimages</vt:lpstr>
      <vt:lpstr>A Thanksgiving Prayer</vt:lpstr>
      <vt:lpstr>God  Bless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Homily Preparation Webinar Dioceses of San Bernardino</dc:title>
  <dc:creator>Felix Just</dc:creator>
  <cp:lastModifiedBy>Felix Just</cp:lastModifiedBy>
  <cp:revision>229</cp:revision>
  <cp:lastPrinted>2014-05-13T17:34:16Z</cp:lastPrinted>
  <dcterms:created xsi:type="dcterms:W3CDTF">2014-02-10T00:43:13Z</dcterms:created>
  <dcterms:modified xsi:type="dcterms:W3CDTF">2020-11-29T21:57:40Z</dcterms:modified>
</cp:coreProperties>
</file>