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notesSlides/notesSlide1.xml" ContentType="application/vnd.openxmlformats-officedocument.presentationml.notesSl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notesSlides/notesSlide2.xml" ContentType="application/vnd.openxmlformats-officedocument.presentationml.notesSl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46" r:id="rId1"/>
    <p:sldMasterId id="2147484924" r:id="rId2"/>
    <p:sldMasterId id="2147484962" r:id="rId3"/>
    <p:sldMasterId id="2147484978" r:id="rId4"/>
    <p:sldMasterId id="2147484990" r:id="rId5"/>
    <p:sldMasterId id="2147485003" r:id="rId6"/>
  </p:sldMasterIdLst>
  <p:notesMasterIdLst>
    <p:notesMasterId r:id="rId102"/>
  </p:notesMasterIdLst>
  <p:handoutMasterIdLst>
    <p:handoutMasterId r:id="rId103"/>
  </p:handoutMasterIdLst>
  <p:sldIdLst>
    <p:sldId id="555" r:id="rId7"/>
    <p:sldId id="556" r:id="rId8"/>
    <p:sldId id="557" r:id="rId9"/>
    <p:sldId id="558" r:id="rId10"/>
    <p:sldId id="562" r:id="rId11"/>
    <p:sldId id="560" r:id="rId12"/>
    <p:sldId id="561" r:id="rId13"/>
    <p:sldId id="559" r:id="rId14"/>
    <p:sldId id="469" r:id="rId15"/>
    <p:sldId id="471" r:id="rId16"/>
    <p:sldId id="554" r:id="rId17"/>
    <p:sldId id="581" r:id="rId18"/>
    <p:sldId id="473" r:id="rId19"/>
    <p:sldId id="582" r:id="rId20"/>
    <p:sldId id="583" r:id="rId21"/>
    <p:sldId id="584" r:id="rId22"/>
    <p:sldId id="585" r:id="rId23"/>
    <p:sldId id="464" r:id="rId24"/>
    <p:sldId id="456" r:id="rId25"/>
    <p:sldId id="506" r:id="rId26"/>
    <p:sldId id="460" r:id="rId27"/>
    <p:sldId id="442" r:id="rId28"/>
    <p:sldId id="455" r:id="rId29"/>
    <p:sldId id="457" r:id="rId30"/>
    <p:sldId id="458" r:id="rId31"/>
    <p:sldId id="465" r:id="rId32"/>
    <p:sldId id="445" r:id="rId33"/>
    <p:sldId id="462" r:id="rId34"/>
    <p:sldId id="463" r:id="rId35"/>
    <p:sldId id="479" r:id="rId36"/>
    <p:sldId id="513" r:id="rId37"/>
    <p:sldId id="484" r:id="rId38"/>
    <p:sldId id="520" r:id="rId39"/>
    <p:sldId id="509" r:id="rId40"/>
    <p:sldId id="518" r:id="rId41"/>
    <p:sldId id="519" r:id="rId42"/>
    <p:sldId id="576" r:id="rId43"/>
    <p:sldId id="577" r:id="rId44"/>
    <p:sldId id="437" r:id="rId45"/>
    <p:sldId id="578" r:id="rId46"/>
    <p:sldId id="579" r:id="rId47"/>
    <p:sldId id="453" r:id="rId48"/>
    <p:sldId id="472" r:id="rId49"/>
    <p:sldId id="573" r:id="rId50"/>
    <p:sldId id="574" r:id="rId51"/>
    <p:sldId id="575" r:id="rId52"/>
    <p:sldId id="563" r:id="rId53"/>
    <p:sldId id="593" r:id="rId54"/>
    <p:sldId id="475" r:id="rId55"/>
    <p:sldId id="482" r:id="rId56"/>
    <p:sldId id="586" r:id="rId57"/>
    <p:sldId id="476" r:id="rId58"/>
    <p:sldId id="515" r:id="rId59"/>
    <p:sldId id="516" r:id="rId60"/>
    <p:sldId id="514" r:id="rId61"/>
    <p:sldId id="498" r:id="rId62"/>
    <p:sldId id="534" r:id="rId63"/>
    <p:sldId id="535" r:id="rId64"/>
    <p:sldId id="536" r:id="rId65"/>
    <p:sldId id="537" r:id="rId66"/>
    <p:sldId id="538" r:id="rId67"/>
    <p:sldId id="539" r:id="rId68"/>
    <p:sldId id="540" r:id="rId69"/>
    <p:sldId id="541" r:id="rId70"/>
    <p:sldId id="542" r:id="rId71"/>
    <p:sldId id="543" r:id="rId72"/>
    <p:sldId id="544" r:id="rId73"/>
    <p:sldId id="545" r:id="rId74"/>
    <p:sldId id="546" r:id="rId75"/>
    <p:sldId id="547" r:id="rId76"/>
    <p:sldId id="548" r:id="rId77"/>
    <p:sldId id="549" r:id="rId78"/>
    <p:sldId id="550" r:id="rId79"/>
    <p:sldId id="551" r:id="rId80"/>
    <p:sldId id="552" r:id="rId81"/>
    <p:sldId id="553" r:id="rId82"/>
    <p:sldId id="591" r:id="rId83"/>
    <p:sldId id="594" r:id="rId84"/>
    <p:sldId id="595" r:id="rId85"/>
    <p:sldId id="474" r:id="rId86"/>
    <p:sldId id="511" r:id="rId87"/>
    <p:sldId id="590" r:id="rId88"/>
    <p:sldId id="512" r:id="rId89"/>
    <p:sldId id="522" r:id="rId90"/>
    <p:sldId id="523" r:id="rId91"/>
    <p:sldId id="521" r:id="rId92"/>
    <p:sldId id="589" r:id="rId93"/>
    <p:sldId id="564" r:id="rId94"/>
    <p:sldId id="565" r:id="rId95"/>
    <p:sldId id="566" r:id="rId96"/>
    <p:sldId id="567" r:id="rId97"/>
    <p:sldId id="568" r:id="rId98"/>
    <p:sldId id="569" r:id="rId99"/>
    <p:sldId id="570" r:id="rId100"/>
    <p:sldId id="572" r:id="rId101"/>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AF00"/>
    <a:srgbClr val="C898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aximized">
    <p:restoredLeft sz="34555" autoAdjust="0"/>
    <p:restoredTop sz="94668" autoAdjust="0"/>
  </p:normalViewPr>
  <p:slideViewPr>
    <p:cSldViewPr>
      <p:cViewPr varScale="1">
        <p:scale>
          <a:sx n="122" d="100"/>
          <a:sy n="122" d="100"/>
        </p:scale>
        <p:origin x="-123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07" Type="http://schemas.openxmlformats.org/officeDocument/2006/relationships/tableStyles" Target="tableStyles.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slide" Target="slides/slide73.xml"/><Relationship Id="rId87" Type="http://schemas.openxmlformats.org/officeDocument/2006/relationships/slide" Target="slides/slide81.xml"/><Relationship Id="rId102"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5.xml"/><Relationship Id="rId82" Type="http://schemas.openxmlformats.org/officeDocument/2006/relationships/slide" Target="slides/slide76.xml"/><Relationship Id="rId90" Type="http://schemas.openxmlformats.org/officeDocument/2006/relationships/slide" Target="slides/slide84.xml"/><Relationship Id="rId95" Type="http://schemas.openxmlformats.org/officeDocument/2006/relationships/slide" Target="slides/slide89.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103" Type="http://schemas.openxmlformats.org/officeDocument/2006/relationships/handoutMaster" Target="handoutMasters/handoutMaster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2" tIns="46586" rIns="93172" bIns="46586" numCol="1" anchor="t" anchorCtr="0" compatLnSpc="1">
            <a:prstTxWarp prst="textNoShape">
              <a:avLst/>
            </a:prstTxWarp>
          </a:bodyPr>
          <a:lstStyle>
            <a:lvl1pPr defTabSz="931863" eaLnBrk="1" hangingPunct="1">
              <a:defRPr sz="1200"/>
            </a:lvl1pPr>
          </a:lstStyle>
          <a:p>
            <a:pPr>
              <a:defRPr/>
            </a:pPr>
            <a:endParaRPr lang="en-US"/>
          </a:p>
        </p:txBody>
      </p:sp>
      <p:sp>
        <p:nvSpPr>
          <p:cNvPr id="71683" name="Rectangle 3"/>
          <p:cNvSpPr>
            <a:spLocks noGrp="1" noChangeArrowheads="1"/>
          </p:cNvSpPr>
          <p:nvPr>
            <p:ph type="dt" sz="quarter"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2" tIns="46586" rIns="93172" bIns="46586" numCol="1" anchor="t" anchorCtr="0" compatLnSpc="1">
            <a:prstTxWarp prst="textNoShape">
              <a:avLst/>
            </a:prstTxWarp>
          </a:bodyPr>
          <a:lstStyle>
            <a:lvl1pPr algn="r" defTabSz="931863" eaLnBrk="1" hangingPunct="1">
              <a:defRPr sz="1200"/>
            </a:lvl1pPr>
          </a:lstStyle>
          <a:p>
            <a:pPr>
              <a:defRPr/>
            </a:pPr>
            <a:endParaRPr lang="en-US"/>
          </a:p>
        </p:txBody>
      </p:sp>
      <p:sp>
        <p:nvSpPr>
          <p:cNvPr id="71684" name="Rectangle 4"/>
          <p:cNvSpPr>
            <a:spLocks noGrp="1" noChangeArrowheads="1"/>
          </p:cNvSpPr>
          <p:nvPr>
            <p:ph type="ftr" sz="quarter" idx="2"/>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2" tIns="46586" rIns="93172" bIns="46586" numCol="1" anchor="b" anchorCtr="0" compatLnSpc="1">
            <a:prstTxWarp prst="textNoShape">
              <a:avLst/>
            </a:prstTxWarp>
          </a:bodyPr>
          <a:lstStyle>
            <a:lvl1pPr defTabSz="931863" eaLnBrk="1" hangingPunct="1">
              <a:defRPr sz="1200"/>
            </a:lvl1pPr>
          </a:lstStyle>
          <a:p>
            <a:pPr>
              <a:defRPr/>
            </a:pPr>
            <a:endParaRPr lang="en-US"/>
          </a:p>
        </p:txBody>
      </p:sp>
      <p:sp>
        <p:nvSpPr>
          <p:cNvPr id="71685" name="Rectangle 5"/>
          <p:cNvSpPr>
            <a:spLocks noGrp="1" noChangeArrowheads="1"/>
          </p:cNvSpPr>
          <p:nvPr>
            <p:ph type="sldNum" sz="quarter" idx="3"/>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2" tIns="46586" rIns="93172" bIns="46586" numCol="1" anchor="b" anchorCtr="0" compatLnSpc="1">
            <a:prstTxWarp prst="textNoShape">
              <a:avLst/>
            </a:prstTxWarp>
          </a:bodyPr>
          <a:lstStyle>
            <a:lvl1pPr algn="r" defTabSz="931863" eaLnBrk="1" hangingPunct="1">
              <a:defRPr sz="1200"/>
            </a:lvl1pPr>
          </a:lstStyle>
          <a:p>
            <a:pPr>
              <a:defRPr/>
            </a:pPr>
            <a:fld id="{74BA9FE4-7D4B-49D5-BEF2-5137C26D7698}" type="slidenum">
              <a:rPr lang="en-US"/>
              <a:pPr>
                <a:defRPr/>
              </a:pPr>
              <a:t>‹#›</a:t>
            </a:fld>
            <a:endParaRPr lang="en-US"/>
          </a:p>
        </p:txBody>
      </p:sp>
    </p:spTree>
    <p:extLst>
      <p:ext uri="{BB962C8B-B14F-4D97-AF65-F5344CB8AC3E}">
        <p14:creationId xmlns:p14="http://schemas.microsoft.com/office/powerpoint/2010/main" val="19060471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pPr>
              <a:defRPr/>
            </a:pPr>
            <a:fld id="{B2B96D9B-5509-484D-997C-02075A3FB769}" type="datetimeFigureOut">
              <a:rPr lang="en-US"/>
              <a:pPr>
                <a:defRPr/>
              </a:pPr>
              <a:t>1/10/2021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pPr>
              <a:defRPr/>
            </a:pPr>
            <a:fld id="{978DCFD4-AEF6-491C-BCCC-C7FB199DCA04}" type="slidenum">
              <a:rPr lang="en-US"/>
              <a:pPr>
                <a:defRPr/>
              </a:pPr>
              <a:t>‹#›</a:t>
            </a:fld>
            <a:endParaRPr lang="en-US"/>
          </a:p>
        </p:txBody>
      </p:sp>
    </p:spTree>
    <p:extLst>
      <p:ext uri="{BB962C8B-B14F-4D97-AF65-F5344CB8AC3E}">
        <p14:creationId xmlns:p14="http://schemas.microsoft.com/office/powerpoint/2010/main" val="5090941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55608" indent="-290497" eaLnBrk="0" hangingPunct="0">
              <a:defRPr>
                <a:solidFill>
                  <a:schemeClr val="tx1"/>
                </a:solidFill>
                <a:latin typeface="Arial" pitchFamily="34" charset="0"/>
              </a:defRPr>
            </a:lvl2pPr>
            <a:lvl3pPr marL="1163574" indent="-231762" eaLnBrk="0" hangingPunct="0">
              <a:defRPr>
                <a:solidFill>
                  <a:schemeClr val="tx1"/>
                </a:solidFill>
                <a:latin typeface="Arial" pitchFamily="34" charset="0"/>
              </a:defRPr>
            </a:lvl3pPr>
            <a:lvl4pPr marL="1630273" indent="-231762" eaLnBrk="0" hangingPunct="0">
              <a:defRPr>
                <a:solidFill>
                  <a:schemeClr val="tx1"/>
                </a:solidFill>
                <a:latin typeface="Arial" pitchFamily="34" charset="0"/>
              </a:defRPr>
            </a:lvl4pPr>
            <a:lvl5pPr marL="2095384" indent="-231762" eaLnBrk="0" hangingPunct="0">
              <a:defRPr>
                <a:solidFill>
                  <a:schemeClr val="tx1"/>
                </a:solidFill>
                <a:latin typeface="Arial" pitchFamily="34" charset="0"/>
              </a:defRPr>
            </a:lvl5pPr>
            <a:lvl6pPr marL="2552559" indent="-231762" eaLnBrk="0" fontAlgn="base" hangingPunct="0">
              <a:spcBef>
                <a:spcPct val="0"/>
              </a:spcBef>
              <a:spcAft>
                <a:spcPct val="0"/>
              </a:spcAft>
              <a:defRPr>
                <a:solidFill>
                  <a:schemeClr val="tx1"/>
                </a:solidFill>
                <a:latin typeface="Arial" pitchFamily="34" charset="0"/>
              </a:defRPr>
            </a:lvl6pPr>
            <a:lvl7pPr marL="3009734" indent="-231762" eaLnBrk="0" fontAlgn="base" hangingPunct="0">
              <a:spcBef>
                <a:spcPct val="0"/>
              </a:spcBef>
              <a:spcAft>
                <a:spcPct val="0"/>
              </a:spcAft>
              <a:defRPr>
                <a:solidFill>
                  <a:schemeClr val="tx1"/>
                </a:solidFill>
                <a:latin typeface="Arial" pitchFamily="34" charset="0"/>
              </a:defRPr>
            </a:lvl7pPr>
            <a:lvl8pPr marL="3466908" indent="-231762" eaLnBrk="0" fontAlgn="base" hangingPunct="0">
              <a:spcBef>
                <a:spcPct val="0"/>
              </a:spcBef>
              <a:spcAft>
                <a:spcPct val="0"/>
              </a:spcAft>
              <a:defRPr>
                <a:solidFill>
                  <a:schemeClr val="tx1"/>
                </a:solidFill>
                <a:latin typeface="Arial" pitchFamily="34" charset="0"/>
              </a:defRPr>
            </a:lvl8pPr>
            <a:lvl9pPr marL="3924083" indent="-231762" eaLnBrk="0" fontAlgn="base" hangingPunct="0">
              <a:spcBef>
                <a:spcPct val="0"/>
              </a:spcBef>
              <a:spcAft>
                <a:spcPct val="0"/>
              </a:spcAft>
              <a:defRPr>
                <a:solidFill>
                  <a:schemeClr val="tx1"/>
                </a:solidFill>
                <a:latin typeface="Arial" pitchFamily="34" charset="0"/>
              </a:defRPr>
            </a:lvl9pPr>
          </a:lstStyle>
          <a:p>
            <a:pPr>
              <a:defRPr/>
            </a:pPr>
            <a:fld id="{B81FC122-349D-4AEB-9590-9775749DE78A}" type="slidenum">
              <a:rPr lang="en-US" altLang="en-US" smtClean="0">
                <a:solidFill>
                  <a:srgbClr val="000000"/>
                </a:solidFill>
              </a:rPr>
              <a:pPr>
                <a:defRPr/>
              </a:pPr>
              <a:t>5</a:t>
            </a:fld>
            <a:endParaRPr lang="en-US" altLang="en-US" smtClean="0">
              <a:solidFill>
                <a:srgbClr val="000000"/>
              </a:solidFill>
            </a:endParaRPr>
          </a:p>
        </p:txBody>
      </p:sp>
      <p:sp>
        <p:nvSpPr>
          <p:cNvPr id="1269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33425" indent="-280988">
              <a:defRPr>
                <a:solidFill>
                  <a:schemeClr val="tx1"/>
                </a:solidFill>
                <a:latin typeface="Arial" charset="0"/>
              </a:defRPr>
            </a:lvl2pPr>
            <a:lvl3pPr marL="1128713" indent="-225425">
              <a:defRPr>
                <a:solidFill>
                  <a:schemeClr val="tx1"/>
                </a:solidFill>
                <a:latin typeface="Arial" charset="0"/>
              </a:defRPr>
            </a:lvl3pPr>
            <a:lvl4pPr marL="1581150" indent="-225425">
              <a:defRPr>
                <a:solidFill>
                  <a:schemeClr val="tx1"/>
                </a:solidFill>
                <a:latin typeface="Arial" charset="0"/>
              </a:defRPr>
            </a:lvl4pPr>
            <a:lvl5pPr marL="2033588" indent="-225425">
              <a:defRPr>
                <a:solidFill>
                  <a:schemeClr val="tx1"/>
                </a:solidFill>
                <a:latin typeface="Arial" charset="0"/>
              </a:defRPr>
            </a:lvl5pPr>
            <a:lvl6pPr marL="2490788" indent="-225425" eaLnBrk="0" fontAlgn="base" hangingPunct="0">
              <a:spcBef>
                <a:spcPct val="0"/>
              </a:spcBef>
              <a:spcAft>
                <a:spcPct val="0"/>
              </a:spcAft>
              <a:defRPr>
                <a:solidFill>
                  <a:schemeClr val="tx1"/>
                </a:solidFill>
                <a:latin typeface="Arial" charset="0"/>
              </a:defRPr>
            </a:lvl6pPr>
            <a:lvl7pPr marL="2947988" indent="-225425" eaLnBrk="0" fontAlgn="base" hangingPunct="0">
              <a:spcBef>
                <a:spcPct val="0"/>
              </a:spcBef>
              <a:spcAft>
                <a:spcPct val="0"/>
              </a:spcAft>
              <a:defRPr>
                <a:solidFill>
                  <a:schemeClr val="tx1"/>
                </a:solidFill>
                <a:latin typeface="Arial" charset="0"/>
              </a:defRPr>
            </a:lvl7pPr>
            <a:lvl8pPr marL="3405188" indent="-225425" eaLnBrk="0" fontAlgn="base" hangingPunct="0">
              <a:spcBef>
                <a:spcPct val="0"/>
              </a:spcBef>
              <a:spcAft>
                <a:spcPct val="0"/>
              </a:spcAft>
              <a:defRPr>
                <a:solidFill>
                  <a:schemeClr val="tx1"/>
                </a:solidFill>
                <a:latin typeface="Arial" charset="0"/>
              </a:defRPr>
            </a:lvl8pPr>
            <a:lvl9pPr marL="3862388" indent="-225425" eaLnBrk="0" fontAlgn="base" hangingPunct="0">
              <a:spcBef>
                <a:spcPct val="0"/>
              </a:spcBef>
              <a:spcAft>
                <a:spcPct val="0"/>
              </a:spcAft>
              <a:defRPr>
                <a:solidFill>
                  <a:schemeClr val="tx1"/>
                </a:solidFill>
                <a:latin typeface="Arial" charset="0"/>
              </a:defRPr>
            </a:lvl9pPr>
          </a:lstStyle>
          <a:p>
            <a:fld id="{E85656FD-4202-4521-9463-03417D8CE0AB}" type="slidenum">
              <a:rPr lang="en-US" altLang="en-US" smtClean="0"/>
              <a:pPr/>
              <a:t>42</a:t>
            </a:fld>
            <a:endParaRPr lang="en-US" altLang="en-US" smtClean="0"/>
          </a:p>
        </p:txBody>
      </p:sp>
      <p:sp>
        <p:nvSpPr>
          <p:cNvPr id="706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685800" y="339883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138005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FFC000"/>
              </a:buClr>
              <a:defRPr sz="3200"/>
            </a:lvl1pPr>
            <a:lvl2pPr>
              <a:buClr>
                <a:srgbClr val="FFC000"/>
              </a:buClr>
              <a:defRPr sz="2800">
                <a:latin typeface="Arial Narrow" panose="020B0606020202030204" pitchFamily="34" charset="0"/>
              </a:defRPr>
            </a:lvl2pPr>
            <a:lvl3pPr>
              <a:buClr>
                <a:srgbClr val="FFC000"/>
              </a:buClr>
              <a:defRPr sz="2400">
                <a:latin typeface="Arial Narrow" panose="020B0606020202030204" pitchFamily="34" charset="0"/>
              </a:defRPr>
            </a:lvl3pPr>
            <a:lvl4pPr>
              <a:buClr>
                <a:srgbClr val="FFC000"/>
              </a:buClr>
              <a:defRPr sz="2000">
                <a:latin typeface="Arial Narrow" panose="020B0606020202030204" pitchFamily="34" charset="0"/>
              </a:defRPr>
            </a:lvl4pPr>
            <a:lvl5pPr>
              <a:buClr>
                <a:srgbClr val="FFC000"/>
              </a:buClr>
              <a:defRPr sz="1800">
                <a:latin typeface="Arial Narrow" panose="020B060602020203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7"/>
          <p:cNvSpPr>
            <a:spLocks noGrp="1"/>
          </p:cNvSpPr>
          <p:nvPr>
            <p:ph type="title"/>
          </p:nvPr>
        </p:nvSpPr>
        <p:spPr/>
        <p:txBody>
          <a:bodyPr/>
          <a:lstStyle>
            <a:lvl1pPr>
              <a:defRPr>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4" name="Slide Number Placeholder 16"/>
          <p:cNvSpPr>
            <a:spLocks noGrp="1"/>
          </p:cNvSpPr>
          <p:nvPr>
            <p:ph type="sldNum" sz="quarter" idx="10"/>
          </p:nvPr>
        </p:nvSpPr>
        <p:spPr>
          <a:xfrm>
            <a:off x="8686800" y="19050"/>
            <a:ext cx="457200" cy="328613"/>
          </a:xfrm>
          <a:prstGeom prst="rect">
            <a:avLst/>
          </a:prstGeom>
        </p:spPr>
        <p:txBody>
          <a:bodyPr/>
          <a:lstStyle>
            <a:lvl1pPr>
              <a:defRPr/>
            </a:lvl1pPr>
          </a:lstStyle>
          <a:p>
            <a:pPr>
              <a:defRPr/>
            </a:pPr>
            <a:fld id="{BDCBD414-A44A-4265-BDF2-C6998FE6E7A1}" type="slidenum">
              <a:rPr lang="en-US"/>
              <a:pPr>
                <a:defRPr/>
              </a:pPr>
              <a:t>‹#›</a:t>
            </a:fld>
            <a:endParaRPr lang="en-US" dirty="0"/>
          </a:p>
        </p:txBody>
      </p:sp>
    </p:spTree>
    <p:extLst>
      <p:ext uri="{BB962C8B-B14F-4D97-AF65-F5344CB8AC3E}">
        <p14:creationId xmlns:p14="http://schemas.microsoft.com/office/powerpoint/2010/main" val="1283395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7"/>
          <p:cNvGrpSpPr>
            <a:grpSpLocks/>
          </p:cNvGrpSpPr>
          <p:nvPr/>
        </p:nvGrpSpPr>
        <p:grpSpPr bwMode="auto">
          <a:xfrm>
            <a:off x="228600" y="2889250"/>
            <a:ext cx="8610600" cy="201613"/>
            <a:chOff x="144" y="1680"/>
            <a:chExt cx="5424" cy="144"/>
          </a:xfrm>
        </p:grpSpPr>
        <p:sp>
          <p:nvSpPr>
            <p:cNvPr id="5" name="Rectangle 4"/>
            <p:cNvSpPr>
              <a:spLocks noChangeArrowheads="1"/>
            </p:cNvSpPr>
            <p:nvPr userDrawn="1"/>
          </p:nvSpPr>
          <p:spPr bwMode="auto">
            <a:xfrm>
              <a:off x="144" y="1680"/>
              <a:ext cx="1808" cy="144"/>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endParaRPr lang="en-US" altLang="en-US" smtClean="0">
                <a:solidFill>
                  <a:srgbClr val="000000"/>
                </a:solidFill>
                <a:latin typeface="Verdana" pitchFamily="34" charset="0"/>
                <a:cs typeface="Arial" charset="0"/>
              </a:endParaRPr>
            </a:p>
          </p:txBody>
        </p:sp>
        <p:sp>
          <p:nvSpPr>
            <p:cNvPr id="6" name="Rectangle 5"/>
            <p:cNvSpPr>
              <a:spLocks noChangeArrowheads="1"/>
            </p:cNvSpPr>
            <p:nvPr userDrawn="1"/>
          </p:nvSpPr>
          <p:spPr bwMode="auto">
            <a:xfrm>
              <a:off x="1952" y="1680"/>
              <a:ext cx="1808" cy="144"/>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endParaRPr lang="en-US" altLang="en-US" smtClean="0">
                <a:solidFill>
                  <a:srgbClr val="000000"/>
                </a:solidFill>
                <a:latin typeface="Verdana" pitchFamily="34" charset="0"/>
                <a:cs typeface="Arial" charset="0"/>
              </a:endParaRPr>
            </a:p>
          </p:txBody>
        </p:sp>
        <p:sp>
          <p:nvSpPr>
            <p:cNvPr id="7" name="Rectangle 6"/>
            <p:cNvSpPr>
              <a:spLocks noChangeArrowheads="1"/>
            </p:cNvSpPr>
            <p:nvPr userDrawn="1"/>
          </p:nvSpPr>
          <p:spPr bwMode="auto">
            <a:xfrm>
              <a:off x="3760" y="1680"/>
              <a:ext cx="1808" cy="144"/>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endParaRPr lang="en-US" altLang="en-US" smtClean="0">
                <a:solidFill>
                  <a:srgbClr val="000000"/>
                </a:solidFill>
                <a:latin typeface="Verdana" pitchFamily="34" charset="0"/>
                <a:cs typeface="Arial" charset="0"/>
              </a:endParaRPr>
            </a:p>
          </p:txBody>
        </p:sp>
      </p:grpSp>
      <p:sp>
        <p:nvSpPr>
          <p:cNvPr id="358402" name="Rectangle 2"/>
          <p:cNvSpPr>
            <a:spLocks noGrp="1" noChangeArrowheads="1"/>
          </p:cNvSpPr>
          <p:nvPr>
            <p:ph type="ctrTitle"/>
          </p:nvPr>
        </p:nvSpPr>
        <p:spPr>
          <a:xfrm>
            <a:off x="685800" y="685800"/>
            <a:ext cx="7772400" cy="2127250"/>
          </a:xfrm>
        </p:spPr>
        <p:txBody>
          <a:bodyPr/>
          <a:lstStyle>
            <a:lvl1pPr algn="ctr">
              <a:defRPr sz="5800"/>
            </a:lvl1pPr>
          </a:lstStyle>
          <a:p>
            <a:pPr lvl="0"/>
            <a:r>
              <a:rPr lang="en-US" noProof="0" smtClean="0"/>
              <a:t>Click to edit Master title style</a:t>
            </a:r>
          </a:p>
        </p:txBody>
      </p:sp>
      <p:sp>
        <p:nvSpPr>
          <p:cNvPr id="358403" name="Rectangle 3"/>
          <p:cNvSpPr>
            <a:spLocks noGrp="1" noChangeArrowheads="1"/>
          </p:cNvSpPr>
          <p:nvPr>
            <p:ph type="subTitle" idx="1"/>
          </p:nvPr>
        </p:nvSpPr>
        <p:spPr>
          <a:xfrm>
            <a:off x="1371600" y="3270250"/>
            <a:ext cx="6400800" cy="2209800"/>
          </a:xfrm>
        </p:spPr>
        <p:txBody>
          <a:bodyPr/>
          <a:lstStyle>
            <a:lvl1pPr marL="0" indent="0" algn="ctr">
              <a:buFont typeface="Wingdings" pitchFamily="2" charset="2"/>
              <a:buNone/>
              <a:defRPr sz="3400"/>
            </a:lvl1pPr>
          </a:lstStyle>
          <a:p>
            <a:pPr lvl="0"/>
            <a:r>
              <a:rPr lang="en-US" noProof="0" smtClean="0"/>
              <a:t>Click to edit Master subtitle style</a:t>
            </a:r>
          </a:p>
        </p:txBody>
      </p:sp>
      <p:sp>
        <p:nvSpPr>
          <p:cNvPr id="8" name="Rectangle 4"/>
          <p:cNvSpPr>
            <a:spLocks noGrp="1" noChangeArrowheads="1"/>
          </p:cNvSpPr>
          <p:nvPr>
            <p:ph type="dt" sz="half" idx="10"/>
          </p:nvPr>
        </p:nvSpPr>
        <p:spPr bwMode="auto">
          <a:xfrm>
            <a:off x="457200" y="6248400"/>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solidFill>
                  <a:srgbClr val="000000"/>
                </a:solidFill>
                <a:latin typeface="Verdana" pitchFamily="34" charset="0"/>
                <a:cs typeface="+mn-cs"/>
              </a:defRPr>
            </a:lvl1pPr>
          </a:lstStyle>
          <a:p>
            <a:pPr>
              <a:defRPr/>
            </a:pPr>
            <a:endParaRPr lang="en-US"/>
          </a:p>
        </p:txBody>
      </p:sp>
      <p:sp>
        <p:nvSpPr>
          <p:cNvPr id="9" name="Rectangle 5"/>
          <p:cNvSpPr>
            <a:spLocks noGrp="1" noChangeArrowheads="1"/>
          </p:cNvSpPr>
          <p:nvPr>
            <p:ph type="ftr" sz="quarter" idx="11"/>
          </p:nvPr>
        </p:nvSpPr>
        <p:spPr bwMode="auto">
          <a:xfrm>
            <a:off x="3124200" y="62484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solidFill>
                  <a:srgbClr val="000000"/>
                </a:solidFill>
                <a:latin typeface="Verdana" pitchFamily="34" charset="0"/>
                <a:cs typeface="+mn-cs"/>
              </a:defRPr>
            </a:lvl1pPr>
          </a:lstStyle>
          <a:p>
            <a:pPr>
              <a:defRPr/>
            </a:pPr>
            <a:endParaRPr lang="en-US"/>
          </a:p>
        </p:txBody>
      </p:sp>
      <p:sp>
        <p:nvSpPr>
          <p:cNvPr id="10" name="Rectangle 6"/>
          <p:cNvSpPr>
            <a:spLocks noGrp="1" noChangeArrowheads="1"/>
          </p:cNvSpPr>
          <p:nvPr>
            <p:ph type="sldNum" sz="quarter" idx="12"/>
          </p:nvPr>
        </p:nvSpPr>
        <p:spPr bwMode="auto">
          <a:xfrm>
            <a:off x="6553200" y="6248400"/>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solidFill>
                  <a:srgbClr val="000000"/>
                </a:solidFill>
                <a:latin typeface="Verdana" pitchFamily="34" charset="0"/>
              </a:defRPr>
            </a:lvl1pPr>
          </a:lstStyle>
          <a:p>
            <a:fld id="{0CCB4E35-6F3B-457A-BDD7-CC0039AF9111}" type="slidenum">
              <a:rPr lang="en-US" altLang="en-US" smtClean="0">
                <a:cs typeface="Arial" charset="0"/>
              </a:rPr>
              <a:pPr/>
              <a:t>‹#›</a:t>
            </a:fld>
            <a:endParaRPr lang="en-US" altLang="en-US" smtClean="0">
              <a:cs typeface="Arial" charset="0"/>
            </a:endParaRPr>
          </a:p>
        </p:txBody>
      </p:sp>
    </p:spTree>
    <p:extLst>
      <p:ext uri="{BB962C8B-B14F-4D97-AF65-F5344CB8AC3E}">
        <p14:creationId xmlns:p14="http://schemas.microsoft.com/office/powerpoint/2010/main" val="1830386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33890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290107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95400"/>
            <a:ext cx="40767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295400"/>
            <a:ext cx="40767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30820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20828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471108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8456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937494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0380294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707504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277813"/>
            <a:ext cx="2076450" cy="65801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76950" cy="65801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521781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19088" y="1752600"/>
            <a:ext cx="8824912" cy="5129213"/>
            <a:chOff x="201" y="1104"/>
            <a:chExt cx="5559" cy="3231"/>
          </a:xfrm>
        </p:grpSpPr>
        <p:sp>
          <p:nvSpPr>
            <p:cNvPr id="5" name="Freeform 3"/>
            <p:cNvSpPr>
              <a:spLocks/>
            </p:cNvSpPr>
            <p:nvPr/>
          </p:nvSpPr>
          <p:spPr bwMode="ltGray">
            <a:xfrm>
              <a:off x="210" y="1104"/>
              <a:ext cx="5550" cy="3216"/>
            </a:xfrm>
            <a:custGeom>
              <a:avLst/>
              <a:gdLst>
                <a:gd name="T0" fmla="*/ 335 w 5550"/>
                <a:gd name="T1" fmla="*/ 0 h 3216"/>
                <a:gd name="T2" fmla="*/ 333 w 5550"/>
                <a:gd name="T3" fmla="*/ 1290 h 3216"/>
                <a:gd name="T4" fmla="*/ 0 w 5550"/>
                <a:gd name="T5" fmla="*/ 1290 h 3216"/>
                <a:gd name="T6" fmla="*/ 6 w 5550"/>
                <a:gd name="T7" fmla="*/ 3210 h 3216"/>
                <a:gd name="T8" fmla="*/ 5550 w 5550"/>
                <a:gd name="T9" fmla="*/ 3216 h 3216"/>
                <a:gd name="T10" fmla="*/ 5550 w 5550"/>
                <a:gd name="T11" fmla="*/ 0 h 3216"/>
                <a:gd name="T12" fmla="*/ 335 w 5550"/>
                <a:gd name="T13" fmla="*/ 0 h 3216"/>
                <a:gd name="T14" fmla="*/ 335 w 5550"/>
                <a:gd name="T15" fmla="*/ 0 h 321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50" h="3216">
                  <a:moveTo>
                    <a:pt x="335" y="0"/>
                  </a:moveTo>
                  <a:lnTo>
                    <a:pt x="333" y="1290"/>
                  </a:lnTo>
                  <a:lnTo>
                    <a:pt x="0" y="1290"/>
                  </a:lnTo>
                  <a:lnTo>
                    <a:pt x="6" y="3210"/>
                  </a:lnTo>
                  <a:lnTo>
                    <a:pt x="5550" y="3216"/>
                  </a:lnTo>
                  <a:lnTo>
                    <a:pt x="5550" y="0"/>
                  </a:lnTo>
                  <a:lnTo>
                    <a:pt x="335" y="0"/>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en-US" smtClean="0">
                <a:solidFill>
                  <a:srgbClr val="000000"/>
                </a:solidFill>
              </a:endParaRPr>
            </a:p>
          </p:txBody>
        </p:sp>
        <p:sp>
          <p:nvSpPr>
            <p:cNvPr id="6" name="Freeform 4"/>
            <p:cNvSpPr>
              <a:spLocks/>
            </p:cNvSpPr>
            <p:nvPr/>
          </p:nvSpPr>
          <p:spPr bwMode="ltGray">
            <a:xfrm>
              <a:off x="528" y="2400"/>
              <a:ext cx="5232" cy="1920"/>
            </a:xfrm>
            <a:custGeom>
              <a:avLst/>
              <a:gdLst>
                <a:gd name="T0" fmla="*/ 0 w 4897"/>
                <a:gd name="T1" fmla="*/ 0 h 2182"/>
                <a:gd name="T2" fmla="*/ 0 w 4897"/>
                <a:gd name="T3" fmla="*/ 607 h 2182"/>
                <a:gd name="T4" fmla="*/ 9491 w 4897"/>
                <a:gd name="T5" fmla="*/ 607 h 2182"/>
                <a:gd name="T6" fmla="*/ 9491 w 4897"/>
                <a:gd name="T7" fmla="*/ 0 h 2182"/>
                <a:gd name="T8" fmla="*/ 0 w 4897"/>
                <a:gd name="T9" fmla="*/ 0 h 2182"/>
                <a:gd name="T10" fmla="*/ 0 w 4897"/>
                <a:gd name="T11" fmla="*/ 0 h 21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97" h="2182">
                  <a:moveTo>
                    <a:pt x="0" y="0"/>
                  </a:moveTo>
                  <a:lnTo>
                    <a:pt x="0" y="2182"/>
                  </a:lnTo>
                  <a:lnTo>
                    <a:pt x="4897" y="2182"/>
                  </a:lnTo>
                  <a:lnTo>
                    <a:pt x="4897" y="0"/>
                  </a:lnTo>
                  <a:lnTo>
                    <a:pt x="0" y="0"/>
                  </a:lnTo>
                  <a:close/>
                </a:path>
              </a:pathLst>
            </a:custGeom>
            <a:solidFill>
              <a:schemeClr val="bg2">
                <a:alpha val="30196"/>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en-US" smtClean="0">
                <a:solidFill>
                  <a:srgbClr val="000000"/>
                </a:solidFill>
              </a:endParaRPr>
            </a:p>
          </p:txBody>
        </p:sp>
        <p:sp>
          <p:nvSpPr>
            <p:cNvPr id="7" name="Freeform 5"/>
            <p:cNvSpPr>
              <a:spLocks/>
            </p:cNvSpPr>
            <p:nvPr/>
          </p:nvSpPr>
          <p:spPr bwMode="ltGray">
            <a:xfrm>
              <a:off x="201" y="2377"/>
              <a:ext cx="3455" cy="29"/>
            </a:xfrm>
            <a:custGeom>
              <a:avLst/>
              <a:gdLst>
                <a:gd name="T0" fmla="*/ 0 w 5387"/>
                <a:gd name="T1" fmla="*/ 0 h 149"/>
                <a:gd name="T2" fmla="*/ 0 w 5387"/>
                <a:gd name="T3" fmla="*/ 149 h 149"/>
                <a:gd name="T4" fmla="*/ 5387 w 5387"/>
                <a:gd name="T5" fmla="*/ 149 h 149"/>
                <a:gd name="T6" fmla="*/ 5387 w 5387"/>
                <a:gd name="T7" fmla="*/ 0 h 149"/>
                <a:gd name="T8" fmla="*/ 0 w 5387"/>
                <a:gd name="T9" fmla="*/ 0 h 149"/>
                <a:gd name="T10" fmla="*/ 0 w 5387"/>
                <a:gd name="T11" fmla="*/ 0 h 149"/>
              </a:gdLst>
              <a:ahLst/>
              <a:cxnLst>
                <a:cxn ang="0">
                  <a:pos x="T0" y="T1"/>
                </a:cxn>
                <a:cxn ang="0">
                  <a:pos x="T2" y="T3"/>
                </a:cxn>
                <a:cxn ang="0">
                  <a:pos x="T4" y="T5"/>
                </a:cxn>
                <a:cxn ang="0">
                  <a:pos x="T6" y="T7"/>
                </a:cxn>
                <a:cxn ang="0">
                  <a:pos x="T8" y="T9"/>
                </a:cxn>
                <a:cxn ang="0">
                  <a:pos x="T10" y="T11"/>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defRPr/>
              </a:pPr>
              <a:endParaRPr lang="en-US">
                <a:solidFill>
                  <a:srgbClr val="000000"/>
                </a:solidFill>
              </a:endParaRPr>
            </a:p>
          </p:txBody>
        </p:sp>
        <p:sp>
          <p:nvSpPr>
            <p:cNvPr id="8" name="Freeform 6"/>
            <p:cNvSpPr>
              <a:spLocks/>
            </p:cNvSpPr>
            <p:nvPr/>
          </p:nvSpPr>
          <p:spPr bwMode="ltGray">
            <a:xfrm>
              <a:off x="528" y="1104"/>
              <a:ext cx="4894" cy="29"/>
            </a:xfrm>
            <a:custGeom>
              <a:avLst/>
              <a:gdLst>
                <a:gd name="T0" fmla="*/ 0 w 5387"/>
                <a:gd name="T1" fmla="*/ 0 h 149"/>
                <a:gd name="T2" fmla="*/ 0 w 5387"/>
                <a:gd name="T3" fmla="*/ 149 h 149"/>
                <a:gd name="T4" fmla="*/ 5387 w 5387"/>
                <a:gd name="T5" fmla="*/ 149 h 149"/>
                <a:gd name="T6" fmla="*/ 5387 w 5387"/>
                <a:gd name="T7" fmla="*/ 0 h 149"/>
                <a:gd name="T8" fmla="*/ 0 w 5387"/>
                <a:gd name="T9" fmla="*/ 0 h 149"/>
                <a:gd name="T10" fmla="*/ 0 w 5387"/>
                <a:gd name="T11" fmla="*/ 0 h 149"/>
              </a:gdLst>
              <a:ahLst/>
              <a:cxnLst>
                <a:cxn ang="0">
                  <a:pos x="T0" y="T1"/>
                </a:cxn>
                <a:cxn ang="0">
                  <a:pos x="T2" y="T3"/>
                </a:cxn>
                <a:cxn ang="0">
                  <a:pos x="T4" y="T5"/>
                </a:cxn>
                <a:cxn ang="0">
                  <a:pos x="T6" y="T7"/>
                </a:cxn>
                <a:cxn ang="0">
                  <a:pos x="T8" y="T9"/>
                </a:cxn>
                <a:cxn ang="0">
                  <a:pos x="T10" y="T11"/>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defRPr/>
              </a:pPr>
              <a:endParaRPr lang="en-US">
                <a:solidFill>
                  <a:srgbClr val="000000"/>
                </a:solidFill>
              </a:endParaRPr>
            </a:p>
          </p:txBody>
        </p:sp>
        <p:sp>
          <p:nvSpPr>
            <p:cNvPr id="9" name="Freeform 7"/>
            <p:cNvSpPr>
              <a:spLocks/>
            </p:cNvSpPr>
            <p:nvPr/>
          </p:nvSpPr>
          <p:spPr bwMode="ltGray">
            <a:xfrm>
              <a:off x="201" y="2377"/>
              <a:ext cx="30" cy="1958"/>
            </a:xfrm>
            <a:custGeom>
              <a:avLst/>
              <a:gdLst>
                <a:gd name="T0" fmla="*/ 0 w 30"/>
                <a:gd name="T1" fmla="*/ 0 h 1416"/>
                <a:gd name="T2" fmla="*/ 0 w 30"/>
                <a:gd name="T3" fmla="*/ 1416 h 1416"/>
                <a:gd name="T4" fmla="*/ 29 w 30"/>
                <a:gd name="T5" fmla="*/ 1416 h 1416"/>
                <a:gd name="T6" fmla="*/ 30 w 30"/>
                <a:gd name="T7" fmla="*/ 27 h 1416"/>
                <a:gd name="T8" fmla="*/ 0 w 30"/>
                <a:gd name="T9" fmla="*/ 0 h 1416"/>
                <a:gd name="T10" fmla="*/ 0 w 30"/>
                <a:gd name="T11" fmla="*/ 0 h 1416"/>
              </a:gdLst>
              <a:ahLst/>
              <a:cxnLst>
                <a:cxn ang="0">
                  <a:pos x="T0" y="T1"/>
                </a:cxn>
                <a:cxn ang="0">
                  <a:pos x="T2" y="T3"/>
                </a:cxn>
                <a:cxn ang="0">
                  <a:pos x="T4" y="T5"/>
                </a:cxn>
                <a:cxn ang="0">
                  <a:pos x="T6" y="T7"/>
                </a:cxn>
                <a:cxn ang="0">
                  <a:pos x="T8" y="T9"/>
                </a:cxn>
                <a:cxn ang="0">
                  <a:pos x="T10" y="T11"/>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defRPr/>
              </a:pPr>
              <a:endParaRPr lang="en-US">
                <a:solidFill>
                  <a:srgbClr val="000000"/>
                </a:solidFill>
              </a:endParaRPr>
            </a:p>
          </p:txBody>
        </p:sp>
        <p:sp>
          <p:nvSpPr>
            <p:cNvPr id="10" name="Freeform 8"/>
            <p:cNvSpPr>
              <a:spLocks/>
            </p:cNvSpPr>
            <p:nvPr/>
          </p:nvSpPr>
          <p:spPr bwMode="ltGray">
            <a:xfrm>
              <a:off x="528" y="1104"/>
              <a:ext cx="29" cy="3225"/>
            </a:xfrm>
            <a:custGeom>
              <a:avLst/>
              <a:gdLst>
                <a:gd name="T0" fmla="*/ 0 w 29"/>
                <a:gd name="T1" fmla="*/ 0 h 2161"/>
                <a:gd name="T2" fmla="*/ 0 w 29"/>
                <a:gd name="T3" fmla="*/ 2161 h 2161"/>
                <a:gd name="T4" fmla="*/ 29 w 29"/>
                <a:gd name="T5" fmla="*/ 2161 h 2161"/>
                <a:gd name="T6" fmla="*/ 27 w 29"/>
                <a:gd name="T7" fmla="*/ 27 h 2161"/>
                <a:gd name="T8" fmla="*/ 0 w 29"/>
                <a:gd name="T9" fmla="*/ 0 h 2161"/>
                <a:gd name="T10" fmla="*/ 0 w 29"/>
                <a:gd name="T11" fmla="*/ 0 h 2161"/>
              </a:gdLst>
              <a:ahLst/>
              <a:cxnLst>
                <a:cxn ang="0">
                  <a:pos x="T0" y="T1"/>
                </a:cxn>
                <a:cxn ang="0">
                  <a:pos x="T2" y="T3"/>
                </a:cxn>
                <a:cxn ang="0">
                  <a:pos x="T4" y="T5"/>
                </a:cxn>
                <a:cxn ang="0">
                  <a:pos x="T6" y="T7"/>
                </a:cxn>
                <a:cxn ang="0">
                  <a:pos x="T8" y="T9"/>
                </a:cxn>
                <a:cxn ang="0">
                  <a:pos x="T10" y="T11"/>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defRPr/>
              </a:pPr>
              <a:endParaRPr lang="en-US">
                <a:solidFill>
                  <a:srgbClr val="000000"/>
                </a:solidFill>
              </a:endParaRPr>
            </a:p>
          </p:txBody>
        </p:sp>
      </p:grpSp>
      <p:sp>
        <p:nvSpPr>
          <p:cNvPr id="297993" name="Rectangle 9"/>
          <p:cNvSpPr>
            <a:spLocks noGrp="1" noChangeArrowheads="1"/>
          </p:cNvSpPr>
          <p:nvPr>
            <p:ph type="ctrTitle" sz="quarter"/>
          </p:nvPr>
        </p:nvSpPr>
        <p:spPr>
          <a:xfrm>
            <a:off x="990600" y="1905000"/>
            <a:ext cx="7772400" cy="1736725"/>
          </a:xfrm>
        </p:spPr>
        <p:txBody>
          <a:bodyPr anchor="t"/>
          <a:lstStyle>
            <a:lvl1pPr>
              <a:defRPr sz="4800"/>
            </a:lvl1pPr>
          </a:lstStyle>
          <a:p>
            <a:pPr lvl="0"/>
            <a:r>
              <a:rPr lang="en-US" noProof="0" smtClean="0"/>
              <a:t>Click to edit Master title style</a:t>
            </a:r>
          </a:p>
        </p:txBody>
      </p:sp>
      <p:sp>
        <p:nvSpPr>
          <p:cNvPr id="297994" name="Rectangle 10"/>
          <p:cNvSpPr>
            <a:spLocks noGrp="1" noChangeArrowheads="1"/>
          </p:cNvSpPr>
          <p:nvPr>
            <p:ph type="subTitle" sz="quarter" idx="1"/>
          </p:nvPr>
        </p:nvSpPr>
        <p:spPr>
          <a:xfrm>
            <a:off x="990600" y="3962400"/>
            <a:ext cx="6781800" cy="1752600"/>
          </a:xfrm>
        </p:spPr>
        <p:txBody>
          <a:bodyPr/>
          <a:lstStyle>
            <a:lvl1pPr marL="0" indent="0">
              <a:buFont typeface="Wingdings" pitchFamily="2" charset="2"/>
              <a:buNone/>
              <a:defRPr/>
            </a:lvl1pPr>
          </a:lstStyle>
          <a:p>
            <a:pPr lvl="0"/>
            <a:r>
              <a:rPr lang="en-US" noProof="0" smtClean="0"/>
              <a:t>Click to edit Master subtitle style</a:t>
            </a:r>
          </a:p>
        </p:txBody>
      </p:sp>
      <p:sp>
        <p:nvSpPr>
          <p:cNvPr id="11" name="Rectangle 11"/>
          <p:cNvSpPr>
            <a:spLocks noGrp="1" noChangeArrowheads="1"/>
          </p:cNvSpPr>
          <p:nvPr>
            <p:ph type="dt" sz="quarter" idx="10"/>
          </p:nvPr>
        </p:nvSpPr>
        <p:spPr bwMode="auto">
          <a:xfrm>
            <a:off x="990600" y="6245225"/>
            <a:ext cx="1901825" cy="4762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effectLst>
                  <a:outerShdw blurRad="38100" dist="38100" dir="2700000" algn="tl">
                    <a:srgbClr val="FFFFFF"/>
                  </a:outerShdw>
                </a:effectLst>
              </a:defRPr>
            </a:lvl1pPr>
          </a:lstStyle>
          <a:p>
            <a:pPr eaLnBrk="1" hangingPunct="1">
              <a:defRPr/>
            </a:pPr>
            <a:endParaRPr lang="en-US">
              <a:solidFill>
                <a:srgbClr val="000000"/>
              </a:solidFill>
            </a:endParaRPr>
          </a:p>
        </p:txBody>
      </p:sp>
      <p:sp>
        <p:nvSpPr>
          <p:cNvPr id="12" name="Rectangle 12"/>
          <p:cNvSpPr>
            <a:spLocks noGrp="1" noChangeArrowheads="1"/>
          </p:cNvSpPr>
          <p:nvPr>
            <p:ph type="ftr" sz="quarter" idx="11"/>
          </p:nvPr>
        </p:nvSpPr>
        <p:spPr bwMode="auto">
          <a:xfrm>
            <a:off x="3468688" y="6245225"/>
            <a:ext cx="2895600" cy="4762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effectLst>
                  <a:outerShdw blurRad="38100" dist="38100" dir="2700000" algn="tl">
                    <a:srgbClr val="FFFFFF"/>
                  </a:outerShdw>
                </a:effectLst>
              </a:defRPr>
            </a:lvl1pPr>
          </a:lstStyle>
          <a:p>
            <a:pPr eaLnBrk="1" hangingPunct="1">
              <a:defRPr/>
            </a:pPr>
            <a:endParaRPr lang="en-US">
              <a:solidFill>
                <a:srgbClr val="000000"/>
              </a:solidFill>
            </a:endParaRPr>
          </a:p>
        </p:txBody>
      </p:sp>
      <p:sp>
        <p:nvSpPr>
          <p:cNvPr id="13" name="Rectangle 13"/>
          <p:cNvSpPr>
            <a:spLocks noGrp="1" noChangeArrowheads="1"/>
          </p:cNvSpPr>
          <p:nvPr>
            <p:ph type="sldNum" sz="quarter" idx="12"/>
          </p:nvPr>
        </p:nvSpPr>
        <p:spPr>
          <a:xfrm>
            <a:off x="6937375" y="6245225"/>
            <a:ext cx="1901825" cy="476250"/>
          </a:xfrm>
        </p:spPr>
        <p:txBody>
          <a:bodyPr/>
          <a:lstStyle>
            <a:lvl1pPr>
              <a:defRPr sz="1400"/>
            </a:lvl1pPr>
          </a:lstStyle>
          <a:p>
            <a:pPr>
              <a:defRPr/>
            </a:pPr>
            <a:fld id="{56F044A1-C182-411B-8D8E-BDCC6C6E0F5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10050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6"/>
          <p:cNvSpPr>
            <a:spLocks noGrp="1" noChangeArrowheads="1"/>
          </p:cNvSpPr>
          <p:nvPr>
            <p:ph type="sldNum" sz="quarter" idx="10"/>
          </p:nvPr>
        </p:nvSpPr>
        <p:spPr>
          <a:ln/>
        </p:spPr>
        <p:txBody>
          <a:bodyPr/>
          <a:lstStyle>
            <a:lvl1pPr>
              <a:defRPr/>
            </a:lvl1pPr>
          </a:lstStyle>
          <a:p>
            <a:pPr>
              <a:defRPr/>
            </a:pPr>
            <a:fld id="{0143990E-2A92-4B65-A7A3-A402116B05C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368380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6"/>
          <p:cNvSpPr>
            <a:spLocks noGrp="1" noChangeArrowheads="1"/>
          </p:cNvSpPr>
          <p:nvPr>
            <p:ph type="sldNum" sz="quarter" idx="10"/>
          </p:nvPr>
        </p:nvSpPr>
        <p:spPr>
          <a:ln/>
        </p:spPr>
        <p:txBody>
          <a:bodyPr/>
          <a:lstStyle>
            <a:lvl1pPr>
              <a:defRPr/>
            </a:lvl1pPr>
          </a:lstStyle>
          <a:p>
            <a:pPr>
              <a:defRPr/>
            </a:pPr>
            <a:fld id="{9E953240-65B0-4150-9DEB-5AE28E922D7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255797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295400"/>
            <a:ext cx="4079875"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5675" y="1295400"/>
            <a:ext cx="4079875"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6"/>
          <p:cNvSpPr>
            <a:spLocks noGrp="1" noChangeArrowheads="1"/>
          </p:cNvSpPr>
          <p:nvPr>
            <p:ph type="sldNum" sz="quarter" idx="10"/>
          </p:nvPr>
        </p:nvSpPr>
        <p:spPr>
          <a:ln/>
        </p:spPr>
        <p:txBody>
          <a:bodyPr/>
          <a:lstStyle>
            <a:lvl1pPr>
              <a:defRPr/>
            </a:lvl1pPr>
          </a:lstStyle>
          <a:p>
            <a:pPr>
              <a:defRPr/>
            </a:pPr>
            <a:fld id="{751F73A3-7BE4-48F6-B499-C833527C9BF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89998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6"/>
          <p:cNvSpPr>
            <a:spLocks noGrp="1" noChangeArrowheads="1"/>
          </p:cNvSpPr>
          <p:nvPr>
            <p:ph type="sldNum" sz="quarter" idx="10"/>
          </p:nvPr>
        </p:nvSpPr>
        <p:spPr>
          <a:ln/>
        </p:spPr>
        <p:txBody>
          <a:bodyPr/>
          <a:lstStyle>
            <a:lvl1pPr>
              <a:defRPr/>
            </a:lvl1pPr>
          </a:lstStyle>
          <a:p>
            <a:pPr>
              <a:defRPr/>
            </a:pPr>
            <a:fld id="{4BE2C0BA-4292-4F10-BDB7-974834857CE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9833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6"/>
          <p:cNvSpPr>
            <a:spLocks noGrp="1" noChangeArrowheads="1"/>
          </p:cNvSpPr>
          <p:nvPr>
            <p:ph type="sldNum" sz="quarter" idx="10"/>
          </p:nvPr>
        </p:nvSpPr>
        <p:spPr>
          <a:ln/>
        </p:spPr>
        <p:txBody>
          <a:bodyPr/>
          <a:lstStyle>
            <a:lvl1pPr>
              <a:defRPr/>
            </a:lvl1pPr>
          </a:lstStyle>
          <a:p>
            <a:pPr>
              <a:defRPr/>
            </a:pPr>
            <a:fld id="{D387ED24-6F22-4563-AD61-8F961CF6C3F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99076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6"/>
          <p:cNvSpPr>
            <a:spLocks noGrp="1" noChangeArrowheads="1"/>
          </p:cNvSpPr>
          <p:nvPr>
            <p:ph type="sldNum" sz="quarter" idx="10"/>
          </p:nvPr>
        </p:nvSpPr>
        <p:spPr>
          <a:ln/>
        </p:spPr>
        <p:txBody>
          <a:bodyPr/>
          <a:lstStyle>
            <a:lvl1pPr>
              <a:defRPr/>
            </a:lvl1pPr>
          </a:lstStyle>
          <a:p>
            <a:pPr>
              <a:defRPr/>
            </a:pPr>
            <a:fld id="{C4C0F7E4-B6B6-4E41-98EE-E3F20FCDEF8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734598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6"/>
          <p:cNvSpPr>
            <a:spLocks noGrp="1" noChangeArrowheads="1"/>
          </p:cNvSpPr>
          <p:nvPr>
            <p:ph type="sldNum" sz="quarter" idx="10"/>
          </p:nvPr>
        </p:nvSpPr>
        <p:spPr>
          <a:ln/>
        </p:spPr>
        <p:txBody>
          <a:bodyPr/>
          <a:lstStyle>
            <a:lvl1pPr>
              <a:defRPr/>
            </a:lvl1pPr>
          </a:lstStyle>
          <a:p>
            <a:pPr>
              <a:defRPr/>
            </a:pPr>
            <a:fld id="{2B9B0DDA-77B7-4980-B86E-0C6FE12318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473445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6"/>
          <p:cNvSpPr>
            <a:spLocks noGrp="1" noChangeArrowheads="1"/>
          </p:cNvSpPr>
          <p:nvPr>
            <p:ph type="sldNum" sz="quarter" idx="10"/>
          </p:nvPr>
        </p:nvSpPr>
        <p:spPr>
          <a:ln/>
        </p:spPr>
        <p:txBody>
          <a:bodyPr/>
          <a:lstStyle>
            <a:lvl1pPr>
              <a:defRPr/>
            </a:lvl1pPr>
          </a:lstStyle>
          <a:p>
            <a:pPr>
              <a:defRPr/>
            </a:pPr>
            <a:fld id="{E5FE3097-E38D-4B6F-94B6-79DCE8F1B00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335036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6"/>
          <p:cNvSpPr>
            <a:spLocks noGrp="1" noChangeArrowheads="1"/>
          </p:cNvSpPr>
          <p:nvPr>
            <p:ph type="sldNum" sz="quarter" idx="10"/>
          </p:nvPr>
        </p:nvSpPr>
        <p:spPr>
          <a:ln/>
        </p:spPr>
        <p:txBody>
          <a:bodyPr/>
          <a:lstStyle>
            <a:lvl1pPr>
              <a:defRPr/>
            </a:lvl1pPr>
          </a:lstStyle>
          <a:p>
            <a:pPr>
              <a:defRPr/>
            </a:pPr>
            <a:fld id="{D6A64050-81C1-4592-9FEE-440E99B24AB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83364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0363" y="152400"/>
            <a:ext cx="2135187" cy="6553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152400"/>
            <a:ext cx="6253163" cy="6553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6"/>
          <p:cNvSpPr>
            <a:spLocks noGrp="1" noChangeArrowheads="1"/>
          </p:cNvSpPr>
          <p:nvPr>
            <p:ph type="sldNum" sz="quarter" idx="10"/>
          </p:nvPr>
        </p:nvSpPr>
        <p:spPr>
          <a:ln/>
        </p:spPr>
        <p:txBody>
          <a:bodyPr/>
          <a:lstStyle>
            <a:lvl1pPr>
              <a:defRPr/>
            </a:lvl1pPr>
          </a:lstStyle>
          <a:p>
            <a:pPr>
              <a:defRPr/>
            </a:pPr>
            <a:fld id="{124C0C08-FE8D-4DB6-8D94-05865D64AD0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363474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37575" cy="990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295400"/>
            <a:ext cx="4079875"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765675" y="1295400"/>
            <a:ext cx="4079875"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6"/>
          <p:cNvSpPr>
            <a:spLocks noGrp="1" noChangeArrowheads="1"/>
          </p:cNvSpPr>
          <p:nvPr>
            <p:ph type="sldNum" sz="quarter" idx="10"/>
          </p:nvPr>
        </p:nvSpPr>
        <p:spPr>
          <a:ln/>
        </p:spPr>
        <p:txBody>
          <a:bodyPr/>
          <a:lstStyle>
            <a:lvl1pPr>
              <a:defRPr/>
            </a:lvl1pPr>
          </a:lstStyle>
          <a:p>
            <a:pPr>
              <a:defRPr/>
            </a:pPr>
            <a:fld id="{EE278FA0-5B78-4FFF-A0DC-F80A4FAE7AD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635121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37575"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295400"/>
            <a:ext cx="4079875"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5675" y="1295400"/>
            <a:ext cx="4079875"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6"/>
          <p:cNvSpPr>
            <a:spLocks noGrp="1" noChangeArrowheads="1"/>
          </p:cNvSpPr>
          <p:nvPr>
            <p:ph type="sldNum" sz="quarter" idx="10"/>
          </p:nvPr>
        </p:nvSpPr>
        <p:spPr>
          <a:ln/>
        </p:spPr>
        <p:txBody>
          <a:bodyPr/>
          <a:lstStyle>
            <a:lvl1pPr>
              <a:defRPr/>
            </a:lvl1pPr>
          </a:lstStyle>
          <a:p>
            <a:pPr>
              <a:defRPr/>
            </a:pPr>
            <a:fld id="{715D1CCD-6E2A-4B1B-89CA-D64B7FFC3AA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56418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37575" cy="990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295400"/>
            <a:ext cx="8312150" cy="2628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33400" y="4076700"/>
            <a:ext cx="8312150" cy="2628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6"/>
          <p:cNvSpPr>
            <a:spLocks noGrp="1" noChangeArrowheads="1"/>
          </p:cNvSpPr>
          <p:nvPr>
            <p:ph type="sldNum" sz="quarter" idx="10"/>
          </p:nvPr>
        </p:nvSpPr>
        <p:spPr>
          <a:ln/>
        </p:spPr>
        <p:txBody>
          <a:bodyPr/>
          <a:lstStyle>
            <a:lvl1pPr>
              <a:defRPr/>
            </a:lvl1pPr>
          </a:lstStyle>
          <a:p>
            <a:pPr>
              <a:defRPr/>
            </a:pPr>
            <a:fld id="{E3C97390-C1EE-4A68-906A-4B30EFD32BC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611499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37575" cy="9906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533400" y="1295400"/>
            <a:ext cx="4079875" cy="2628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65675" y="1295400"/>
            <a:ext cx="4079875" cy="2628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533400" y="4076700"/>
            <a:ext cx="8312150" cy="2628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6"/>
          <p:cNvSpPr>
            <a:spLocks noGrp="1" noChangeArrowheads="1"/>
          </p:cNvSpPr>
          <p:nvPr>
            <p:ph type="sldNum" sz="quarter" idx="10"/>
          </p:nvPr>
        </p:nvSpPr>
        <p:spPr>
          <a:ln/>
        </p:spPr>
        <p:txBody>
          <a:bodyPr/>
          <a:lstStyle>
            <a:lvl1pPr>
              <a:defRPr/>
            </a:lvl1pPr>
          </a:lstStyle>
          <a:p>
            <a:pPr>
              <a:defRPr/>
            </a:pPr>
            <a:fld id="{B53A73D1-2B62-427B-837E-E76820A0D5D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83068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a:xfrm>
            <a:off x="6363347" y="6356350"/>
            <a:ext cx="2085975" cy="365125"/>
          </a:xfrm>
          <a:prstGeom prst="rect">
            <a:avLst/>
          </a:prstGeom>
        </p:spPr>
        <p:txBody>
          <a:bodyPr/>
          <a:lstStyle/>
          <a:p>
            <a:pPr eaLnBrk="1" fontAlgn="auto" hangingPunct="1">
              <a:spcBef>
                <a:spcPts val="0"/>
              </a:spcBef>
              <a:spcAft>
                <a:spcPts val="0"/>
              </a:spcAft>
            </a:pPr>
            <a:fld id="{3268A5E5-E974-4CAA-8772-A2ED67F80860}" type="datetimeFigureOut">
              <a:rPr lang="en-US" smtClean="0">
                <a:solidFill>
                  <a:prstClr val="white"/>
                </a:solidFill>
                <a:latin typeface="Palatino Linotype"/>
              </a:rPr>
              <a:pPr eaLnBrk="1" fontAlgn="auto" hangingPunct="1">
                <a:spcBef>
                  <a:spcPts val="0"/>
                </a:spcBef>
                <a:spcAft>
                  <a:spcPts val="0"/>
                </a:spcAft>
              </a:pPr>
              <a:t>1/10/2021</a:t>
            </a:fld>
            <a:endParaRPr lang="en-US">
              <a:solidFill>
                <a:prstClr val="white"/>
              </a:solidFill>
              <a:latin typeface="Palatino Linotype"/>
            </a:endParaRPr>
          </a:p>
        </p:txBody>
      </p:sp>
      <p:sp>
        <p:nvSpPr>
          <p:cNvPr id="8" name="Slide Number Placeholder 7"/>
          <p:cNvSpPr>
            <a:spLocks noGrp="1"/>
          </p:cNvSpPr>
          <p:nvPr>
            <p:ph type="sldNum" sz="quarter" idx="11"/>
          </p:nvPr>
        </p:nvSpPr>
        <p:spPr>
          <a:xfrm>
            <a:off x="8543278" y="6356350"/>
            <a:ext cx="561975" cy="365125"/>
          </a:xfrm>
          <a:prstGeom prst="rect">
            <a:avLst/>
          </a:prstGeom>
        </p:spPr>
        <p:txBody>
          <a:bodyPr/>
          <a:lstStyle/>
          <a:p>
            <a:pPr eaLnBrk="1" fontAlgn="auto" hangingPunct="1">
              <a:spcBef>
                <a:spcPts val="0"/>
              </a:spcBef>
              <a:spcAft>
                <a:spcPts val="0"/>
              </a:spcAft>
            </a:pPr>
            <a:fld id="{D522ECB1-49C5-4A2B-8DBF-DE21B355B01A}" type="slidenum">
              <a:rPr lang="en-US" smtClean="0">
                <a:solidFill>
                  <a:prstClr val="white"/>
                </a:solidFill>
                <a:latin typeface="Palatino Linotype"/>
              </a:rPr>
              <a:pPr eaLnBrk="1" fontAlgn="auto" hangingPunct="1">
                <a:spcBef>
                  <a:spcPts val="0"/>
                </a:spcBef>
                <a:spcAft>
                  <a:spcPts val="0"/>
                </a:spcAft>
              </a:pPr>
              <a:t>‹#›</a:t>
            </a:fld>
            <a:endParaRPr lang="en-US">
              <a:solidFill>
                <a:prstClr val="white"/>
              </a:solidFill>
              <a:latin typeface="Palatino Linotype"/>
            </a:endParaRPr>
          </a:p>
        </p:txBody>
      </p:sp>
      <p:sp>
        <p:nvSpPr>
          <p:cNvPr id="9" name="Footer Placeholder 8"/>
          <p:cNvSpPr>
            <a:spLocks noGrp="1"/>
          </p:cNvSpPr>
          <p:nvPr>
            <p:ph type="ftr" sz="quarter" idx="12"/>
          </p:nvPr>
        </p:nvSpPr>
        <p:spPr>
          <a:xfrm>
            <a:off x="659165" y="6356350"/>
            <a:ext cx="2847975" cy="365125"/>
          </a:xfrm>
          <a:prstGeom prst="rect">
            <a:avLst/>
          </a:prstGeom>
        </p:spPr>
        <p:txBody>
          <a:bodyPr/>
          <a:lstStyle/>
          <a:p>
            <a:pPr eaLnBrk="1" fontAlgn="auto" hangingPunct="1">
              <a:spcBef>
                <a:spcPts val="0"/>
              </a:spcBef>
              <a:spcAft>
                <a:spcPts val="0"/>
              </a:spcAft>
            </a:pPr>
            <a:endParaRPr lang="en-US">
              <a:solidFill>
                <a:prstClr val="white"/>
              </a:solidFill>
              <a:latin typeface="Palatino Linotype"/>
            </a:endParaRPr>
          </a:p>
        </p:txBody>
      </p:sp>
    </p:spTree>
    <p:extLst>
      <p:ext uri="{BB962C8B-B14F-4D97-AF65-F5344CB8AC3E}">
        <p14:creationId xmlns:p14="http://schemas.microsoft.com/office/powerpoint/2010/main" val="26254182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10600" cy="838200"/>
          </a:xfrm>
        </p:spPr>
        <p:txBody>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a:xfrm>
            <a:off x="304800" y="990600"/>
            <a:ext cx="8610600" cy="5715000"/>
          </a:xfrm>
        </p:spPr>
        <p:txBody>
          <a:bodyPr>
            <a:normAutofit/>
          </a:bodyPr>
          <a:lstStyle>
            <a:lvl1pPr marL="457200" indent="-457200">
              <a:buFont typeface="Wingdings" panose="05000000000000000000" pitchFamily="2" charset="2"/>
              <a:buChar char="v"/>
              <a:defRPr sz="2800" b="0">
                <a:effectLst>
                  <a:outerShdw blurRad="38100" dist="38100" dir="2700000" algn="tl">
                    <a:srgbClr val="000000">
                      <a:alpha val="43137"/>
                    </a:srgbClr>
                  </a:outerShdw>
                </a:effectLst>
              </a:defRPr>
            </a:lvl1pPr>
            <a:lvl2pPr marL="742950" indent="-285750">
              <a:buFont typeface="Wingdings" panose="05000000000000000000" pitchFamily="2" charset="2"/>
              <a:buChar char="§"/>
              <a:defRPr sz="2000" b="0">
                <a:effectLst>
                  <a:outerShdw blurRad="38100" dist="38100" dir="2700000" algn="tl">
                    <a:srgbClr val="000000">
                      <a:alpha val="43137"/>
                    </a:srgbClr>
                  </a:outerShdw>
                </a:effectLst>
              </a:defRPr>
            </a:lvl2pPr>
            <a:lvl3pPr>
              <a:defRPr sz="2000">
                <a:effectLst>
                  <a:outerShdw blurRad="38100" dist="38100" dir="2700000" algn="tl">
                    <a:srgbClr val="000000">
                      <a:alpha val="43137"/>
                    </a:srgbClr>
                  </a:outerShdw>
                </a:effectLst>
              </a:defRPr>
            </a:lvl3pPr>
            <a:lvl4pPr marL="1600200" indent="-228600">
              <a:buFont typeface="Arial" panose="020B0604020202020204" pitchFamily="34" charset="0"/>
              <a:buChar char="•"/>
              <a:defRPr sz="2000">
                <a:effectLst>
                  <a:outerShdw blurRad="38100" dist="38100" dir="2700000" algn="tl">
                    <a:srgbClr val="000000">
                      <a:alpha val="43137"/>
                    </a:srgbClr>
                  </a:outerShdw>
                </a:effectLst>
              </a:defRPr>
            </a:lvl4pPr>
            <a:lvl5pPr>
              <a:defRPr sz="2000">
                <a:effectLst>
                  <a:outerShdw blurRad="38100" dist="38100" dir="2700000" algn="tl">
                    <a:srgbClr val="000000">
                      <a:alpha val="43137"/>
                    </a:srgbClr>
                  </a:outerShdw>
                </a:effectLst>
              </a:defRPr>
            </a:lvl5pPr>
            <a:lvl6pPr>
              <a:defRPr/>
            </a:lvl6pPr>
            <a:lvl7pPr>
              <a:defRPr/>
            </a:lvl7pPr>
            <a:lvl8pPr>
              <a:defRPr/>
            </a:lvl8pPr>
            <a:lvl9pPr>
              <a:buFont typeface="Arial" pitchFamily="34" charset="0"/>
              <a:buChar cha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extLst>
      <p:ext uri="{BB962C8B-B14F-4D97-AF65-F5344CB8AC3E}">
        <p14:creationId xmlns:p14="http://schemas.microsoft.com/office/powerpoint/2010/main" val="63220314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363347" y="6356350"/>
            <a:ext cx="2085975" cy="365125"/>
          </a:xfrm>
          <a:prstGeom prst="rect">
            <a:avLst/>
          </a:prstGeom>
        </p:spPr>
        <p:txBody>
          <a:bodyPr/>
          <a:lstStyle/>
          <a:p>
            <a:pPr eaLnBrk="1" fontAlgn="auto" hangingPunct="1">
              <a:spcBef>
                <a:spcPts val="0"/>
              </a:spcBef>
              <a:spcAft>
                <a:spcPts val="0"/>
              </a:spcAft>
            </a:pPr>
            <a:fld id="{3268A5E5-E974-4CAA-8772-A2ED67F80860}" type="datetimeFigureOut">
              <a:rPr lang="en-US" smtClean="0">
                <a:solidFill>
                  <a:prstClr val="white"/>
                </a:solidFill>
                <a:latin typeface="Palatino Linotype"/>
              </a:rPr>
              <a:pPr eaLnBrk="1" fontAlgn="auto" hangingPunct="1">
                <a:spcBef>
                  <a:spcPts val="0"/>
                </a:spcBef>
                <a:spcAft>
                  <a:spcPts val="0"/>
                </a:spcAft>
              </a:pPr>
              <a:t>1/10/2021</a:t>
            </a:fld>
            <a:endParaRPr lang="en-US">
              <a:solidFill>
                <a:prstClr val="white"/>
              </a:solidFill>
              <a:latin typeface="Palatino Linotype"/>
            </a:endParaRPr>
          </a:p>
        </p:txBody>
      </p:sp>
      <p:sp>
        <p:nvSpPr>
          <p:cNvPr id="5" name="Footer Placeholder 4"/>
          <p:cNvSpPr>
            <a:spLocks noGrp="1"/>
          </p:cNvSpPr>
          <p:nvPr>
            <p:ph type="ftr" sz="quarter" idx="11"/>
          </p:nvPr>
        </p:nvSpPr>
        <p:spPr>
          <a:xfrm>
            <a:off x="659165" y="6356350"/>
            <a:ext cx="2847975" cy="365125"/>
          </a:xfrm>
          <a:prstGeom prst="rect">
            <a:avLst/>
          </a:prstGeom>
        </p:spPr>
        <p:txBody>
          <a:bodyPr/>
          <a:lstStyle/>
          <a:p>
            <a:pPr eaLnBrk="1" fontAlgn="auto" hangingPunct="1">
              <a:spcBef>
                <a:spcPts val="0"/>
              </a:spcBef>
              <a:spcAft>
                <a:spcPts val="0"/>
              </a:spcAft>
            </a:pPr>
            <a:endParaRPr lang="en-US">
              <a:solidFill>
                <a:prstClr val="white"/>
              </a:solidFill>
              <a:latin typeface="Palatino Linotype"/>
            </a:endParaRPr>
          </a:p>
        </p:txBody>
      </p:sp>
      <p:sp>
        <p:nvSpPr>
          <p:cNvPr id="6" name="Slide Number Placeholder 5"/>
          <p:cNvSpPr>
            <a:spLocks noGrp="1"/>
          </p:cNvSpPr>
          <p:nvPr>
            <p:ph type="sldNum" sz="quarter" idx="12"/>
          </p:nvPr>
        </p:nvSpPr>
        <p:spPr>
          <a:xfrm>
            <a:off x="8543278" y="6356350"/>
            <a:ext cx="561975" cy="365125"/>
          </a:xfrm>
          <a:prstGeom prst="rect">
            <a:avLst/>
          </a:prstGeom>
        </p:spPr>
        <p:txBody>
          <a:bodyPr/>
          <a:lstStyle/>
          <a:p>
            <a:pPr eaLnBrk="1" fontAlgn="auto" hangingPunct="1">
              <a:spcBef>
                <a:spcPts val="0"/>
              </a:spcBef>
              <a:spcAft>
                <a:spcPts val="0"/>
              </a:spcAft>
            </a:pPr>
            <a:fld id="{D522ECB1-49C5-4A2B-8DBF-DE21B355B01A}" type="slidenum">
              <a:rPr lang="en-US" smtClean="0">
                <a:solidFill>
                  <a:prstClr val="white"/>
                </a:solidFill>
                <a:latin typeface="Palatino Linotype"/>
              </a:rPr>
              <a:pPr eaLnBrk="1" fontAlgn="auto" hangingPunct="1">
                <a:spcBef>
                  <a:spcPts val="0"/>
                </a:spcBef>
                <a:spcAft>
                  <a:spcPts val="0"/>
                </a:spcAft>
              </a:pPr>
              <a:t>‹#›</a:t>
            </a:fld>
            <a:endParaRPr lang="en-US">
              <a:solidFill>
                <a:prstClr val="white"/>
              </a:solidFill>
              <a:latin typeface="Palatino Linotype"/>
            </a:endParaRPr>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a:solidFill>
                <a:prstClr val="white"/>
              </a:solidFill>
            </a:endParaRPr>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a:solidFill>
                <a:prstClr val="white"/>
              </a:solidFill>
            </a:endParaRPr>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20053171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a:xfrm>
            <a:off x="6363347" y="6356350"/>
            <a:ext cx="2085975" cy="365125"/>
          </a:xfrm>
          <a:prstGeom prst="rect">
            <a:avLst/>
          </a:prstGeom>
        </p:spPr>
        <p:txBody>
          <a:bodyPr/>
          <a:lstStyle/>
          <a:p>
            <a:pPr eaLnBrk="1" fontAlgn="auto" hangingPunct="1">
              <a:spcBef>
                <a:spcPts val="0"/>
              </a:spcBef>
              <a:spcAft>
                <a:spcPts val="0"/>
              </a:spcAft>
            </a:pPr>
            <a:fld id="{3268A5E5-E974-4CAA-8772-A2ED67F80860}" type="datetimeFigureOut">
              <a:rPr lang="en-US" smtClean="0">
                <a:solidFill>
                  <a:prstClr val="white"/>
                </a:solidFill>
                <a:latin typeface="Palatino Linotype"/>
              </a:rPr>
              <a:pPr eaLnBrk="1" fontAlgn="auto" hangingPunct="1">
                <a:spcBef>
                  <a:spcPts val="0"/>
                </a:spcBef>
                <a:spcAft>
                  <a:spcPts val="0"/>
                </a:spcAft>
              </a:pPr>
              <a:t>1/10/2021</a:t>
            </a:fld>
            <a:endParaRPr lang="en-US">
              <a:solidFill>
                <a:prstClr val="white"/>
              </a:solidFill>
              <a:latin typeface="Palatino Linotype"/>
            </a:endParaRPr>
          </a:p>
        </p:txBody>
      </p:sp>
      <p:sp>
        <p:nvSpPr>
          <p:cNvPr id="6" name="Footer Placeholder 5"/>
          <p:cNvSpPr>
            <a:spLocks noGrp="1"/>
          </p:cNvSpPr>
          <p:nvPr>
            <p:ph type="ftr" sz="quarter" idx="11"/>
          </p:nvPr>
        </p:nvSpPr>
        <p:spPr>
          <a:xfrm>
            <a:off x="659165" y="6356350"/>
            <a:ext cx="2847975" cy="365125"/>
          </a:xfrm>
          <a:prstGeom prst="rect">
            <a:avLst/>
          </a:prstGeom>
        </p:spPr>
        <p:txBody>
          <a:bodyPr/>
          <a:lstStyle/>
          <a:p>
            <a:pPr eaLnBrk="1" fontAlgn="auto" hangingPunct="1">
              <a:spcBef>
                <a:spcPts val="0"/>
              </a:spcBef>
              <a:spcAft>
                <a:spcPts val="0"/>
              </a:spcAft>
            </a:pPr>
            <a:endParaRPr lang="en-US">
              <a:solidFill>
                <a:prstClr val="white"/>
              </a:solidFill>
              <a:latin typeface="Palatino Linotype"/>
            </a:endParaRPr>
          </a:p>
        </p:txBody>
      </p:sp>
      <p:sp>
        <p:nvSpPr>
          <p:cNvPr id="7" name="Slide Number Placeholder 6"/>
          <p:cNvSpPr>
            <a:spLocks noGrp="1"/>
          </p:cNvSpPr>
          <p:nvPr>
            <p:ph type="sldNum" sz="quarter" idx="12"/>
          </p:nvPr>
        </p:nvSpPr>
        <p:spPr>
          <a:xfrm>
            <a:off x="8543278" y="6356350"/>
            <a:ext cx="561975" cy="365125"/>
          </a:xfrm>
          <a:prstGeom prst="rect">
            <a:avLst/>
          </a:prstGeom>
        </p:spPr>
        <p:txBody>
          <a:bodyPr/>
          <a:lstStyle/>
          <a:p>
            <a:pPr eaLnBrk="1" fontAlgn="auto" hangingPunct="1">
              <a:spcBef>
                <a:spcPts val="0"/>
              </a:spcBef>
              <a:spcAft>
                <a:spcPts val="0"/>
              </a:spcAft>
            </a:pPr>
            <a:fld id="{D522ECB1-49C5-4A2B-8DBF-DE21B355B01A}" type="slidenum">
              <a:rPr lang="en-US" smtClean="0">
                <a:solidFill>
                  <a:prstClr val="white"/>
                </a:solidFill>
                <a:latin typeface="Palatino Linotype"/>
              </a:rPr>
              <a:pPr eaLnBrk="1" fontAlgn="auto" hangingPunct="1">
                <a:spcBef>
                  <a:spcPts val="0"/>
                </a:spcBef>
                <a:spcAft>
                  <a:spcPts val="0"/>
                </a:spcAft>
              </a:pPr>
              <a:t>‹#›</a:t>
            </a:fld>
            <a:endParaRPr lang="en-US">
              <a:solidFill>
                <a:prstClr val="white"/>
              </a:solidFill>
              <a:latin typeface="Palatino Linotype"/>
            </a:endParaRPr>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347729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a:xfrm>
            <a:off x="6363347" y="6356350"/>
            <a:ext cx="2085975" cy="365125"/>
          </a:xfrm>
          <a:prstGeom prst="rect">
            <a:avLst/>
          </a:prstGeom>
        </p:spPr>
        <p:txBody>
          <a:bodyPr/>
          <a:lstStyle/>
          <a:p>
            <a:pPr eaLnBrk="1" fontAlgn="auto" hangingPunct="1">
              <a:spcBef>
                <a:spcPts val="0"/>
              </a:spcBef>
              <a:spcAft>
                <a:spcPts val="0"/>
              </a:spcAft>
            </a:pPr>
            <a:fld id="{3268A5E5-E974-4CAA-8772-A2ED67F80860}" type="datetimeFigureOut">
              <a:rPr lang="en-US" smtClean="0">
                <a:solidFill>
                  <a:prstClr val="white"/>
                </a:solidFill>
                <a:latin typeface="Palatino Linotype"/>
              </a:rPr>
              <a:pPr eaLnBrk="1" fontAlgn="auto" hangingPunct="1">
                <a:spcBef>
                  <a:spcPts val="0"/>
                </a:spcBef>
                <a:spcAft>
                  <a:spcPts val="0"/>
                </a:spcAft>
              </a:pPr>
              <a:t>1/10/2021</a:t>
            </a:fld>
            <a:endParaRPr lang="en-US">
              <a:solidFill>
                <a:prstClr val="white"/>
              </a:solidFill>
              <a:latin typeface="Palatino Linotype"/>
            </a:endParaRPr>
          </a:p>
        </p:txBody>
      </p:sp>
      <p:sp>
        <p:nvSpPr>
          <p:cNvPr id="8" name="Footer Placeholder 7"/>
          <p:cNvSpPr>
            <a:spLocks noGrp="1"/>
          </p:cNvSpPr>
          <p:nvPr>
            <p:ph type="ftr" sz="quarter" idx="11"/>
          </p:nvPr>
        </p:nvSpPr>
        <p:spPr>
          <a:xfrm>
            <a:off x="659165" y="6356350"/>
            <a:ext cx="2847975" cy="365125"/>
          </a:xfrm>
          <a:prstGeom prst="rect">
            <a:avLst/>
          </a:prstGeom>
        </p:spPr>
        <p:txBody>
          <a:bodyPr/>
          <a:lstStyle/>
          <a:p>
            <a:pPr eaLnBrk="1" fontAlgn="auto" hangingPunct="1">
              <a:spcBef>
                <a:spcPts val="0"/>
              </a:spcBef>
              <a:spcAft>
                <a:spcPts val="0"/>
              </a:spcAft>
            </a:pPr>
            <a:endParaRPr lang="en-US">
              <a:solidFill>
                <a:prstClr val="white"/>
              </a:solidFill>
              <a:latin typeface="Palatino Linotype"/>
            </a:endParaRPr>
          </a:p>
        </p:txBody>
      </p:sp>
      <p:sp>
        <p:nvSpPr>
          <p:cNvPr id="9" name="Slide Number Placeholder 8"/>
          <p:cNvSpPr>
            <a:spLocks noGrp="1"/>
          </p:cNvSpPr>
          <p:nvPr>
            <p:ph type="sldNum" sz="quarter" idx="12"/>
          </p:nvPr>
        </p:nvSpPr>
        <p:spPr>
          <a:xfrm>
            <a:off x="8543278" y="6356350"/>
            <a:ext cx="561975" cy="365125"/>
          </a:xfrm>
          <a:prstGeom prst="rect">
            <a:avLst/>
          </a:prstGeom>
        </p:spPr>
        <p:txBody>
          <a:bodyPr/>
          <a:lstStyle/>
          <a:p>
            <a:pPr eaLnBrk="1" fontAlgn="auto" hangingPunct="1">
              <a:spcBef>
                <a:spcPts val="0"/>
              </a:spcBef>
              <a:spcAft>
                <a:spcPts val="0"/>
              </a:spcAft>
            </a:pPr>
            <a:fld id="{D522ECB1-49C5-4A2B-8DBF-DE21B355B01A}" type="slidenum">
              <a:rPr lang="en-US" smtClean="0">
                <a:solidFill>
                  <a:prstClr val="white"/>
                </a:solidFill>
                <a:latin typeface="Palatino Linotype"/>
              </a:rPr>
              <a:pPr eaLnBrk="1" fontAlgn="auto" hangingPunct="1">
                <a:spcBef>
                  <a:spcPts val="0"/>
                </a:spcBef>
                <a:spcAft>
                  <a:spcPts val="0"/>
                </a:spcAft>
              </a:pPr>
              <a:t>‹#›</a:t>
            </a:fld>
            <a:endParaRPr lang="en-US">
              <a:solidFill>
                <a:prstClr val="white"/>
              </a:solidFill>
              <a:latin typeface="Palatino Linotype"/>
            </a:endParaRPr>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68547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363347" y="6356350"/>
            <a:ext cx="2085975" cy="365125"/>
          </a:xfrm>
          <a:prstGeom prst="rect">
            <a:avLst/>
          </a:prstGeom>
        </p:spPr>
        <p:txBody>
          <a:bodyPr/>
          <a:lstStyle/>
          <a:p>
            <a:pPr eaLnBrk="1" fontAlgn="auto" hangingPunct="1">
              <a:spcBef>
                <a:spcPts val="0"/>
              </a:spcBef>
              <a:spcAft>
                <a:spcPts val="0"/>
              </a:spcAft>
            </a:pPr>
            <a:fld id="{3268A5E5-E974-4CAA-8772-A2ED67F80860}" type="datetimeFigureOut">
              <a:rPr lang="en-US" smtClean="0">
                <a:solidFill>
                  <a:prstClr val="white"/>
                </a:solidFill>
                <a:latin typeface="Palatino Linotype"/>
              </a:rPr>
              <a:pPr eaLnBrk="1" fontAlgn="auto" hangingPunct="1">
                <a:spcBef>
                  <a:spcPts val="0"/>
                </a:spcBef>
                <a:spcAft>
                  <a:spcPts val="0"/>
                </a:spcAft>
              </a:pPr>
              <a:t>1/10/2021</a:t>
            </a:fld>
            <a:endParaRPr lang="en-US">
              <a:solidFill>
                <a:prstClr val="white"/>
              </a:solidFill>
              <a:latin typeface="Palatino Linotype"/>
            </a:endParaRPr>
          </a:p>
        </p:txBody>
      </p:sp>
      <p:sp>
        <p:nvSpPr>
          <p:cNvPr id="4" name="Footer Placeholder 3"/>
          <p:cNvSpPr>
            <a:spLocks noGrp="1"/>
          </p:cNvSpPr>
          <p:nvPr>
            <p:ph type="ftr" sz="quarter" idx="11"/>
          </p:nvPr>
        </p:nvSpPr>
        <p:spPr>
          <a:xfrm>
            <a:off x="659165" y="6356350"/>
            <a:ext cx="2847975" cy="365125"/>
          </a:xfrm>
          <a:prstGeom prst="rect">
            <a:avLst/>
          </a:prstGeom>
        </p:spPr>
        <p:txBody>
          <a:bodyPr/>
          <a:lstStyle/>
          <a:p>
            <a:pPr eaLnBrk="1" fontAlgn="auto" hangingPunct="1">
              <a:spcBef>
                <a:spcPts val="0"/>
              </a:spcBef>
              <a:spcAft>
                <a:spcPts val="0"/>
              </a:spcAft>
            </a:pPr>
            <a:endParaRPr lang="en-US">
              <a:solidFill>
                <a:prstClr val="white"/>
              </a:solidFill>
              <a:latin typeface="Palatino Linotype"/>
            </a:endParaRPr>
          </a:p>
        </p:txBody>
      </p:sp>
      <p:sp>
        <p:nvSpPr>
          <p:cNvPr id="5" name="Slide Number Placeholder 4"/>
          <p:cNvSpPr>
            <a:spLocks noGrp="1"/>
          </p:cNvSpPr>
          <p:nvPr>
            <p:ph type="sldNum" sz="quarter" idx="12"/>
          </p:nvPr>
        </p:nvSpPr>
        <p:spPr>
          <a:xfrm>
            <a:off x="8543278" y="6356350"/>
            <a:ext cx="561975" cy="365125"/>
          </a:xfrm>
          <a:prstGeom prst="rect">
            <a:avLst/>
          </a:prstGeom>
        </p:spPr>
        <p:txBody>
          <a:bodyPr/>
          <a:lstStyle/>
          <a:p>
            <a:pPr eaLnBrk="1" fontAlgn="auto" hangingPunct="1">
              <a:spcBef>
                <a:spcPts val="0"/>
              </a:spcBef>
              <a:spcAft>
                <a:spcPts val="0"/>
              </a:spcAft>
            </a:pPr>
            <a:fld id="{D522ECB1-49C5-4A2B-8DBF-DE21B355B01A}" type="slidenum">
              <a:rPr lang="en-US" smtClean="0">
                <a:solidFill>
                  <a:prstClr val="white"/>
                </a:solidFill>
                <a:latin typeface="Palatino Linotype"/>
              </a:rPr>
              <a:pPr eaLnBrk="1" fontAlgn="auto" hangingPunct="1">
                <a:spcBef>
                  <a:spcPts val="0"/>
                </a:spcBef>
                <a:spcAft>
                  <a:spcPts val="0"/>
                </a:spcAft>
              </a:pPr>
              <a:t>‹#›</a:t>
            </a:fld>
            <a:endParaRPr lang="en-US">
              <a:solidFill>
                <a:prstClr val="white"/>
              </a:solidFill>
              <a:latin typeface="Palatino Linotype"/>
            </a:endParaRPr>
          </a:p>
        </p:txBody>
      </p:sp>
    </p:spTree>
    <p:extLst>
      <p:ext uri="{BB962C8B-B14F-4D97-AF65-F5344CB8AC3E}">
        <p14:creationId xmlns:p14="http://schemas.microsoft.com/office/powerpoint/2010/main" val="7714208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363347" y="6356350"/>
            <a:ext cx="2085975" cy="365125"/>
          </a:xfrm>
          <a:prstGeom prst="rect">
            <a:avLst/>
          </a:prstGeom>
        </p:spPr>
        <p:txBody>
          <a:bodyPr/>
          <a:lstStyle/>
          <a:p>
            <a:pPr eaLnBrk="1" fontAlgn="auto" hangingPunct="1">
              <a:spcBef>
                <a:spcPts val="0"/>
              </a:spcBef>
              <a:spcAft>
                <a:spcPts val="0"/>
              </a:spcAft>
            </a:pPr>
            <a:fld id="{3268A5E5-E974-4CAA-8772-A2ED67F80860}" type="datetimeFigureOut">
              <a:rPr lang="en-US" smtClean="0">
                <a:solidFill>
                  <a:prstClr val="white"/>
                </a:solidFill>
                <a:latin typeface="Palatino Linotype"/>
              </a:rPr>
              <a:pPr eaLnBrk="1" fontAlgn="auto" hangingPunct="1">
                <a:spcBef>
                  <a:spcPts val="0"/>
                </a:spcBef>
                <a:spcAft>
                  <a:spcPts val="0"/>
                </a:spcAft>
              </a:pPr>
              <a:t>1/10/2021</a:t>
            </a:fld>
            <a:endParaRPr lang="en-US">
              <a:solidFill>
                <a:prstClr val="white"/>
              </a:solidFill>
              <a:latin typeface="Palatino Linotype"/>
            </a:endParaRPr>
          </a:p>
        </p:txBody>
      </p:sp>
      <p:sp>
        <p:nvSpPr>
          <p:cNvPr id="4" name="Slide Number Placeholder 3"/>
          <p:cNvSpPr>
            <a:spLocks noGrp="1"/>
          </p:cNvSpPr>
          <p:nvPr>
            <p:ph type="sldNum" sz="quarter" idx="12"/>
          </p:nvPr>
        </p:nvSpPr>
        <p:spPr>
          <a:xfrm>
            <a:off x="8543278" y="6356350"/>
            <a:ext cx="561975" cy="365125"/>
          </a:xfrm>
          <a:prstGeom prst="rect">
            <a:avLst/>
          </a:prstGeom>
        </p:spPr>
        <p:txBody>
          <a:bodyPr/>
          <a:lstStyle/>
          <a:p>
            <a:pPr eaLnBrk="1" fontAlgn="auto" hangingPunct="1">
              <a:spcBef>
                <a:spcPts val="0"/>
              </a:spcBef>
              <a:spcAft>
                <a:spcPts val="0"/>
              </a:spcAft>
            </a:pPr>
            <a:fld id="{D522ECB1-49C5-4A2B-8DBF-DE21B355B01A}" type="slidenum">
              <a:rPr lang="en-US" smtClean="0">
                <a:solidFill>
                  <a:prstClr val="white"/>
                </a:solidFill>
                <a:latin typeface="Palatino Linotype"/>
              </a:rPr>
              <a:pPr eaLnBrk="1" fontAlgn="auto" hangingPunct="1">
                <a:spcBef>
                  <a:spcPts val="0"/>
                </a:spcBef>
                <a:spcAft>
                  <a:spcPts val="0"/>
                </a:spcAft>
              </a:pPr>
              <a:t>‹#›</a:t>
            </a:fld>
            <a:endParaRPr lang="en-US">
              <a:solidFill>
                <a:prstClr val="white"/>
              </a:solidFill>
              <a:latin typeface="Palatino Linotype"/>
            </a:endParaRPr>
          </a:p>
        </p:txBody>
      </p:sp>
    </p:spTree>
    <p:extLst>
      <p:ext uri="{BB962C8B-B14F-4D97-AF65-F5344CB8AC3E}">
        <p14:creationId xmlns:p14="http://schemas.microsoft.com/office/powerpoint/2010/main" val="24884687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363347" y="6356350"/>
            <a:ext cx="2085975" cy="365125"/>
          </a:xfrm>
          <a:prstGeom prst="rect">
            <a:avLst/>
          </a:prstGeom>
        </p:spPr>
        <p:txBody>
          <a:bodyPr/>
          <a:lstStyle/>
          <a:p>
            <a:pPr eaLnBrk="1" fontAlgn="auto" hangingPunct="1">
              <a:spcBef>
                <a:spcPts val="0"/>
              </a:spcBef>
              <a:spcAft>
                <a:spcPts val="0"/>
              </a:spcAft>
            </a:pPr>
            <a:fld id="{3268A5E5-E974-4CAA-8772-A2ED67F80860}" type="datetimeFigureOut">
              <a:rPr lang="en-US" smtClean="0">
                <a:solidFill>
                  <a:prstClr val="white"/>
                </a:solidFill>
                <a:latin typeface="Palatino Linotype"/>
              </a:rPr>
              <a:pPr eaLnBrk="1" fontAlgn="auto" hangingPunct="1">
                <a:spcBef>
                  <a:spcPts val="0"/>
                </a:spcBef>
                <a:spcAft>
                  <a:spcPts val="0"/>
                </a:spcAft>
              </a:pPr>
              <a:t>1/10/2021</a:t>
            </a:fld>
            <a:endParaRPr lang="en-US">
              <a:solidFill>
                <a:prstClr val="white"/>
              </a:solidFill>
              <a:latin typeface="Palatino Linotype"/>
            </a:endParaRPr>
          </a:p>
        </p:txBody>
      </p:sp>
      <p:sp>
        <p:nvSpPr>
          <p:cNvPr id="6" name="Footer Placeholder 5"/>
          <p:cNvSpPr>
            <a:spLocks noGrp="1"/>
          </p:cNvSpPr>
          <p:nvPr>
            <p:ph type="ftr" sz="quarter" idx="11"/>
          </p:nvPr>
        </p:nvSpPr>
        <p:spPr>
          <a:xfrm>
            <a:off x="659165" y="6356350"/>
            <a:ext cx="2847975" cy="365125"/>
          </a:xfrm>
          <a:prstGeom prst="rect">
            <a:avLst/>
          </a:prstGeom>
        </p:spPr>
        <p:txBody>
          <a:bodyPr/>
          <a:lstStyle/>
          <a:p>
            <a:pPr eaLnBrk="1" fontAlgn="auto" hangingPunct="1">
              <a:spcBef>
                <a:spcPts val="0"/>
              </a:spcBef>
              <a:spcAft>
                <a:spcPts val="0"/>
              </a:spcAft>
            </a:pPr>
            <a:endParaRPr lang="en-US">
              <a:solidFill>
                <a:prstClr val="white"/>
              </a:solidFill>
              <a:latin typeface="Palatino Linotype"/>
            </a:endParaRPr>
          </a:p>
        </p:txBody>
      </p:sp>
      <p:sp>
        <p:nvSpPr>
          <p:cNvPr id="7" name="Slide Number Placeholder 6"/>
          <p:cNvSpPr>
            <a:spLocks noGrp="1"/>
          </p:cNvSpPr>
          <p:nvPr>
            <p:ph type="sldNum" sz="quarter" idx="12"/>
          </p:nvPr>
        </p:nvSpPr>
        <p:spPr>
          <a:xfrm>
            <a:off x="8543278" y="6356350"/>
            <a:ext cx="561975" cy="365125"/>
          </a:xfrm>
          <a:prstGeom prst="rect">
            <a:avLst/>
          </a:prstGeom>
        </p:spPr>
        <p:txBody>
          <a:bodyPr/>
          <a:lstStyle/>
          <a:p>
            <a:pPr eaLnBrk="1" fontAlgn="auto" hangingPunct="1">
              <a:spcBef>
                <a:spcPts val="0"/>
              </a:spcBef>
              <a:spcAft>
                <a:spcPts val="0"/>
              </a:spcAft>
            </a:pPr>
            <a:fld id="{D522ECB1-49C5-4A2B-8DBF-DE21B355B01A}" type="slidenum">
              <a:rPr lang="en-US" smtClean="0">
                <a:solidFill>
                  <a:prstClr val="white"/>
                </a:solidFill>
                <a:latin typeface="Palatino Linotype"/>
              </a:rPr>
              <a:pPr eaLnBrk="1" fontAlgn="auto" hangingPunct="1">
                <a:spcBef>
                  <a:spcPts val="0"/>
                </a:spcBef>
                <a:spcAft>
                  <a:spcPts val="0"/>
                </a:spcAft>
              </a:pPr>
              <a:t>‹#›</a:t>
            </a:fld>
            <a:endParaRPr lang="en-US">
              <a:solidFill>
                <a:prstClr val="white"/>
              </a:solidFill>
              <a:latin typeface="Palatino Linotype"/>
            </a:endParaRPr>
          </a:p>
        </p:txBody>
      </p:sp>
    </p:spTree>
    <p:extLst>
      <p:ext uri="{BB962C8B-B14F-4D97-AF65-F5344CB8AC3E}">
        <p14:creationId xmlns:p14="http://schemas.microsoft.com/office/powerpoint/2010/main" val="26412587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363347" y="6356350"/>
            <a:ext cx="2085975" cy="365125"/>
          </a:xfrm>
          <a:prstGeom prst="rect">
            <a:avLst/>
          </a:prstGeom>
        </p:spPr>
        <p:txBody>
          <a:bodyPr/>
          <a:lstStyle/>
          <a:p>
            <a:pPr eaLnBrk="1" fontAlgn="auto" hangingPunct="1">
              <a:spcBef>
                <a:spcPts val="0"/>
              </a:spcBef>
              <a:spcAft>
                <a:spcPts val="0"/>
              </a:spcAft>
            </a:pPr>
            <a:fld id="{3268A5E5-E974-4CAA-8772-A2ED67F80860}" type="datetimeFigureOut">
              <a:rPr lang="en-US" smtClean="0">
                <a:solidFill>
                  <a:prstClr val="white"/>
                </a:solidFill>
                <a:latin typeface="Palatino Linotype"/>
              </a:rPr>
              <a:pPr eaLnBrk="1" fontAlgn="auto" hangingPunct="1">
                <a:spcBef>
                  <a:spcPts val="0"/>
                </a:spcBef>
                <a:spcAft>
                  <a:spcPts val="0"/>
                </a:spcAft>
              </a:pPr>
              <a:t>1/10/2021</a:t>
            </a:fld>
            <a:endParaRPr lang="en-US">
              <a:solidFill>
                <a:prstClr val="white"/>
              </a:solidFill>
              <a:latin typeface="Palatino Linotype"/>
            </a:endParaRPr>
          </a:p>
        </p:txBody>
      </p:sp>
      <p:sp>
        <p:nvSpPr>
          <p:cNvPr id="6" name="Footer Placeholder 5"/>
          <p:cNvSpPr>
            <a:spLocks noGrp="1"/>
          </p:cNvSpPr>
          <p:nvPr>
            <p:ph type="ftr" sz="quarter" idx="11"/>
          </p:nvPr>
        </p:nvSpPr>
        <p:spPr>
          <a:xfrm>
            <a:off x="659165" y="6356350"/>
            <a:ext cx="2847975" cy="365125"/>
          </a:xfrm>
          <a:prstGeom prst="rect">
            <a:avLst/>
          </a:prstGeom>
        </p:spPr>
        <p:txBody>
          <a:bodyPr/>
          <a:lstStyle/>
          <a:p>
            <a:pPr eaLnBrk="1" fontAlgn="auto" hangingPunct="1">
              <a:spcBef>
                <a:spcPts val="0"/>
              </a:spcBef>
              <a:spcAft>
                <a:spcPts val="0"/>
              </a:spcAft>
            </a:pPr>
            <a:endParaRPr lang="en-US">
              <a:solidFill>
                <a:prstClr val="white"/>
              </a:solidFill>
              <a:latin typeface="Palatino Linotype"/>
            </a:endParaRPr>
          </a:p>
        </p:txBody>
      </p:sp>
      <p:sp>
        <p:nvSpPr>
          <p:cNvPr id="7" name="Slide Number Placeholder 6"/>
          <p:cNvSpPr>
            <a:spLocks noGrp="1"/>
          </p:cNvSpPr>
          <p:nvPr>
            <p:ph type="sldNum" sz="quarter" idx="12"/>
          </p:nvPr>
        </p:nvSpPr>
        <p:spPr>
          <a:xfrm>
            <a:off x="8543278" y="6356350"/>
            <a:ext cx="561975" cy="365125"/>
          </a:xfrm>
          <a:prstGeom prst="rect">
            <a:avLst/>
          </a:prstGeom>
        </p:spPr>
        <p:txBody>
          <a:bodyPr/>
          <a:lstStyle/>
          <a:p>
            <a:pPr eaLnBrk="1" fontAlgn="auto" hangingPunct="1">
              <a:spcBef>
                <a:spcPts val="0"/>
              </a:spcBef>
              <a:spcAft>
                <a:spcPts val="0"/>
              </a:spcAft>
            </a:pPr>
            <a:fld id="{D522ECB1-49C5-4A2B-8DBF-DE21B355B01A}" type="slidenum">
              <a:rPr lang="en-US" smtClean="0">
                <a:solidFill>
                  <a:prstClr val="white"/>
                </a:solidFill>
                <a:latin typeface="Palatino Linotype"/>
              </a:rPr>
              <a:pPr eaLnBrk="1" fontAlgn="auto" hangingPunct="1">
                <a:spcBef>
                  <a:spcPts val="0"/>
                </a:spcBef>
                <a:spcAft>
                  <a:spcPts val="0"/>
                </a:spcAft>
              </a:pPr>
              <a:t>‹#›</a:t>
            </a:fld>
            <a:endParaRPr lang="en-US">
              <a:solidFill>
                <a:prstClr val="white"/>
              </a:solidFill>
              <a:latin typeface="Palatino Linotype"/>
            </a:endParaRPr>
          </a:p>
        </p:txBody>
      </p:sp>
    </p:spTree>
    <p:extLst>
      <p:ext uri="{BB962C8B-B14F-4D97-AF65-F5344CB8AC3E}">
        <p14:creationId xmlns:p14="http://schemas.microsoft.com/office/powerpoint/2010/main" val="30664289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363347" y="6356350"/>
            <a:ext cx="2085975" cy="365125"/>
          </a:xfrm>
          <a:prstGeom prst="rect">
            <a:avLst/>
          </a:prstGeom>
        </p:spPr>
        <p:txBody>
          <a:bodyPr/>
          <a:lstStyle/>
          <a:p>
            <a:pPr eaLnBrk="1" fontAlgn="auto" hangingPunct="1">
              <a:spcBef>
                <a:spcPts val="0"/>
              </a:spcBef>
              <a:spcAft>
                <a:spcPts val="0"/>
              </a:spcAft>
            </a:pPr>
            <a:fld id="{3268A5E5-E974-4CAA-8772-A2ED67F80860}" type="datetimeFigureOut">
              <a:rPr lang="en-US" smtClean="0">
                <a:solidFill>
                  <a:prstClr val="white"/>
                </a:solidFill>
                <a:latin typeface="Palatino Linotype"/>
              </a:rPr>
              <a:pPr eaLnBrk="1" fontAlgn="auto" hangingPunct="1">
                <a:spcBef>
                  <a:spcPts val="0"/>
                </a:spcBef>
                <a:spcAft>
                  <a:spcPts val="0"/>
                </a:spcAft>
              </a:pPr>
              <a:t>1/10/2021</a:t>
            </a:fld>
            <a:endParaRPr lang="en-US">
              <a:solidFill>
                <a:prstClr val="white"/>
              </a:solidFill>
              <a:latin typeface="Palatino Linotype"/>
            </a:endParaRPr>
          </a:p>
        </p:txBody>
      </p:sp>
      <p:sp>
        <p:nvSpPr>
          <p:cNvPr id="5" name="Footer Placeholder 4"/>
          <p:cNvSpPr>
            <a:spLocks noGrp="1"/>
          </p:cNvSpPr>
          <p:nvPr>
            <p:ph type="ftr" sz="quarter" idx="11"/>
          </p:nvPr>
        </p:nvSpPr>
        <p:spPr>
          <a:xfrm>
            <a:off x="659165" y="6356350"/>
            <a:ext cx="2847975" cy="365125"/>
          </a:xfrm>
          <a:prstGeom prst="rect">
            <a:avLst/>
          </a:prstGeom>
        </p:spPr>
        <p:txBody>
          <a:bodyPr/>
          <a:lstStyle/>
          <a:p>
            <a:pPr eaLnBrk="1" fontAlgn="auto" hangingPunct="1">
              <a:spcBef>
                <a:spcPts val="0"/>
              </a:spcBef>
              <a:spcAft>
                <a:spcPts val="0"/>
              </a:spcAft>
            </a:pPr>
            <a:endParaRPr lang="en-US">
              <a:solidFill>
                <a:prstClr val="white"/>
              </a:solidFill>
              <a:latin typeface="Palatino Linotype"/>
            </a:endParaRPr>
          </a:p>
        </p:txBody>
      </p:sp>
      <p:sp>
        <p:nvSpPr>
          <p:cNvPr id="6" name="Slide Number Placeholder 5"/>
          <p:cNvSpPr>
            <a:spLocks noGrp="1"/>
          </p:cNvSpPr>
          <p:nvPr>
            <p:ph type="sldNum" sz="quarter" idx="12"/>
          </p:nvPr>
        </p:nvSpPr>
        <p:spPr>
          <a:xfrm>
            <a:off x="8543278" y="6356350"/>
            <a:ext cx="561975" cy="365125"/>
          </a:xfrm>
          <a:prstGeom prst="rect">
            <a:avLst/>
          </a:prstGeom>
        </p:spPr>
        <p:txBody>
          <a:bodyPr/>
          <a:lstStyle/>
          <a:p>
            <a:pPr eaLnBrk="1" fontAlgn="auto" hangingPunct="1">
              <a:spcBef>
                <a:spcPts val="0"/>
              </a:spcBef>
              <a:spcAft>
                <a:spcPts val="0"/>
              </a:spcAft>
            </a:pPr>
            <a:fld id="{D522ECB1-49C5-4A2B-8DBF-DE21B355B01A}" type="slidenum">
              <a:rPr lang="en-US" smtClean="0">
                <a:solidFill>
                  <a:prstClr val="white"/>
                </a:solidFill>
                <a:latin typeface="Palatino Linotype"/>
              </a:rPr>
              <a:pPr eaLnBrk="1" fontAlgn="auto" hangingPunct="1">
                <a:spcBef>
                  <a:spcPts val="0"/>
                </a:spcBef>
                <a:spcAft>
                  <a:spcPts val="0"/>
                </a:spcAft>
              </a:pPr>
              <a:t>‹#›</a:t>
            </a:fld>
            <a:endParaRPr lang="en-US">
              <a:solidFill>
                <a:prstClr val="white"/>
              </a:solidFill>
              <a:latin typeface="Palatino Linotype"/>
            </a:endParaRPr>
          </a:p>
        </p:txBody>
      </p:sp>
    </p:spTree>
    <p:extLst>
      <p:ext uri="{BB962C8B-B14F-4D97-AF65-F5344CB8AC3E}">
        <p14:creationId xmlns:p14="http://schemas.microsoft.com/office/powerpoint/2010/main" val="28350232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363347" y="6356350"/>
            <a:ext cx="2085975" cy="365125"/>
          </a:xfrm>
          <a:prstGeom prst="rect">
            <a:avLst/>
          </a:prstGeom>
        </p:spPr>
        <p:txBody>
          <a:bodyPr/>
          <a:lstStyle/>
          <a:p>
            <a:pPr eaLnBrk="1" fontAlgn="auto" hangingPunct="1">
              <a:spcBef>
                <a:spcPts val="0"/>
              </a:spcBef>
              <a:spcAft>
                <a:spcPts val="0"/>
              </a:spcAft>
            </a:pPr>
            <a:fld id="{3268A5E5-E974-4CAA-8772-A2ED67F80860}" type="datetimeFigureOut">
              <a:rPr lang="en-US" smtClean="0">
                <a:solidFill>
                  <a:prstClr val="white"/>
                </a:solidFill>
                <a:latin typeface="Palatino Linotype"/>
              </a:rPr>
              <a:pPr eaLnBrk="1" fontAlgn="auto" hangingPunct="1">
                <a:spcBef>
                  <a:spcPts val="0"/>
                </a:spcBef>
                <a:spcAft>
                  <a:spcPts val="0"/>
                </a:spcAft>
              </a:pPr>
              <a:t>1/10/2021</a:t>
            </a:fld>
            <a:endParaRPr lang="en-US">
              <a:solidFill>
                <a:prstClr val="white"/>
              </a:solidFill>
              <a:latin typeface="Palatino Linotype"/>
            </a:endParaRPr>
          </a:p>
        </p:txBody>
      </p:sp>
      <p:sp>
        <p:nvSpPr>
          <p:cNvPr id="5" name="Footer Placeholder 4"/>
          <p:cNvSpPr>
            <a:spLocks noGrp="1"/>
          </p:cNvSpPr>
          <p:nvPr>
            <p:ph type="ftr" sz="quarter" idx="11"/>
          </p:nvPr>
        </p:nvSpPr>
        <p:spPr>
          <a:xfrm>
            <a:off x="659165" y="6356350"/>
            <a:ext cx="2847975" cy="365125"/>
          </a:xfrm>
          <a:prstGeom prst="rect">
            <a:avLst/>
          </a:prstGeom>
        </p:spPr>
        <p:txBody>
          <a:bodyPr/>
          <a:lstStyle/>
          <a:p>
            <a:pPr eaLnBrk="1" fontAlgn="auto" hangingPunct="1">
              <a:spcBef>
                <a:spcPts val="0"/>
              </a:spcBef>
              <a:spcAft>
                <a:spcPts val="0"/>
              </a:spcAft>
            </a:pPr>
            <a:endParaRPr lang="en-US">
              <a:solidFill>
                <a:prstClr val="white"/>
              </a:solidFill>
              <a:latin typeface="Palatino Linotype"/>
            </a:endParaRPr>
          </a:p>
        </p:txBody>
      </p:sp>
      <p:sp>
        <p:nvSpPr>
          <p:cNvPr id="6" name="Slide Number Placeholder 5"/>
          <p:cNvSpPr>
            <a:spLocks noGrp="1"/>
          </p:cNvSpPr>
          <p:nvPr>
            <p:ph type="sldNum" sz="quarter" idx="12"/>
          </p:nvPr>
        </p:nvSpPr>
        <p:spPr>
          <a:xfrm>
            <a:off x="8543278" y="6356350"/>
            <a:ext cx="561975" cy="365125"/>
          </a:xfrm>
          <a:prstGeom prst="rect">
            <a:avLst/>
          </a:prstGeom>
        </p:spPr>
        <p:txBody>
          <a:bodyPr/>
          <a:lstStyle/>
          <a:p>
            <a:pPr eaLnBrk="1" fontAlgn="auto" hangingPunct="1">
              <a:spcBef>
                <a:spcPts val="0"/>
              </a:spcBef>
              <a:spcAft>
                <a:spcPts val="0"/>
              </a:spcAft>
            </a:pPr>
            <a:fld id="{D522ECB1-49C5-4A2B-8DBF-DE21B355B01A}" type="slidenum">
              <a:rPr lang="en-US" smtClean="0">
                <a:solidFill>
                  <a:prstClr val="white"/>
                </a:solidFill>
                <a:latin typeface="Palatino Linotype"/>
              </a:rPr>
              <a:pPr eaLnBrk="1" fontAlgn="auto" hangingPunct="1">
                <a:spcBef>
                  <a:spcPts val="0"/>
                </a:spcBef>
                <a:spcAft>
                  <a:spcPts val="0"/>
                </a:spcAft>
              </a:pPr>
              <a:t>‹#›</a:t>
            </a:fld>
            <a:endParaRPr lang="en-US">
              <a:solidFill>
                <a:prstClr val="white"/>
              </a:solidFill>
              <a:latin typeface="Palatino Linotype"/>
            </a:endParaRPr>
          </a:p>
        </p:txBody>
      </p:sp>
    </p:spTree>
    <p:extLst>
      <p:ext uri="{BB962C8B-B14F-4D97-AF65-F5344CB8AC3E}">
        <p14:creationId xmlns:p14="http://schemas.microsoft.com/office/powerpoint/2010/main" val="18998064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dirty="0" smtClean="0"/>
              <a:t>Click to edit Master title style</a:t>
            </a:r>
            <a:endParaRPr kumimoji="0" lang="en-US" dirty="0"/>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fontAlgn="auto" hangingPunct="1">
              <a:spcBef>
                <a:spcPts val="0"/>
              </a:spcBef>
              <a:spcAft>
                <a:spcPts val="0"/>
              </a:spcAft>
            </a:pPr>
            <a:endParaRPr lang="en-US">
              <a:solidFill>
                <a:prstClr val="white"/>
              </a:solidFill>
            </a:endParaRPr>
          </a:p>
        </p:txBody>
      </p:sp>
      <p:sp>
        <p:nvSpPr>
          <p:cNvPr id="15" name="Date Placeholder 14"/>
          <p:cNvSpPr>
            <a:spLocks noGrp="1"/>
          </p:cNvSpPr>
          <p:nvPr>
            <p:ph type="dt" sz="half" idx="10"/>
          </p:nvPr>
        </p:nvSpPr>
        <p:spPr>
          <a:xfrm>
            <a:off x="5791200" y="6203667"/>
            <a:ext cx="2590800" cy="384048"/>
          </a:xfrm>
          <a:prstGeom prst="rect">
            <a:avLst/>
          </a:prstGeom>
        </p:spPr>
        <p:txBody>
          <a:bodyPr/>
          <a:lstStyle/>
          <a:p>
            <a:pPr eaLnBrk="1" fontAlgn="auto" hangingPunct="1">
              <a:spcBef>
                <a:spcPts val="0"/>
              </a:spcBef>
              <a:spcAft>
                <a:spcPts val="0"/>
              </a:spcAft>
            </a:pPr>
            <a:fld id="{2C6B7AAD-6E91-4AD9-91BD-A111013341E3}" type="datetimeFigureOut">
              <a:rPr lang="en-US" smtClean="0">
                <a:solidFill>
                  <a:prstClr val="white"/>
                </a:solidFill>
                <a:latin typeface="Constantia"/>
              </a:rPr>
              <a:pPr eaLnBrk="1" fontAlgn="auto" hangingPunct="1">
                <a:spcBef>
                  <a:spcPts val="0"/>
                </a:spcBef>
                <a:spcAft>
                  <a:spcPts val="0"/>
                </a:spcAft>
              </a:pPr>
              <a:t>1/10/2021</a:t>
            </a:fld>
            <a:endParaRPr lang="en-US">
              <a:solidFill>
                <a:prstClr val="white"/>
              </a:solidFill>
              <a:latin typeface="Constantia"/>
            </a:endParaRPr>
          </a:p>
        </p:txBody>
      </p:sp>
      <p:sp>
        <p:nvSpPr>
          <p:cNvPr id="16" name="Slide Number Placeholder 15"/>
          <p:cNvSpPr>
            <a:spLocks noGrp="1"/>
          </p:cNvSpPr>
          <p:nvPr>
            <p:ph type="sldNum" sz="quarter" idx="11"/>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
        <p:nvSpPr>
          <p:cNvPr id="17" name="Footer Placeholder 16"/>
          <p:cNvSpPr>
            <a:spLocks noGrp="1"/>
          </p:cNvSpPr>
          <p:nvPr>
            <p:ph type="ftr" sz="quarter" idx="12"/>
          </p:nvPr>
        </p:nvSpPr>
        <p:spPr>
          <a:xfrm>
            <a:off x="2133600" y="6203667"/>
            <a:ext cx="3581400" cy="384048"/>
          </a:xfrm>
          <a:prstGeom prst="rect">
            <a:avLst/>
          </a:prstGeom>
        </p:spPr>
        <p:txBody>
          <a:bodyPr/>
          <a:lstStyle/>
          <a:p>
            <a:pPr eaLnBrk="1" fontAlgn="auto" hangingPunct="1">
              <a:spcBef>
                <a:spcPts val="0"/>
              </a:spcBef>
              <a:spcAft>
                <a:spcPts val="0"/>
              </a:spcAft>
            </a:pPr>
            <a:endParaRPr lang="en-US">
              <a:solidFill>
                <a:prstClr val="white"/>
              </a:solidFill>
              <a:latin typeface="Constantia"/>
            </a:endParaRPr>
          </a:p>
        </p:txBody>
      </p:sp>
    </p:spTree>
    <p:extLst>
      <p:ext uri="{BB962C8B-B14F-4D97-AF65-F5344CB8AC3E}">
        <p14:creationId xmlns:p14="http://schemas.microsoft.com/office/powerpoint/2010/main" val="3283137684"/>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381000" y="1066800"/>
            <a:ext cx="8458200" cy="5638800"/>
          </a:xfrm>
        </p:spPr>
        <p:txBody>
          <a:bodyPr/>
          <a:lstStyle>
            <a:lvl1pPr>
              <a:defRPr sz="3200">
                <a:solidFill>
                  <a:schemeClr val="accent1">
                    <a:lumMod val="40000"/>
                    <a:lumOff val="60000"/>
                  </a:schemeClr>
                </a:solidFill>
              </a:defRPr>
            </a:lvl1pPr>
            <a:lvl2pPr>
              <a:spcBef>
                <a:spcPts val="0"/>
              </a:spcBef>
              <a:defRPr>
                <a:solidFill>
                  <a:schemeClr val="tx1"/>
                </a:solidFill>
              </a:defRPr>
            </a:lvl2pPr>
            <a:lvl3pPr>
              <a:spcBef>
                <a:spcPts val="0"/>
              </a:spcBef>
              <a:defRPr>
                <a:solidFill>
                  <a:schemeClr val="tx1"/>
                </a:solidFill>
              </a:defRPr>
            </a:lvl3pPr>
            <a:lvl4pPr>
              <a:spcBef>
                <a:spcPts val="0"/>
              </a:spcBef>
              <a:defRPr>
                <a:solidFill>
                  <a:schemeClr val="tx1"/>
                </a:solidFill>
              </a:defRPr>
            </a:lvl4pPr>
            <a:lvl5pPr>
              <a:spcBef>
                <a:spcPts val="0"/>
              </a:spcBef>
              <a:defRPr>
                <a:solidFill>
                  <a:schemeClr val="tx1"/>
                </a:solidFill>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5" name="Slide Number Placeholder 14"/>
          <p:cNvSpPr>
            <a:spLocks noGrp="1"/>
          </p:cNvSpPr>
          <p:nvPr>
            <p:ph type="sldNum" sz="quarter" idx="15"/>
          </p:nvPr>
        </p:nvSpPr>
        <p:spPr/>
        <p:txBody>
          <a:bodyPr/>
          <a:lstStyle>
            <a:lvl1pPr algn="ctr">
              <a:defRPr/>
            </a:lvl1pPr>
          </a:lstStyle>
          <a:p>
            <a:fld id="{E42AAEE5-EC57-47A7-8EBA-F1861BAE82C7}" type="slidenum">
              <a:rPr lang="en-US" smtClean="0">
                <a:solidFill>
                  <a:srgbClr val="C6E7FC"/>
                </a:solidFill>
              </a:rPr>
              <a:pPr/>
              <a:t>‹#›</a:t>
            </a:fld>
            <a:endParaRPr lang="en-US">
              <a:solidFill>
                <a:srgbClr val="C6E7FC"/>
              </a:solidFill>
            </a:endParaRPr>
          </a:p>
        </p:txBody>
      </p:sp>
      <p:sp>
        <p:nvSpPr>
          <p:cNvPr id="17" name="Title 16"/>
          <p:cNvSpPr>
            <a:spLocks noGrp="1"/>
          </p:cNvSpPr>
          <p:nvPr>
            <p:ph type="title"/>
          </p:nvPr>
        </p:nvSpPr>
        <p:spPr>
          <a:xfrm>
            <a:off x="381000" y="228600"/>
            <a:ext cx="8458200" cy="762000"/>
          </a:xfrm>
        </p:spPr>
        <p:txBody>
          <a:bodyPr rtlCol="0" anchor="b" anchorCtr="0"/>
          <a:lstStyle/>
          <a:p>
            <a:r>
              <a:rPr kumimoji="0" lang="en-US" dirty="0" smtClean="0"/>
              <a:t>Click to edit Master title style</a:t>
            </a:r>
            <a:endParaRPr kumimoji="0" lang="en-US" dirty="0"/>
          </a:p>
        </p:txBody>
      </p:sp>
    </p:spTree>
    <p:extLst>
      <p:ext uri="{BB962C8B-B14F-4D97-AF65-F5344CB8AC3E}">
        <p14:creationId xmlns:p14="http://schemas.microsoft.com/office/powerpoint/2010/main" val="3702001312"/>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791200" y="6203667"/>
            <a:ext cx="2590800" cy="384048"/>
          </a:xfrm>
          <a:prstGeom prst="rect">
            <a:avLst/>
          </a:prstGeom>
        </p:spPr>
        <p:txBody>
          <a:bodyPr/>
          <a:lstStyle/>
          <a:p>
            <a:pPr eaLnBrk="1" fontAlgn="auto" hangingPunct="1">
              <a:spcBef>
                <a:spcPts val="0"/>
              </a:spcBef>
              <a:spcAft>
                <a:spcPts val="0"/>
              </a:spcAft>
            </a:pPr>
            <a:fld id="{2C6B7AAD-6E91-4AD9-91BD-A111013341E3}" type="datetimeFigureOut">
              <a:rPr lang="en-US" smtClean="0">
                <a:solidFill>
                  <a:prstClr val="white"/>
                </a:solidFill>
                <a:latin typeface="Constantia"/>
              </a:rPr>
              <a:pPr eaLnBrk="1" fontAlgn="auto" hangingPunct="1">
                <a:spcBef>
                  <a:spcPts val="0"/>
                </a:spcBef>
                <a:spcAft>
                  <a:spcPts val="0"/>
                </a:spcAft>
              </a:pPr>
              <a:t>1/10/2021</a:t>
            </a:fld>
            <a:endParaRPr lang="en-US">
              <a:solidFill>
                <a:prstClr val="white"/>
              </a:solidFill>
              <a:latin typeface="Constantia"/>
            </a:endParaRPr>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pPr eaLnBrk="1" fontAlgn="auto" hangingPunct="1">
              <a:spcBef>
                <a:spcPts val="0"/>
              </a:spcBef>
              <a:spcAft>
                <a:spcPts val="0"/>
              </a:spcAft>
            </a:pPr>
            <a:endParaRPr lang="en-US">
              <a:solidFill>
                <a:prstClr val="white"/>
              </a:solidFill>
              <a:latin typeface="Constantia"/>
            </a:endParaRPr>
          </a:p>
        </p:txBody>
      </p:sp>
      <p:sp>
        <p:nvSpPr>
          <p:cNvPr id="6" name="Slide Number Placeholder 5"/>
          <p:cNvSpPr>
            <a:spLocks noGrp="1"/>
          </p:cNvSpPr>
          <p:nvPr>
            <p:ph type="sldNum" sz="quarter" idx="12"/>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3190411"/>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791200" y="6203667"/>
            <a:ext cx="2590800" cy="384048"/>
          </a:xfrm>
          <a:prstGeom prst="rect">
            <a:avLst/>
          </a:prstGeom>
        </p:spPr>
        <p:txBody>
          <a:bodyPr/>
          <a:lstStyle/>
          <a:p>
            <a:pPr eaLnBrk="1" fontAlgn="auto" hangingPunct="1">
              <a:spcBef>
                <a:spcPts val="0"/>
              </a:spcBef>
              <a:spcAft>
                <a:spcPts val="0"/>
              </a:spcAft>
            </a:pPr>
            <a:fld id="{2C6B7AAD-6E91-4AD9-91BD-A111013341E3}" type="datetimeFigureOut">
              <a:rPr lang="en-US" smtClean="0">
                <a:solidFill>
                  <a:prstClr val="white"/>
                </a:solidFill>
                <a:latin typeface="Constantia"/>
              </a:rPr>
              <a:pPr eaLnBrk="1" fontAlgn="auto" hangingPunct="1">
                <a:spcBef>
                  <a:spcPts val="0"/>
                </a:spcBef>
                <a:spcAft>
                  <a:spcPts val="0"/>
                </a:spcAft>
              </a:pPr>
              <a:t>1/10/2021</a:t>
            </a:fld>
            <a:endParaRPr lang="en-US">
              <a:solidFill>
                <a:prstClr val="white"/>
              </a:solidFill>
              <a:latin typeface="Constantia"/>
            </a:endParaRPr>
          </a:p>
        </p:txBody>
      </p:sp>
      <p:sp>
        <p:nvSpPr>
          <p:cNvPr id="6" name="Footer Placeholder 5"/>
          <p:cNvSpPr>
            <a:spLocks noGrp="1"/>
          </p:cNvSpPr>
          <p:nvPr>
            <p:ph type="ftr" sz="quarter" idx="11"/>
          </p:nvPr>
        </p:nvSpPr>
        <p:spPr>
          <a:xfrm>
            <a:off x="2133600" y="6203667"/>
            <a:ext cx="3581400" cy="384048"/>
          </a:xfrm>
          <a:prstGeom prst="rect">
            <a:avLst/>
          </a:prstGeom>
        </p:spPr>
        <p:txBody>
          <a:bodyPr/>
          <a:lstStyle/>
          <a:p>
            <a:pPr eaLnBrk="1" fontAlgn="auto" hangingPunct="1">
              <a:spcBef>
                <a:spcPts val="0"/>
              </a:spcBef>
              <a:spcAft>
                <a:spcPts val="0"/>
              </a:spcAft>
            </a:pPr>
            <a:endParaRPr lang="en-US">
              <a:solidFill>
                <a:prstClr val="white"/>
              </a:solidFill>
              <a:latin typeface="Constantia"/>
            </a:endParaRPr>
          </a:p>
        </p:txBody>
      </p:sp>
      <p:sp>
        <p:nvSpPr>
          <p:cNvPr id="7" name="Slide Number Placeholder 6"/>
          <p:cNvSpPr>
            <a:spLocks noGrp="1"/>
          </p:cNvSpPr>
          <p:nvPr>
            <p:ph type="sldNum" sz="quarter" idx="12"/>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
        <p:nvSpPr>
          <p:cNvPr id="2" name="Title 1"/>
          <p:cNvSpPr>
            <a:spLocks noGrp="1"/>
          </p:cNvSpPr>
          <p:nvPr>
            <p:ph type="title"/>
          </p:nvPr>
        </p:nvSpPr>
        <p:spPr>
          <a:xfrm>
            <a:off x="381000" y="228600"/>
            <a:ext cx="8458200" cy="762000"/>
          </a:xfrm>
        </p:spPr>
        <p:txBody>
          <a:bodyPr/>
          <a:lstStyle/>
          <a:p>
            <a:r>
              <a:rPr kumimoji="0" lang="en-US" dirty="0" smtClean="0"/>
              <a:t>Click to edit Master title style</a:t>
            </a:r>
            <a:endParaRPr kumimoji="0" lang="en-US" dirty="0"/>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433457891"/>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
        <p:nvSpPr>
          <p:cNvPr id="8" name="Footer Placeholder 7"/>
          <p:cNvSpPr>
            <a:spLocks noGrp="1"/>
          </p:cNvSpPr>
          <p:nvPr>
            <p:ph type="ftr" sz="quarter" idx="11"/>
          </p:nvPr>
        </p:nvSpPr>
        <p:spPr>
          <a:xfrm>
            <a:off x="2133600" y="6203667"/>
            <a:ext cx="3581400" cy="384048"/>
          </a:xfrm>
          <a:prstGeom prst="rect">
            <a:avLst/>
          </a:prstGeom>
        </p:spPr>
        <p:txBody>
          <a:bodyPr/>
          <a:lstStyle/>
          <a:p>
            <a:pPr eaLnBrk="1" fontAlgn="auto" hangingPunct="1">
              <a:spcBef>
                <a:spcPts val="0"/>
              </a:spcBef>
              <a:spcAft>
                <a:spcPts val="0"/>
              </a:spcAft>
            </a:pPr>
            <a:endParaRPr lang="en-US">
              <a:solidFill>
                <a:prstClr val="white"/>
              </a:solidFill>
              <a:latin typeface="Constantia"/>
            </a:endParaRPr>
          </a:p>
        </p:txBody>
      </p:sp>
      <p:sp>
        <p:nvSpPr>
          <p:cNvPr id="7" name="Date Placeholder 6"/>
          <p:cNvSpPr>
            <a:spLocks noGrp="1"/>
          </p:cNvSpPr>
          <p:nvPr>
            <p:ph type="dt" sz="half" idx="10"/>
          </p:nvPr>
        </p:nvSpPr>
        <p:spPr>
          <a:xfrm>
            <a:off x="5791200" y="6203667"/>
            <a:ext cx="2590800" cy="384048"/>
          </a:xfrm>
          <a:prstGeom prst="rect">
            <a:avLst/>
          </a:prstGeom>
        </p:spPr>
        <p:txBody>
          <a:bodyPr/>
          <a:lstStyle/>
          <a:p>
            <a:pPr eaLnBrk="1" fontAlgn="auto" hangingPunct="1">
              <a:spcBef>
                <a:spcPts val="0"/>
              </a:spcBef>
              <a:spcAft>
                <a:spcPts val="0"/>
              </a:spcAft>
            </a:pPr>
            <a:fld id="{2C6B7AAD-6E91-4AD9-91BD-A111013341E3}" type="datetimeFigureOut">
              <a:rPr lang="en-US" smtClean="0">
                <a:solidFill>
                  <a:prstClr val="white"/>
                </a:solidFill>
                <a:latin typeface="Constantia"/>
              </a:rPr>
              <a:pPr eaLnBrk="1" fontAlgn="auto" hangingPunct="1">
                <a:spcBef>
                  <a:spcPts val="0"/>
                </a:spcBef>
                <a:spcAft>
                  <a:spcPts val="0"/>
                </a:spcAft>
              </a:pPr>
              <a:t>1/10/2021</a:t>
            </a:fld>
            <a:endParaRPr lang="en-US">
              <a:solidFill>
                <a:prstClr val="white"/>
              </a:solidFill>
              <a:latin typeface="Constantia"/>
            </a:endParaRPr>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6558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5791200" y="6203667"/>
            <a:ext cx="2590800" cy="384048"/>
          </a:xfrm>
          <a:prstGeom prst="rect">
            <a:avLst/>
          </a:prstGeom>
        </p:spPr>
        <p:txBody>
          <a:bodyPr/>
          <a:lstStyle/>
          <a:p>
            <a:pPr eaLnBrk="1" fontAlgn="auto" hangingPunct="1">
              <a:spcBef>
                <a:spcPts val="0"/>
              </a:spcBef>
              <a:spcAft>
                <a:spcPts val="0"/>
              </a:spcAft>
            </a:pPr>
            <a:fld id="{2C6B7AAD-6E91-4AD9-91BD-A111013341E3}" type="datetimeFigureOut">
              <a:rPr lang="en-US" smtClean="0">
                <a:solidFill>
                  <a:prstClr val="white"/>
                </a:solidFill>
                <a:latin typeface="Constantia"/>
              </a:rPr>
              <a:pPr eaLnBrk="1" fontAlgn="auto" hangingPunct="1">
                <a:spcBef>
                  <a:spcPts val="0"/>
                </a:spcBef>
                <a:spcAft>
                  <a:spcPts val="0"/>
                </a:spcAft>
              </a:pPr>
              <a:t>1/10/2021</a:t>
            </a:fld>
            <a:endParaRPr lang="en-US">
              <a:solidFill>
                <a:prstClr val="white"/>
              </a:solidFill>
              <a:latin typeface="Constantia"/>
            </a:endParaRPr>
          </a:p>
        </p:txBody>
      </p:sp>
      <p:sp>
        <p:nvSpPr>
          <p:cNvPr id="4" name="Footer Placeholder 3"/>
          <p:cNvSpPr>
            <a:spLocks noGrp="1"/>
          </p:cNvSpPr>
          <p:nvPr>
            <p:ph type="ftr" sz="quarter" idx="11"/>
          </p:nvPr>
        </p:nvSpPr>
        <p:spPr>
          <a:xfrm>
            <a:off x="2133600" y="6203667"/>
            <a:ext cx="3581400" cy="384048"/>
          </a:xfrm>
          <a:prstGeom prst="rect">
            <a:avLst/>
          </a:prstGeom>
        </p:spPr>
        <p:txBody>
          <a:bodyPr/>
          <a:lstStyle/>
          <a:p>
            <a:pPr eaLnBrk="1" fontAlgn="auto" hangingPunct="1">
              <a:spcBef>
                <a:spcPts val="0"/>
              </a:spcBef>
              <a:spcAft>
                <a:spcPts val="0"/>
              </a:spcAft>
            </a:pPr>
            <a:endParaRPr lang="en-US">
              <a:solidFill>
                <a:prstClr val="white"/>
              </a:solidFill>
              <a:latin typeface="Constantia"/>
            </a:endParaRPr>
          </a:p>
        </p:txBody>
      </p:sp>
      <p:sp>
        <p:nvSpPr>
          <p:cNvPr id="5" name="Slide Number Placeholder 4"/>
          <p:cNvSpPr>
            <a:spLocks noGrp="1"/>
          </p:cNvSpPr>
          <p:nvPr>
            <p:ph type="sldNum" sz="quarter" idx="12"/>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2302046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791200" y="6203667"/>
            <a:ext cx="2590800" cy="384048"/>
          </a:xfrm>
          <a:prstGeom prst="rect">
            <a:avLst/>
          </a:prstGeom>
        </p:spPr>
        <p:txBody>
          <a:bodyPr/>
          <a:lstStyle/>
          <a:p>
            <a:pPr eaLnBrk="1" fontAlgn="auto" hangingPunct="1">
              <a:spcBef>
                <a:spcPts val="0"/>
              </a:spcBef>
              <a:spcAft>
                <a:spcPts val="0"/>
              </a:spcAft>
            </a:pPr>
            <a:fld id="{2C6B7AAD-6E91-4AD9-91BD-A111013341E3}" type="datetimeFigureOut">
              <a:rPr lang="en-US" smtClean="0">
                <a:solidFill>
                  <a:prstClr val="white"/>
                </a:solidFill>
                <a:latin typeface="Constantia"/>
              </a:rPr>
              <a:pPr eaLnBrk="1" fontAlgn="auto" hangingPunct="1">
                <a:spcBef>
                  <a:spcPts val="0"/>
                </a:spcBef>
                <a:spcAft>
                  <a:spcPts val="0"/>
                </a:spcAft>
              </a:pPr>
              <a:t>1/10/2021</a:t>
            </a:fld>
            <a:endParaRPr lang="en-US">
              <a:solidFill>
                <a:prstClr val="white"/>
              </a:solidFill>
              <a:latin typeface="Constantia"/>
            </a:endParaRPr>
          </a:p>
        </p:txBody>
      </p:sp>
      <p:sp>
        <p:nvSpPr>
          <p:cNvPr id="3" name="Footer Placeholder 2"/>
          <p:cNvSpPr>
            <a:spLocks noGrp="1"/>
          </p:cNvSpPr>
          <p:nvPr>
            <p:ph type="ftr" sz="quarter" idx="11"/>
          </p:nvPr>
        </p:nvSpPr>
        <p:spPr>
          <a:xfrm>
            <a:off x="2133600" y="6203667"/>
            <a:ext cx="3581400" cy="384048"/>
          </a:xfrm>
          <a:prstGeom prst="rect">
            <a:avLst/>
          </a:prstGeom>
        </p:spPr>
        <p:txBody>
          <a:bodyPr/>
          <a:lstStyle/>
          <a:p>
            <a:pPr eaLnBrk="1" fontAlgn="auto" hangingPunct="1">
              <a:spcBef>
                <a:spcPts val="0"/>
              </a:spcBef>
              <a:spcAft>
                <a:spcPts val="0"/>
              </a:spcAft>
            </a:pPr>
            <a:endParaRPr lang="en-US">
              <a:solidFill>
                <a:prstClr val="white"/>
              </a:solidFill>
              <a:latin typeface="Constantia"/>
            </a:endParaRPr>
          </a:p>
        </p:txBody>
      </p:sp>
      <p:sp>
        <p:nvSpPr>
          <p:cNvPr id="4" name="Slide Number Placeholder 3"/>
          <p:cNvSpPr>
            <a:spLocks noGrp="1"/>
          </p:cNvSpPr>
          <p:nvPr>
            <p:ph type="sldNum" sz="quarter" idx="12"/>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Tree>
    <p:extLst>
      <p:ext uri="{BB962C8B-B14F-4D97-AF65-F5344CB8AC3E}">
        <p14:creationId xmlns:p14="http://schemas.microsoft.com/office/powerpoint/2010/main" val="18732372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a:xfrm>
            <a:off x="5791200" y="6203667"/>
            <a:ext cx="2590800" cy="384048"/>
          </a:xfrm>
          <a:prstGeom prst="rect">
            <a:avLst/>
          </a:prstGeom>
        </p:spPr>
        <p:txBody>
          <a:bodyPr/>
          <a:lstStyle/>
          <a:p>
            <a:pPr eaLnBrk="1" fontAlgn="auto" hangingPunct="1">
              <a:spcBef>
                <a:spcPts val="0"/>
              </a:spcBef>
              <a:spcAft>
                <a:spcPts val="0"/>
              </a:spcAft>
            </a:pPr>
            <a:fld id="{2C6B7AAD-6E91-4AD9-91BD-A111013341E3}" type="datetimeFigureOut">
              <a:rPr lang="en-US" smtClean="0">
                <a:solidFill>
                  <a:prstClr val="white"/>
                </a:solidFill>
                <a:latin typeface="Constantia"/>
              </a:rPr>
              <a:pPr eaLnBrk="1" fontAlgn="auto" hangingPunct="1">
                <a:spcBef>
                  <a:spcPts val="0"/>
                </a:spcBef>
                <a:spcAft>
                  <a:spcPts val="0"/>
                </a:spcAft>
              </a:pPr>
              <a:t>1/10/2021</a:t>
            </a:fld>
            <a:endParaRPr lang="en-US">
              <a:solidFill>
                <a:prstClr val="white"/>
              </a:solidFill>
              <a:latin typeface="Constantia"/>
            </a:endParaRPr>
          </a:p>
        </p:txBody>
      </p:sp>
      <p:sp>
        <p:nvSpPr>
          <p:cNvPr id="9" name="Slide Number Placeholder 8"/>
          <p:cNvSpPr>
            <a:spLocks noGrp="1"/>
          </p:cNvSpPr>
          <p:nvPr>
            <p:ph type="sldNum" sz="quarter" idx="15"/>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
        <p:nvSpPr>
          <p:cNvPr id="10" name="Footer Placeholder 9"/>
          <p:cNvSpPr>
            <a:spLocks noGrp="1"/>
          </p:cNvSpPr>
          <p:nvPr>
            <p:ph type="ftr" sz="quarter" idx="16"/>
          </p:nvPr>
        </p:nvSpPr>
        <p:spPr>
          <a:xfrm>
            <a:off x="2133600" y="6203667"/>
            <a:ext cx="3581400" cy="384048"/>
          </a:xfrm>
          <a:prstGeom prst="rect">
            <a:avLst/>
          </a:prstGeom>
        </p:spPr>
        <p:txBody>
          <a:bodyPr/>
          <a:lstStyle/>
          <a:p>
            <a:pPr eaLnBrk="1" fontAlgn="auto" hangingPunct="1">
              <a:spcBef>
                <a:spcPts val="0"/>
              </a:spcBef>
              <a:spcAft>
                <a:spcPts val="0"/>
              </a:spcAft>
            </a:pPr>
            <a:endParaRPr lang="en-US">
              <a:solidFill>
                <a:prstClr val="white"/>
              </a:solidFill>
              <a:latin typeface="Constantia"/>
            </a:endParaRPr>
          </a:p>
        </p:txBody>
      </p:sp>
    </p:spTree>
    <p:extLst>
      <p:ext uri="{BB962C8B-B14F-4D97-AF65-F5344CB8AC3E}">
        <p14:creationId xmlns:p14="http://schemas.microsoft.com/office/powerpoint/2010/main" val="29544812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791200" y="6203667"/>
            <a:ext cx="2590800" cy="384048"/>
          </a:xfrm>
          <a:prstGeom prst="rect">
            <a:avLst/>
          </a:prstGeom>
        </p:spPr>
        <p:txBody>
          <a:bodyPr/>
          <a:lstStyle/>
          <a:p>
            <a:pPr eaLnBrk="1" fontAlgn="auto" hangingPunct="1">
              <a:spcBef>
                <a:spcPts val="0"/>
              </a:spcBef>
              <a:spcAft>
                <a:spcPts val="0"/>
              </a:spcAft>
            </a:pPr>
            <a:fld id="{2C6B7AAD-6E91-4AD9-91BD-A111013341E3}" type="datetimeFigureOut">
              <a:rPr lang="en-US" smtClean="0">
                <a:solidFill>
                  <a:prstClr val="white"/>
                </a:solidFill>
                <a:latin typeface="Constantia"/>
              </a:rPr>
              <a:pPr eaLnBrk="1" fontAlgn="auto" hangingPunct="1">
                <a:spcBef>
                  <a:spcPts val="0"/>
                </a:spcBef>
                <a:spcAft>
                  <a:spcPts val="0"/>
                </a:spcAft>
              </a:pPr>
              <a:t>1/10/2021</a:t>
            </a:fld>
            <a:endParaRPr lang="en-US">
              <a:solidFill>
                <a:prstClr val="white"/>
              </a:solidFill>
              <a:latin typeface="Constantia"/>
            </a:endParaRPr>
          </a:p>
        </p:txBody>
      </p:sp>
      <p:sp>
        <p:nvSpPr>
          <p:cNvPr id="9" name="Slide Number Placeholder 8"/>
          <p:cNvSpPr>
            <a:spLocks noGrp="1"/>
          </p:cNvSpPr>
          <p:nvPr>
            <p:ph type="sldNum" sz="quarter" idx="11"/>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
        <p:nvSpPr>
          <p:cNvPr id="10" name="Footer Placeholder 9"/>
          <p:cNvSpPr>
            <a:spLocks noGrp="1"/>
          </p:cNvSpPr>
          <p:nvPr>
            <p:ph type="ftr" sz="quarter" idx="12"/>
          </p:nvPr>
        </p:nvSpPr>
        <p:spPr>
          <a:xfrm>
            <a:off x="2133600" y="6203667"/>
            <a:ext cx="3581400" cy="384048"/>
          </a:xfrm>
          <a:prstGeom prst="rect">
            <a:avLst/>
          </a:prstGeom>
        </p:spPr>
        <p:txBody>
          <a:bodyPr/>
          <a:lstStyle/>
          <a:p>
            <a:pPr eaLnBrk="1" fontAlgn="auto" hangingPunct="1">
              <a:spcBef>
                <a:spcPts val="0"/>
              </a:spcBef>
              <a:spcAft>
                <a:spcPts val="0"/>
              </a:spcAft>
            </a:pPr>
            <a:endParaRPr lang="en-US">
              <a:solidFill>
                <a:prstClr val="white"/>
              </a:solidFill>
              <a:latin typeface="Constantia"/>
            </a:endParaRPr>
          </a:p>
        </p:txBody>
      </p:sp>
    </p:spTree>
    <p:extLst>
      <p:ext uri="{BB962C8B-B14F-4D97-AF65-F5344CB8AC3E}">
        <p14:creationId xmlns:p14="http://schemas.microsoft.com/office/powerpoint/2010/main" val="307976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791200" y="6203667"/>
            <a:ext cx="2590800" cy="384048"/>
          </a:xfrm>
          <a:prstGeom prst="rect">
            <a:avLst/>
          </a:prstGeom>
        </p:spPr>
        <p:txBody>
          <a:bodyPr/>
          <a:lstStyle/>
          <a:p>
            <a:pPr eaLnBrk="1" fontAlgn="auto" hangingPunct="1">
              <a:spcBef>
                <a:spcPts val="0"/>
              </a:spcBef>
              <a:spcAft>
                <a:spcPts val="0"/>
              </a:spcAft>
            </a:pPr>
            <a:fld id="{2C6B7AAD-6E91-4AD9-91BD-A111013341E3}" type="datetimeFigureOut">
              <a:rPr lang="en-US" smtClean="0">
                <a:solidFill>
                  <a:prstClr val="white"/>
                </a:solidFill>
                <a:latin typeface="Constantia"/>
              </a:rPr>
              <a:pPr eaLnBrk="1" fontAlgn="auto" hangingPunct="1">
                <a:spcBef>
                  <a:spcPts val="0"/>
                </a:spcBef>
                <a:spcAft>
                  <a:spcPts val="0"/>
                </a:spcAft>
              </a:pPr>
              <a:t>1/10/2021</a:t>
            </a:fld>
            <a:endParaRPr lang="en-US">
              <a:solidFill>
                <a:prstClr val="white"/>
              </a:solidFill>
              <a:latin typeface="Constantia"/>
            </a:endParaRPr>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pPr eaLnBrk="1" fontAlgn="auto" hangingPunct="1">
              <a:spcBef>
                <a:spcPts val="0"/>
              </a:spcBef>
              <a:spcAft>
                <a:spcPts val="0"/>
              </a:spcAft>
            </a:pPr>
            <a:endParaRPr lang="en-US">
              <a:solidFill>
                <a:prstClr val="white"/>
              </a:solidFill>
              <a:latin typeface="Constantia"/>
            </a:endParaRPr>
          </a:p>
        </p:txBody>
      </p:sp>
      <p:sp>
        <p:nvSpPr>
          <p:cNvPr id="6" name="Slide Number Placeholder 5"/>
          <p:cNvSpPr>
            <a:spLocks noGrp="1"/>
          </p:cNvSpPr>
          <p:nvPr>
            <p:ph type="sldNum" sz="quarter" idx="12"/>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Tree>
    <p:extLst>
      <p:ext uri="{BB962C8B-B14F-4D97-AF65-F5344CB8AC3E}">
        <p14:creationId xmlns:p14="http://schemas.microsoft.com/office/powerpoint/2010/main" val="170899129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791200" y="6203667"/>
            <a:ext cx="2590800" cy="384048"/>
          </a:xfrm>
          <a:prstGeom prst="rect">
            <a:avLst/>
          </a:prstGeom>
        </p:spPr>
        <p:txBody>
          <a:bodyPr/>
          <a:lstStyle/>
          <a:p>
            <a:pPr eaLnBrk="1" fontAlgn="auto" hangingPunct="1">
              <a:spcBef>
                <a:spcPts val="0"/>
              </a:spcBef>
              <a:spcAft>
                <a:spcPts val="0"/>
              </a:spcAft>
            </a:pPr>
            <a:fld id="{2C6B7AAD-6E91-4AD9-91BD-A111013341E3}" type="datetimeFigureOut">
              <a:rPr lang="en-US" smtClean="0">
                <a:solidFill>
                  <a:prstClr val="white"/>
                </a:solidFill>
                <a:latin typeface="Constantia"/>
              </a:rPr>
              <a:pPr eaLnBrk="1" fontAlgn="auto" hangingPunct="1">
                <a:spcBef>
                  <a:spcPts val="0"/>
                </a:spcBef>
                <a:spcAft>
                  <a:spcPts val="0"/>
                </a:spcAft>
              </a:pPr>
              <a:t>1/10/2021</a:t>
            </a:fld>
            <a:endParaRPr lang="en-US">
              <a:solidFill>
                <a:prstClr val="white"/>
              </a:solidFill>
              <a:latin typeface="Constantia"/>
            </a:endParaRPr>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pPr eaLnBrk="1" fontAlgn="auto" hangingPunct="1">
              <a:spcBef>
                <a:spcPts val="0"/>
              </a:spcBef>
              <a:spcAft>
                <a:spcPts val="0"/>
              </a:spcAft>
            </a:pPr>
            <a:endParaRPr lang="en-US">
              <a:solidFill>
                <a:prstClr val="white"/>
              </a:solidFill>
              <a:latin typeface="Constantia"/>
            </a:endParaRPr>
          </a:p>
        </p:txBody>
      </p:sp>
      <p:sp>
        <p:nvSpPr>
          <p:cNvPr id="6" name="Slide Number Placeholder 5"/>
          <p:cNvSpPr>
            <a:spLocks noGrp="1"/>
          </p:cNvSpPr>
          <p:nvPr>
            <p:ph type="sldNum" sz="quarter" idx="12"/>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Tree>
    <p:extLst>
      <p:ext uri="{BB962C8B-B14F-4D97-AF65-F5344CB8AC3E}">
        <p14:creationId xmlns:p14="http://schemas.microsoft.com/office/powerpoint/2010/main" val="28227364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92100"/>
            <a:ext cx="8534400" cy="13843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4800" y="1905000"/>
            <a:ext cx="41910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41910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10390307"/>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dirty="0" smtClean="0"/>
              <a:t>Click to edit Master title style</a:t>
            </a:r>
            <a:endParaRPr kumimoji="0" lang="en-US" dirty="0"/>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fontAlgn="auto" hangingPunct="1">
              <a:spcBef>
                <a:spcPts val="0"/>
              </a:spcBef>
              <a:spcAft>
                <a:spcPts val="0"/>
              </a:spcAft>
            </a:pPr>
            <a:endParaRPr lang="en-US">
              <a:solidFill>
                <a:prstClr val="white"/>
              </a:solidFill>
            </a:endParaRPr>
          </a:p>
        </p:txBody>
      </p:sp>
      <p:sp>
        <p:nvSpPr>
          <p:cNvPr id="15" name="Date Placeholder 14"/>
          <p:cNvSpPr>
            <a:spLocks noGrp="1"/>
          </p:cNvSpPr>
          <p:nvPr>
            <p:ph type="dt" sz="half" idx="10"/>
          </p:nvPr>
        </p:nvSpPr>
        <p:spPr>
          <a:xfrm>
            <a:off x="5791200" y="6203667"/>
            <a:ext cx="2590800" cy="384048"/>
          </a:xfrm>
          <a:prstGeom prst="rect">
            <a:avLst/>
          </a:prstGeom>
        </p:spPr>
        <p:txBody>
          <a:bodyPr/>
          <a:lstStyle/>
          <a:p>
            <a:pPr eaLnBrk="1" fontAlgn="auto" hangingPunct="1">
              <a:spcBef>
                <a:spcPts val="0"/>
              </a:spcBef>
              <a:spcAft>
                <a:spcPts val="0"/>
              </a:spcAft>
            </a:pPr>
            <a:fld id="{2C6B7AAD-6E91-4AD9-91BD-A111013341E3}" type="datetimeFigureOut">
              <a:rPr lang="en-US" smtClean="0">
                <a:solidFill>
                  <a:prstClr val="white"/>
                </a:solidFill>
                <a:latin typeface="Constantia"/>
              </a:rPr>
              <a:pPr eaLnBrk="1" fontAlgn="auto" hangingPunct="1">
                <a:spcBef>
                  <a:spcPts val="0"/>
                </a:spcBef>
                <a:spcAft>
                  <a:spcPts val="0"/>
                </a:spcAft>
              </a:pPr>
              <a:t>1/10/2021</a:t>
            </a:fld>
            <a:endParaRPr lang="en-US">
              <a:solidFill>
                <a:prstClr val="white"/>
              </a:solidFill>
              <a:latin typeface="Constantia"/>
            </a:endParaRPr>
          </a:p>
        </p:txBody>
      </p:sp>
      <p:sp>
        <p:nvSpPr>
          <p:cNvPr id="16" name="Slide Number Placeholder 15"/>
          <p:cNvSpPr>
            <a:spLocks noGrp="1"/>
          </p:cNvSpPr>
          <p:nvPr>
            <p:ph type="sldNum" sz="quarter" idx="11"/>
          </p:nvPr>
        </p:nvSpPr>
        <p:spPr/>
        <p:txBody>
          <a:bodyPr/>
          <a:lstStyle/>
          <a:p>
            <a:fld id="{E42AAEE5-EC57-47A7-8EBA-F1861BAE82C7}" type="slidenum">
              <a:rPr lang="en-US" smtClean="0">
                <a:solidFill>
                  <a:srgbClr val="92D050"/>
                </a:solidFill>
              </a:rPr>
              <a:pPr/>
              <a:t>‹#›</a:t>
            </a:fld>
            <a:endParaRPr lang="en-US">
              <a:solidFill>
                <a:srgbClr val="92D050"/>
              </a:solidFill>
            </a:endParaRPr>
          </a:p>
        </p:txBody>
      </p:sp>
      <p:sp>
        <p:nvSpPr>
          <p:cNvPr id="17" name="Footer Placeholder 16"/>
          <p:cNvSpPr>
            <a:spLocks noGrp="1"/>
          </p:cNvSpPr>
          <p:nvPr>
            <p:ph type="ftr" sz="quarter" idx="12"/>
          </p:nvPr>
        </p:nvSpPr>
        <p:spPr>
          <a:xfrm>
            <a:off x="2133600" y="6203667"/>
            <a:ext cx="3581400" cy="384048"/>
          </a:xfrm>
          <a:prstGeom prst="rect">
            <a:avLst/>
          </a:prstGeom>
        </p:spPr>
        <p:txBody>
          <a:bodyPr/>
          <a:lstStyle/>
          <a:p>
            <a:pPr eaLnBrk="1" fontAlgn="auto" hangingPunct="1">
              <a:spcBef>
                <a:spcPts val="0"/>
              </a:spcBef>
              <a:spcAft>
                <a:spcPts val="0"/>
              </a:spcAft>
            </a:pPr>
            <a:endParaRPr lang="en-US">
              <a:solidFill>
                <a:prstClr val="white"/>
              </a:solidFill>
              <a:latin typeface="Constantia"/>
            </a:endParaRPr>
          </a:p>
        </p:txBody>
      </p:sp>
    </p:spTree>
    <p:extLst>
      <p:ext uri="{BB962C8B-B14F-4D97-AF65-F5344CB8AC3E}">
        <p14:creationId xmlns:p14="http://schemas.microsoft.com/office/powerpoint/2010/main" val="3755220102"/>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381000" y="1295400"/>
            <a:ext cx="8458200" cy="5105400"/>
          </a:xfrm>
        </p:spPr>
        <p:txBody>
          <a:bodyPr/>
          <a:lstStyle>
            <a:lvl1pPr>
              <a:defRPr sz="36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5" name="Slide Number Placeholder 14"/>
          <p:cNvSpPr>
            <a:spLocks noGrp="1"/>
          </p:cNvSpPr>
          <p:nvPr>
            <p:ph type="sldNum" sz="quarter" idx="15"/>
          </p:nvPr>
        </p:nvSpPr>
        <p:spPr/>
        <p:txBody>
          <a:bodyPr/>
          <a:lstStyle>
            <a:lvl1pPr algn="ctr">
              <a:defRPr/>
            </a:lvl1pPr>
          </a:lstStyle>
          <a:p>
            <a:fld id="{E42AAEE5-EC57-47A7-8EBA-F1861BAE82C7}" type="slidenum">
              <a:rPr lang="en-US" smtClean="0">
                <a:solidFill>
                  <a:srgbClr val="92D050"/>
                </a:solidFill>
              </a:rPr>
              <a:pPr/>
              <a:t>‹#›</a:t>
            </a:fld>
            <a:endParaRPr lang="en-US">
              <a:solidFill>
                <a:srgbClr val="92D050"/>
              </a:solidFill>
            </a:endParaRPr>
          </a:p>
        </p:txBody>
      </p:sp>
      <p:sp>
        <p:nvSpPr>
          <p:cNvPr id="17" name="Title 16"/>
          <p:cNvSpPr>
            <a:spLocks noGrp="1"/>
          </p:cNvSpPr>
          <p:nvPr>
            <p:ph type="title"/>
          </p:nvPr>
        </p:nvSpPr>
        <p:spPr>
          <a:xfrm>
            <a:off x="381000" y="152400"/>
            <a:ext cx="8458200" cy="914400"/>
          </a:xfrm>
        </p:spPr>
        <p:txBody>
          <a:bodyPr rtlCol="0" anchor="b" anchorCtr="0"/>
          <a:lstStyle/>
          <a:p>
            <a:r>
              <a:rPr kumimoji="0" lang="en-US" dirty="0" smtClean="0"/>
              <a:t>Click to edit Master title style</a:t>
            </a:r>
            <a:endParaRPr kumimoji="0" lang="en-US" dirty="0"/>
          </a:p>
        </p:txBody>
      </p:sp>
    </p:spTree>
    <p:extLst>
      <p:ext uri="{BB962C8B-B14F-4D97-AF65-F5344CB8AC3E}">
        <p14:creationId xmlns:p14="http://schemas.microsoft.com/office/powerpoint/2010/main" val="4218752167"/>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791200" y="6203667"/>
            <a:ext cx="2590800" cy="384048"/>
          </a:xfrm>
          <a:prstGeom prst="rect">
            <a:avLst/>
          </a:prstGeom>
        </p:spPr>
        <p:txBody>
          <a:bodyPr/>
          <a:lstStyle/>
          <a:p>
            <a:pPr eaLnBrk="1" fontAlgn="auto" hangingPunct="1">
              <a:spcBef>
                <a:spcPts val="0"/>
              </a:spcBef>
              <a:spcAft>
                <a:spcPts val="0"/>
              </a:spcAft>
            </a:pPr>
            <a:fld id="{2C6B7AAD-6E91-4AD9-91BD-A111013341E3}" type="datetimeFigureOut">
              <a:rPr lang="en-US" smtClean="0">
                <a:solidFill>
                  <a:prstClr val="white"/>
                </a:solidFill>
                <a:latin typeface="Constantia"/>
              </a:rPr>
              <a:pPr eaLnBrk="1" fontAlgn="auto" hangingPunct="1">
                <a:spcBef>
                  <a:spcPts val="0"/>
                </a:spcBef>
                <a:spcAft>
                  <a:spcPts val="0"/>
                </a:spcAft>
              </a:pPr>
              <a:t>1/10/2021</a:t>
            </a:fld>
            <a:endParaRPr lang="en-US">
              <a:solidFill>
                <a:prstClr val="white"/>
              </a:solidFill>
              <a:latin typeface="Constantia"/>
            </a:endParaRPr>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pPr eaLnBrk="1" fontAlgn="auto" hangingPunct="1">
              <a:spcBef>
                <a:spcPts val="0"/>
              </a:spcBef>
              <a:spcAft>
                <a:spcPts val="0"/>
              </a:spcAft>
            </a:pPr>
            <a:endParaRPr lang="en-US">
              <a:solidFill>
                <a:prstClr val="white"/>
              </a:solidFill>
              <a:latin typeface="Constantia"/>
            </a:endParaRPr>
          </a:p>
        </p:txBody>
      </p:sp>
      <p:sp>
        <p:nvSpPr>
          <p:cNvPr id="6" name="Slide Number Placeholder 5"/>
          <p:cNvSpPr>
            <a:spLocks noGrp="1"/>
          </p:cNvSpPr>
          <p:nvPr>
            <p:ph type="sldNum" sz="quarter" idx="12"/>
          </p:nvPr>
        </p:nvSpPr>
        <p:spPr/>
        <p:txBody>
          <a:bodyPr/>
          <a:lstStyle/>
          <a:p>
            <a:fld id="{E42AAEE5-EC57-47A7-8EBA-F1861BAE82C7}" type="slidenum">
              <a:rPr lang="en-US" smtClean="0">
                <a:solidFill>
                  <a:srgbClr val="92D050"/>
                </a:solidFill>
              </a:rPr>
              <a:pPr/>
              <a:t>‹#›</a:t>
            </a:fld>
            <a:endParaRPr lang="en-US">
              <a:solidFill>
                <a:srgbClr val="92D050"/>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3455317"/>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791200" y="6203667"/>
            <a:ext cx="2590800" cy="384048"/>
          </a:xfrm>
          <a:prstGeom prst="rect">
            <a:avLst/>
          </a:prstGeom>
        </p:spPr>
        <p:txBody>
          <a:bodyPr/>
          <a:lstStyle/>
          <a:p>
            <a:pPr eaLnBrk="1" fontAlgn="auto" hangingPunct="1">
              <a:spcBef>
                <a:spcPts val="0"/>
              </a:spcBef>
              <a:spcAft>
                <a:spcPts val="0"/>
              </a:spcAft>
            </a:pPr>
            <a:fld id="{2C6B7AAD-6E91-4AD9-91BD-A111013341E3}" type="datetimeFigureOut">
              <a:rPr lang="en-US" smtClean="0">
                <a:solidFill>
                  <a:prstClr val="white"/>
                </a:solidFill>
                <a:latin typeface="Constantia"/>
              </a:rPr>
              <a:pPr eaLnBrk="1" fontAlgn="auto" hangingPunct="1">
                <a:spcBef>
                  <a:spcPts val="0"/>
                </a:spcBef>
                <a:spcAft>
                  <a:spcPts val="0"/>
                </a:spcAft>
              </a:pPr>
              <a:t>1/10/2021</a:t>
            </a:fld>
            <a:endParaRPr lang="en-US">
              <a:solidFill>
                <a:prstClr val="white"/>
              </a:solidFill>
              <a:latin typeface="Constantia"/>
            </a:endParaRPr>
          </a:p>
        </p:txBody>
      </p:sp>
      <p:sp>
        <p:nvSpPr>
          <p:cNvPr id="6" name="Footer Placeholder 5"/>
          <p:cNvSpPr>
            <a:spLocks noGrp="1"/>
          </p:cNvSpPr>
          <p:nvPr>
            <p:ph type="ftr" sz="quarter" idx="11"/>
          </p:nvPr>
        </p:nvSpPr>
        <p:spPr>
          <a:xfrm>
            <a:off x="2133600" y="6203667"/>
            <a:ext cx="3581400" cy="384048"/>
          </a:xfrm>
          <a:prstGeom prst="rect">
            <a:avLst/>
          </a:prstGeom>
        </p:spPr>
        <p:txBody>
          <a:bodyPr/>
          <a:lstStyle/>
          <a:p>
            <a:pPr eaLnBrk="1" fontAlgn="auto" hangingPunct="1">
              <a:spcBef>
                <a:spcPts val="0"/>
              </a:spcBef>
              <a:spcAft>
                <a:spcPts val="0"/>
              </a:spcAft>
            </a:pPr>
            <a:endParaRPr lang="en-US">
              <a:solidFill>
                <a:prstClr val="white"/>
              </a:solidFill>
              <a:latin typeface="Constantia"/>
            </a:endParaRPr>
          </a:p>
        </p:txBody>
      </p:sp>
      <p:sp>
        <p:nvSpPr>
          <p:cNvPr id="7" name="Slide Number Placeholder 6"/>
          <p:cNvSpPr>
            <a:spLocks noGrp="1"/>
          </p:cNvSpPr>
          <p:nvPr>
            <p:ph type="sldNum" sz="quarter" idx="12"/>
          </p:nvPr>
        </p:nvSpPr>
        <p:spPr/>
        <p:txBody>
          <a:bodyPr/>
          <a:lstStyle/>
          <a:p>
            <a:fld id="{E42AAEE5-EC57-47A7-8EBA-F1861BAE82C7}" type="slidenum">
              <a:rPr lang="en-US" smtClean="0">
                <a:solidFill>
                  <a:srgbClr val="92D050"/>
                </a:solidFill>
              </a:rPr>
              <a:pPr/>
              <a:t>‹#›</a:t>
            </a:fld>
            <a:endParaRPr lang="en-US">
              <a:solidFill>
                <a:srgbClr val="92D050"/>
              </a:solidFill>
            </a:endParaRPr>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7816695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E42AAEE5-EC57-47A7-8EBA-F1861BAE82C7}" type="slidenum">
              <a:rPr lang="en-US" smtClean="0">
                <a:solidFill>
                  <a:srgbClr val="92D050"/>
                </a:solidFill>
              </a:rPr>
              <a:pPr/>
              <a:t>‹#›</a:t>
            </a:fld>
            <a:endParaRPr lang="en-US">
              <a:solidFill>
                <a:srgbClr val="92D050"/>
              </a:solidFill>
            </a:endParaRPr>
          </a:p>
        </p:txBody>
      </p:sp>
      <p:sp>
        <p:nvSpPr>
          <p:cNvPr id="8" name="Footer Placeholder 7"/>
          <p:cNvSpPr>
            <a:spLocks noGrp="1"/>
          </p:cNvSpPr>
          <p:nvPr>
            <p:ph type="ftr" sz="quarter" idx="11"/>
          </p:nvPr>
        </p:nvSpPr>
        <p:spPr>
          <a:xfrm>
            <a:off x="2133600" y="6203667"/>
            <a:ext cx="3581400" cy="384048"/>
          </a:xfrm>
          <a:prstGeom prst="rect">
            <a:avLst/>
          </a:prstGeom>
        </p:spPr>
        <p:txBody>
          <a:bodyPr/>
          <a:lstStyle/>
          <a:p>
            <a:pPr eaLnBrk="1" fontAlgn="auto" hangingPunct="1">
              <a:spcBef>
                <a:spcPts val="0"/>
              </a:spcBef>
              <a:spcAft>
                <a:spcPts val="0"/>
              </a:spcAft>
            </a:pPr>
            <a:endParaRPr lang="en-US">
              <a:solidFill>
                <a:prstClr val="white"/>
              </a:solidFill>
              <a:latin typeface="Constantia"/>
            </a:endParaRPr>
          </a:p>
        </p:txBody>
      </p:sp>
      <p:sp>
        <p:nvSpPr>
          <p:cNvPr id="7" name="Date Placeholder 6"/>
          <p:cNvSpPr>
            <a:spLocks noGrp="1"/>
          </p:cNvSpPr>
          <p:nvPr>
            <p:ph type="dt" sz="half" idx="10"/>
          </p:nvPr>
        </p:nvSpPr>
        <p:spPr>
          <a:xfrm>
            <a:off x="5791200" y="6203667"/>
            <a:ext cx="2590800" cy="384048"/>
          </a:xfrm>
          <a:prstGeom prst="rect">
            <a:avLst/>
          </a:prstGeom>
        </p:spPr>
        <p:txBody>
          <a:bodyPr/>
          <a:lstStyle/>
          <a:p>
            <a:pPr eaLnBrk="1" fontAlgn="auto" hangingPunct="1">
              <a:spcBef>
                <a:spcPts val="0"/>
              </a:spcBef>
              <a:spcAft>
                <a:spcPts val="0"/>
              </a:spcAft>
            </a:pPr>
            <a:fld id="{2C6B7AAD-6E91-4AD9-91BD-A111013341E3}" type="datetimeFigureOut">
              <a:rPr lang="en-US" smtClean="0">
                <a:solidFill>
                  <a:prstClr val="white"/>
                </a:solidFill>
                <a:latin typeface="Constantia"/>
              </a:rPr>
              <a:pPr eaLnBrk="1" fontAlgn="auto" hangingPunct="1">
                <a:spcBef>
                  <a:spcPts val="0"/>
                </a:spcBef>
                <a:spcAft>
                  <a:spcPts val="0"/>
                </a:spcAft>
              </a:pPr>
              <a:t>1/10/2021</a:t>
            </a:fld>
            <a:endParaRPr lang="en-US">
              <a:solidFill>
                <a:prstClr val="white"/>
              </a:solidFill>
              <a:latin typeface="Constantia"/>
            </a:endParaRPr>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94781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5791200" y="6203667"/>
            <a:ext cx="2590800" cy="384048"/>
          </a:xfrm>
          <a:prstGeom prst="rect">
            <a:avLst/>
          </a:prstGeom>
        </p:spPr>
        <p:txBody>
          <a:bodyPr/>
          <a:lstStyle/>
          <a:p>
            <a:pPr eaLnBrk="1" fontAlgn="auto" hangingPunct="1">
              <a:spcBef>
                <a:spcPts val="0"/>
              </a:spcBef>
              <a:spcAft>
                <a:spcPts val="0"/>
              </a:spcAft>
            </a:pPr>
            <a:fld id="{2C6B7AAD-6E91-4AD9-91BD-A111013341E3}" type="datetimeFigureOut">
              <a:rPr lang="en-US" smtClean="0">
                <a:solidFill>
                  <a:prstClr val="white"/>
                </a:solidFill>
                <a:latin typeface="Constantia"/>
              </a:rPr>
              <a:pPr eaLnBrk="1" fontAlgn="auto" hangingPunct="1">
                <a:spcBef>
                  <a:spcPts val="0"/>
                </a:spcBef>
                <a:spcAft>
                  <a:spcPts val="0"/>
                </a:spcAft>
              </a:pPr>
              <a:t>1/10/2021</a:t>
            </a:fld>
            <a:endParaRPr lang="en-US">
              <a:solidFill>
                <a:prstClr val="white"/>
              </a:solidFill>
              <a:latin typeface="Constantia"/>
            </a:endParaRPr>
          </a:p>
        </p:txBody>
      </p:sp>
      <p:sp>
        <p:nvSpPr>
          <p:cNvPr id="4" name="Footer Placeholder 3"/>
          <p:cNvSpPr>
            <a:spLocks noGrp="1"/>
          </p:cNvSpPr>
          <p:nvPr>
            <p:ph type="ftr" sz="quarter" idx="11"/>
          </p:nvPr>
        </p:nvSpPr>
        <p:spPr>
          <a:xfrm>
            <a:off x="2133600" y="6203667"/>
            <a:ext cx="3581400" cy="384048"/>
          </a:xfrm>
          <a:prstGeom prst="rect">
            <a:avLst/>
          </a:prstGeom>
        </p:spPr>
        <p:txBody>
          <a:bodyPr/>
          <a:lstStyle/>
          <a:p>
            <a:pPr eaLnBrk="1" fontAlgn="auto" hangingPunct="1">
              <a:spcBef>
                <a:spcPts val="0"/>
              </a:spcBef>
              <a:spcAft>
                <a:spcPts val="0"/>
              </a:spcAft>
            </a:pPr>
            <a:endParaRPr lang="en-US">
              <a:solidFill>
                <a:prstClr val="white"/>
              </a:solidFill>
              <a:latin typeface="Constantia"/>
            </a:endParaRPr>
          </a:p>
        </p:txBody>
      </p:sp>
      <p:sp>
        <p:nvSpPr>
          <p:cNvPr id="5" name="Slide Number Placeholder 4"/>
          <p:cNvSpPr>
            <a:spLocks noGrp="1"/>
          </p:cNvSpPr>
          <p:nvPr>
            <p:ph type="sldNum" sz="quarter" idx="12"/>
          </p:nvPr>
        </p:nvSpPr>
        <p:spPr/>
        <p:txBody>
          <a:bodyPr/>
          <a:lstStyle/>
          <a:p>
            <a:fld id="{E42AAEE5-EC57-47A7-8EBA-F1861BAE82C7}" type="slidenum">
              <a:rPr lang="en-US" smtClean="0">
                <a:solidFill>
                  <a:srgbClr val="92D050"/>
                </a:solidFill>
              </a:rPr>
              <a:pPr/>
              <a:t>‹#›</a:t>
            </a:fld>
            <a:endParaRPr lang="en-US">
              <a:solidFill>
                <a:srgbClr val="92D050"/>
              </a:solidFill>
            </a:endParaRPr>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34834816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791200" y="6203667"/>
            <a:ext cx="2590800" cy="384048"/>
          </a:xfrm>
          <a:prstGeom prst="rect">
            <a:avLst/>
          </a:prstGeom>
        </p:spPr>
        <p:txBody>
          <a:bodyPr/>
          <a:lstStyle/>
          <a:p>
            <a:pPr eaLnBrk="1" fontAlgn="auto" hangingPunct="1">
              <a:spcBef>
                <a:spcPts val="0"/>
              </a:spcBef>
              <a:spcAft>
                <a:spcPts val="0"/>
              </a:spcAft>
            </a:pPr>
            <a:fld id="{2C6B7AAD-6E91-4AD9-91BD-A111013341E3}" type="datetimeFigureOut">
              <a:rPr lang="en-US" smtClean="0">
                <a:solidFill>
                  <a:prstClr val="white"/>
                </a:solidFill>
                <a:latin typeface="Constantia"/>
              </a:rPr>
              <a:pPr eaLnBrk="1" fontAlgn="auto" hangingPunct="1">
                <a:spcBef>
                  <a:spcPts val="0"/>
                </a:spcBef>
                <a:spcAft>
                  <a:spcPts val="0"/>
                </a:spcAft>
              </a:pPr>
              <a:t>1/10/2021</a:t>
            </a:fld>
            <a:endParaRPr lang="en-US">
              <a:solidFill>
                <a:prstClr val="white"/>
              </a:solidFill>
              <a:latin typeface="Constantia"/>
            </a:endParaRPr>
          </a:p>
        </p:txBody>
      </p:sp>
      <p:sp>
        <p:nvSpPr>
          <p:cNvPr id="3" name="Footer Placeholder 2"/>
          <p:cNvSpPr>
            <a:spLocks noGrp="1"/>
          </p:cNvSpPr>
          <p:nvPr>
            <p:ph type="ftr" sz="quarter" idx="11"/>
          </p:nvPr>
        </p:nvSpPr>
        <p:spPr>
          <a:xfrm>
            <a:off x="2133600" y="6203667"/>
            <a:ext cx="3581400" cy="384048"/>
          </a:xfrm>
          <a:prstGeom prst="rect">
            <a:avLst/>
          </a:prstGeom>
        </p:spPr>
        <p:txBody>
          <a:bodyPr/>
          <a:lstStyle/>
          <a:p>
            <a:pPr eaLnBrk="1" fontAlgn="auto" hangingPunct="1">
              <a:spcBef>
                <a:spcPts val="0"/>
              </a:spcBef>
              <a:spcAft>
                <a:spcPts val="0"/>
              </a:spcAft>
            </a:pPr>
            <a:endParaRPr lang="en-US">
              <a:solidFill>
                <a:prstClr val="white"/>
              </a:solidFill>
              <a:latin typeface="Constantia"/>
            </a:endParaRPr>
          </a:p>
        </p:txBody>
      </p:sp>
      <p:sp>
        <p:nvSpPr>
          <p:cNvPr id="4" name="Slide Number Placeholder 3"/>
          <p:cNvSpPr>
            <a:spLocks noGrp="1"/>
          </p:cNvSpPr>
          <p:nvPr>
            <p:ph type="sldNum" sz="quarter" idx="12"/>
          </p:nvPr>
        </p:nvSpPr>
        <p:spPr/>
        <p:txBody>
          <a:bodyPr/>
          <a:lstStyle/>
          <a:p>
            <a:fld id="{E42AAEE5-EC57-47A7-8EBA-F1861BAE82C7}" type="slidenum">
              <a:rPr lang="en-US" smtClean="0">
                <a:solidFill>
                  <a:srgbClr val="92D050"/>
                </a:solidFill>
              </a:rPr>
              <a:pPr/>
              <a:t>‹#›</a:t>
            </a:fld>
            <a:endParaRPr lang="en-US">
              <a:solidFill>
                <a:srgbClr val="92D050"/>
              </a:solidFill>
            </a:endParaRPr>
          </a:p>
        </p:txBody>
      </p:sp>
    </p:spTree>
    <p:extLst>
      <p:ext uri="{BB962C8B-B14F-4D97-AF65-F5344CB8AC3E}">
        <p14:creationId xmlns:p14="http://schemas.microsoft.com/office/powerpoint/2010/main" val="46838423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a:xfrm>
            <a:off x="5791200" y="6203667"/>
            <a:ext cx="2590800" cy="384048"/>
          </a:xfrm>
          <a:prstGeom prst="rect">
            <a:avLst/>
          </a:prstGeom>
        </p:spPr>
        <p:txBody>
          <a:bodyPr/>
          <a:lstStyle/>
          <a:p>
            <a:pPr eaLnBrk="1" fontAlgn="auto" hangingPunct="1">
              <a:spcBef>
                <a:spcPts val="0"/>
              </a:spcBef>
              <a:spcAft>
                <a:spcPts val="0"/>
              </a:spcAft>
            </a:pPr>
            <a:fld id="{2C6B7AAD-6E91-4AD9-91BD-A111013341E3}" type="datetimeFigureOut">
              <a:rPr lang="en-US" smtClean="0">
                <a:solidFill>
                  <a:prstClr val="white"/>
                </a:solidFill>
                <a:latin typeface="Constantia"/>
              </a:rPr>
              <a:pPr eaLnBrk="1" fontAlgn="auto" hangingPunct="1">
                <a:spcBef>
                  <a:spcPts val="0"/>
                </a:spcBef>
                <a:spcAft>
                  <a:spcPts val="0"/>
                </a:spcAft>
              </a:pPr>
              <a:t>1/10/2021</a:t>
            </a:fld>
            <a:endParaRPr lang="en-US">
              <a:solidFill>
                <a:prstClr val="white"/>
              </a:solidFill>
              <a:latin typeface="Constantia"/>
            </a:endParaRPr>
          </a:p>
        </p:txBody>
      </p:sp>
      <p:sp>
        <p:nvSpPr>
          <p:cNvPr id="9" name="Slide Number Placeholder 8"/>
          <p:cNvSpPr>
            <a:spLocks noGrp="1"/>
          </p:cNvSpPr>
          <p:nvPr>
            <p:ph type="sldNum" sz="quarter" idx="15"/>
          </p:nvPr>
        </p:nvSpPr>
        <p:spPr/>
        <p:txBody>
          <a:bodyPr/>
          <a:lstStyle/>
          <a:p>
            <a:fld id="{E42AAEE5-EC57-47A7-8EBA-F1861BAE82C7}" type="slidenum">
              <a:rPr lang="en-US" smtClean="0">
                <a:solidFill>
                  <a:srgbClr val="92D050"/>
                </a:solidFill>
              </a:rPr>
              <a:pPr/>
              <a:t>‹#›</a:t>
            </a:fld>
            <a:endParaRPr lang="en-US">
              <a:solidFill>
                <a:srgbClr val="92D050"/>
              </a:solidFill>
            </a:endParaRPr>
          </a:p>
        </p:txBody>
      </p:sp>
      <p:sp>
        <p:nvSpPr>
          <p:cNvPr id="10" name="Footer Placeholder 9"/>
          <p:cNvSpPr>
            <a:spLocks noGrp="1"/>
          </p:cNvSpPr>
          <p:nvPr>
            <p:ph type="ftr" sz="quarter" idx="16"/>
          </p:nvPr>
        </p:nvSpPr>
        <p:spPr>
          <a:xfrm>
            <a:off x="2133600" y="6203667"/>
            <a:ext cx="3581400" cy="384048"/>
          </a:xfrm>
          <a:prstGeom prst="rect">
            <a:avLst/>
          </a:prstGeom>
        </p:spPr>
        <p:txBody>
          <a:bodyPr/>
          <a:lstStyle/>
          <a:p>
            <a:pPr eaLnBrk="1" fontAlgn="auto" hangingPunct="1">
              <a:spcBef>
                <a:spcPts val="0"/>
              </a:spcBef>
              <a:spcAft>
                <a:spcPts val="0"/>
              </a:spcAft>
            </a:pPr>
            <a:endParaRPr lang="en-US">
              <a:solidFill>
                <a:prstClr val="white"/>
              </a:solidFill>
              <a:latin typeface="Constantia"/>
            </a:endParaRPr>
          </a:p>
        </p:txBody>
      </p:sp>
    </p:spTree>
    <p:extLst>
      <p:ext uri="{BB962C8B-B14F-4D97-AF65-F5344CB8AC3E}">
        <p14:creationId xmlns:p14="http://schemas.microsoft.com/office/powerpoint/2010/main" val="309694999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791200" y="6203667"/>
            <a:ext cx="2590800" cy="384048"/>
          </a:xfrm>
          <a:prstGeom prst="rect">
            <a:avLst/>
          </a:prstGeom>
        </p:spPr>
        <p:txBody>
          <a:bodyPr/>
          <a:lstStyle/>
          <a:p>
            <a:pPr eaLnBrk="1" fontAlgn="auto" hangingPunct="1">
              <a:spcBef>
                <a:spcPts val="0"/>
              </a:spcBef>
              <a:spcAft>
                <a:spcPts val="0"/>
              </a:spcAft>
            </a:pPr>
            <a:fld id="{2C6B7AAD-6E91-4AD9-91BD-A111013341E3}" type="datetimeFigureOut">
              <a:rPr lang="en-US" smtClean="0">
                <a:solidFill>
                  <a:prstClr val="white"/>
                </a:solidFill>
                <a:latin typeface="Constantia"/>
              </a:rPr>
              <a:pPr eaLnBrk="1" fontAlgn="auto" hangingPunct="1">
                <a:spcBef>
                  <a:spcPts val="0"/>
                </a:spcBef>
                <a:spcAft>
                  <a:spcPts val="0"/>
                </a:spcAft>
              </a:pPr>
              <a:t>1/10/2021</a:t>
            </a:fld>
            <a:endParaRPr lang="en-US">
              <a:solidFill>
                <a:prstClr val="white"/>
              </a:solidFill>
              <a:latin typeface="Constantia"/>
            </a:endParaRPr>
          </a:p>
        </p:txBody>
      </p:sp>
      <p:sp>
        <p:nvSpPr>
          <p:cNvPr id="9" name="Slide Number Placeholder 8"/>
          <p:cNvSpPr>
            <a:spLocks noGrp="1"/>
          </p:cNvSpPr>
          <p:nvPr>
            <p:ph type="sldNum" sz="quarter" idx="11"/>
          </p:nvPr>
        </p:nvSpPr>
        <p:spPr/>
        <p:txBody>
          <a:bodyPr/>
          <a:lstStyle/>
          <a:p>
            <a:fld id="{E42AAEE5-EC57-47A7-8EBA-F1861BAE82C7}" type="slidenum">
              <a:rPr lang="en-US" smtClean="0">
                <a:solidFill>
                  <a:srgbClr val="92D050"/>
                </a:solidFill>
              </a:rPr>
              <a:pPr/>
              <a:t>‹#›</a:t>
            </a:fld>
            <a:endParaRPr lang="en-US">
              <a:solidFill>
                <a:srgbClr val="92D050"/>
              </a:solidFill>
            </a:endParaRPr>
          </a:p>
        </p:txBody>
      </p:sp>
      <p:sp>
        <p:nvSpPr>
          <p:cNvPr id="10" name="Footer Placeholder 9"/>
          <p:cNvSpPr>
            <a:spLocks noGrp="1"/>
          </p:cNvSpPr>
          <p:nvPr>
            <p:ph type="ftr" sz="quarter" idx="12"/>
          </p:nvPr>
        </p:nvSpPr>
        <p:spPr>
          <a:xfrm>
            <a:off x="2133600" y="6203667"/>
            <a:ext cx="3581400" cy="384048"/>
          </a:xfrm>
          <a:prstGeom prst="rect">
            <a:avLst/>
          </a:prstGeom>
        </p:spPr>
        <p:txBody>
          <a:bodyPr/>
          <a:lstStyle/>
          <a:p>
            <a:pPr eaLnBrk="1" fontAlgn="auto" hangingPunct="1">
              <a:spcBef>
                <a:spcPts val="0"/>
              </a:spcBef>
              <a:spcAft>
                <a:spcPts val="0"/>
              </a:spcAft>
            </a:pPr>
            <a:endParaRPr lang="en-US">
              <a:solidFill>
                <a:prstClr val="white"/>
              </a:solidFill>
              <a:latin typeface="Constantia"/>
            </a:endParaRPr>
          </a:p>
        </p:txBody>
      </p:sp>
    </p:spTree>
    <p:extLst>
      <p:ext uri="{BB962C8B-B14F-4D97-AF65-F5344CB8AC3E}">
        <p14:creationId xmlns:p14="http://schemas.microsoft.com/office/powerpoint/2010/main" val="276741462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791200" y="6203667"/>
            <a:ext cx="2590800" cy="384048"/>
          </a:xfrm>
          <a:prstGeom prst="rect">
            <a:avLst/>
          </a:prstGeom>
        </p:spPr>
        <p:txBody>
          <a:bodyPr/>
          <a:lstStyle/>
          <a:p>
            <a:pPr eaLnBrk="1" fontAlgn="auto" hangingPunct="1">
              <a:spcBef>
                <a:spcPts val="0"/>
              </a:spcBef>
              <a:spcAft>
                <a:spcPts val="0"/>
              </a:spcAft>
            </a:pPr>
            <a:fld id="{2C6B7AAD-6E91-4AD9-91BD-A111013341E3}" type="datetimeFigureOut">
              <a:rPr lang="en-US" smtClean="0">
                <a:solidFill>
                  <a:prstClr val="white"/>
                </a:solidFill>
                <a:latin typeface="Constantia"/>
              </a:rPr>
              <a:pPr eaLnBrk="1" fontAlgn="auto" hangingPunct="1">
                <a:spcBef>
                  <a:spcPts val="0"/>
                </a:spcBef>
                <a:spcAft>
                  <a:spcPts val="0"/>
                </a:spcAft>
              </a:pPr>
              <a:t>1/10/2021</a:t>
            </a:fld>
            <a:endParaRPr lang="en-US">
              <a:solidFill>
                <a:prstClr val="white"/>
              </a:solidFill>
              <a:latin typeface="Constantia"/>
            </a:endParaRPr>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pPr eaLnBrk="1" fontAlgn="auto" hangingPunct="1">
              <a:spcBef>
                <a:spcPts val="0"/>
              </a:spcBef>
              <a:spcAft>
                <a:spcPts val="0"/>
              </a:spcAft>
            </a:pPr>
            <a:endParaRPr lang="en-US">
              <a:solidFill>
                <a:prstClr val="white"/>
              </a:solidFill>
              <a:latin typeface="Constantia"/>
            </a:endParaRPr>
          </a:p>
        </p:txBody>
      </p:sp>
      <p:sp>
        <p:nvSpPr>
          <p:cNvPr id="6" name="Slide Number Placeholder 5"/>
          <p:cNvSpPr>
            <a:spLocks noGrp="1"/>
          </p:cNvSpPr>
          <p:nvPr>
            <p:ph type="sldNum" sz="quarter" idx="12"/>
          </p:nvPr>
        </p:nvSpPr>
        <p:spPr/>
        <p:txBody>
          <a:bodyPr/>
          <a:lstStyle/>
          <a:p>
            <a:fld id="{E42AAEE5-EC57-47A7-8EBA-F1861BAE82C7}" type="slidenum">
              <a:rPr lang="en-US" smtClean="0">
                <a:solidFill>
                  <a:srgbClr val="92D050"/>
                </a:solidFill>
              </a:rPr>
              <a:pPr/>
              <a:t>‹#›</a:t>
            </a:fld>
            <a:endParaRPr lang="en-US">
              <a:solidFill>
                <a:srgbClr val="92D050"/>
              </a:solidFill>
            </a:endParaRPr>
          </a:p>
        </p:txBody>
      </p:sp>
    </p:spTree>
    <p:extLst>
      <p:ext uri="{BB962C8B-B14F-4D97-AF65-F5344CB8AC3E}">
        <p14:creationId xmlns:p14="http://schemas.microsoft.com/office/powerpoint/2010/main" val="388883189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791200" y="6203667"/>
            <a:ext cx="2590800" cy="384048"/>
          </a:xfrm>
          <a:prstGeom prst="rect">
            <a:avLst/>
          </a:prstGeom>
        </p:spPr>
        <p:txBody>
          <a:bodyPr/>
          <a:lstStyle/>
          <a:p>
            <a:pPr eaLnBrk="1" fontAlgn="auto" hangingPunct="1">
              <a:spcBef>
                <a:spcPts val="0"/>
              </a:spcBef>
              <a:spcAft>
                <a:spcPts val="0"/>
              </a:spcAft>
            </a:pPr>
            <a:fld id="{2C6B7AAD-6E91-4AD9-91BD-A111013341E3}" type="datetimeFigureOut">
              <a:rPr lang="en-US" smtClean="0">
                <a:solidFill>
                  <a:prstClr val="white"/>
                </a:solidFill>
                <a:latin typeface="Constantia"/>
              </a:rPr>
              <a:pPr eaLnBrk="1" fontAlgn="auto" hangingPunct="1">
                <a:spcBef>
                  <a:spcPts val="0"/>
                </a:spcBef>
                <a:spcAft>
                  <a:spcPts val="0"/>
                </a:spcAft>
              </a:pPr>
              <a:t>1/10/2021</a:t>
            </a:fld>
            <a:endParaRPr lang="en-US">
              <a:solidFill>
                <a:prstClr val="white"/>
              </a:solidFill>
              <a:latin typeface="Constantia"/>
            </a:endParaRPr>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pPr eaLnBrk="1" fontAlgn="auto" hangingPunct="1">
              <a:spcBef>
                <a:spcPts val="0"/>
              </a:spcBef>
              <a:spcAft>
                <a:spcPts val="0"/>
              </a:spcAft>
            </a:pPr>
            <a:endParaRPr lang="en-US">
              <a:solidFill>
                <a:prstClr val="white"/>
              </a:solidFill>
              <a:latin typeface="Constantia"/>
            </a:endParaRPr>
          </a:p>
        </p:txBody>
      </p:sp>
      <p:sp>
        <p:nvSpPr>
          <p:cNvPr id="6" name="Slide Number Placeholder 5"/>
          <p:cNvSpPr>
            <a:spLocks noGrp="1"/>
          </p:cNvSpPr>
          <p:nvPr>
            <p:ph type="sldNum" sz="quarter" idx="12"/>
          </p:nvPr>
        </p:nvSpPr>
        <p:spPr/>
        <p:txBody>
          <a:bodyPr/>
          <a:lstStyle/>
          <a:p>
            <a:fld id="{E42AAEE5-EC57-47A7-8EBA-F1861BAE82C7}" type="slidenum">
              <a:rPr lang="en-US" smtClean="0">
                <a:solidFill>
                  <a:srgbClr val="92D050"/>
                </a:solidFill>
              </a:rPr>
              <a:pPr/>
              <a:t>‹#›</a:t>
            </a:fld>
            <a:endParaRPr lang="en-US">
              <a:solidFill>
                <a:srgbClr val="92D050"/>
              </a:solidFill>
            </a:endParaRPr>
          </a:p>
        </p:txBody>
      </p:sp>
    </p:spTree>
    <p:extLst>
      <p:ext uri="{BB962C8B-B14F-4D97-AF65-F5344CB8AC3E}">
        <p14:creationId xmlns:p14="http://schemas.microsoft.com/office/powerpoint/2010/main" val="2115131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theme" Target="../theme/theme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4.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5.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6.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10" name="Rectangle 9"/>
          <p:cNvSpPr/>
          <p:nvPr/>
        </p:nvSpPr>
        <p:spPr>
          <a:xfrm>
            <a:off x="0" y="220663"/>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Placeholder 1"/>
          <p:cNvSpPr>
            <a:spLocks noGrp="1"/>
          </p:cNvSpPr>
          <p:nvPr>
            <p:ph type="title"/>
          </p:nvPr>
        </p:nvSpPr>
        <p:spPr>
          <a:xfrm>
            <a:off x="228600" y="381000"/>
            <a:ext cx="8763000" cy="9906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1028" name="Text Placeholder 2"/>
          <p:cNvSpPr>
            <a:spLocks noGrp="1"/>
          </p:cNvSpPr>
          <p:nvPr>
            <p:ph type="body" idx="1"/>
          </p:nvPr>
        </p:nvSpPr>
        <p:spPr bwMode="auto">
          <a:xfrm>
            <a:off x="228600" y="1447800"/>
            <a:ext cx="87630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7" name="Rectangle 6"/>
          <p:cNvSpPr/>
          <p:nvPr userDrawn="1"/>
        </p:nvSpPr>
        <p:spPr>
          <a:xfrm>
            <a:off x="0" y="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4917" r:id="rId1"/>
    <p:sldLayoutId id="2147484918" r:id="rId2"/>
  </p:sldLayoutIdLst>
  <p:timing>
    <p:tnLst>
      <p:par>
        <p:cTn id="1" dur="indefinite" restart="never" nodeType="tmRoot"/>
      </p:par>
    </p:tnLst>
  </p:timing>
  <p:hf sldNum="0" hdr="0"/>
  <p:txStyles>
    <p:titleStyle>
      <a:lvl1pPr algn="l" rtl="0" eaLnBrk="0" fontAlgn="base" hangingPunct="0">
        <a:spcBef>
          <a:spcPct val="0"/>
        </a:spcBef>
        <a:spcAft>
          <a:spcPct val="0"/>
        </a:spcAft>
        <a:defRPr sz="4000" kern="1200" spc="-1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182563" indent="-182563" algn="l" rtl="0" eaLnBrk="0" fontAlgn="base" hangingPunct="0">
        <a:spcBef>
          <a:spcPct val="20000"/>
        </a:spcBef>
        <a:spcAft>
          <a:spcPct val="0"/>
        </a:spcAft>
        <a:buClr>
          <a:schemeClr val="accent1"/>
        </a:buClr>
        <a:buSzPct val="85000"/>
        <a:buFont typeface="Arial" charset="0"/>
        <a:buChar char="•"/>
        <a:defRPr sz="3600" kern="1200">
          <a:solidFill>
            <a:schemeClr val="tx1"/>
          </a:solidFill>
          <a:latin typeface="+mn-lt"/>
          <a:ea typeface="+mn-ea"/>
          <a:cs typeface="+mn-cs"/>
        </a:defRPr>
      </a:lvl1pPr>
      <a:lvl2pPr marL="457200" indent="-182563" algn="l" rtl="0" eaLnBrk="0" fontAlgn="base" hangingPunct="0">
        <a:spcBef>
          <a:spcPct val="20000"/>
        </a:spcBef>
        <a:spcAft>
          <a:spcPct val="0"/>
        </a:spcAft>
        <a:buClr>
          <a:schemeClr val="accent1"/>
        </a:buClr>
        <a:buSzPct val="85000"/>
        <a:buFont typeface="Arial" charset="0"/>
        <a:buChar char="•"/>
        <a:defRPr sz="3200" kern="1200">
          <a:solidFill>
            <a:schemeClr val="tx1"/>
          </a:solidFill>
          <a:latin typeface="+mn-lt"/>
          <a:ea typeface="+mn-ea"/>
          <a:cs typeface="+mn-cs"/>
        </a:defRPr>
      </a:lvl2pPr>
      <a:lvl3pPr marL="730250" indent="-182563" algn="l" rtl="0" eaLnBrk="0" fontAlgn="base" hangingPunct="0">
        <a:spcBef>
          <a:spcPct val="20000"/>
        </a:spcBef>
        <a:spcAft>
          <a:spcPct val="0"/>
        </a:spcAft>
        <a:buClr>
          <a:schemeClr val="accent1"/>
        </a:buClr>
        <a:buSzPct val="90000"/>
        <a:buFont typeface="Arial" charset="0"/>
        <a:buChar char="•"/>
        <a:defRPr sz="2800" kern="1200">
          <a:solidFill>
            <a:schemeClr val="tx1"/>
          </a:solidFill>
          <a:latin typeface="+mn-lt"/>
          <a:ea typeface="+mn-ea"/>
          <a:cs typeface="+mn-cs"/>
        </a:defRPr>
      </a:lvl3pPr>
      <a:lvl4pPr marL="1004888" indent="-182563" algn="l" rtl="0" eaLnBrk="0" fontAlgn="base" hangingPunct="0">
        <a:spcBef>
          <a:spcPct val="20000"/>
        </a:spcBef>
        <a:spcAft>
          <a:spcPct val="0"/>
        </a:spcAft>
        <a:buClr>
          <a:schemeClr val="accent1"/>
        </a:buClr>
        <a:buFont typeface="Arial" charset="0"/>
        <a:buChar char="•"/>
        <a:defRPr sz="2400" kern="1200">
          <a:solidFill>
            <a:schemeClr val="tx1"/>
          </a:solidFill>
          <a:latin typeface="+mn-lt"/>
          <a:ea typeface="+mn-ea"/>
          <a:cs typeface="+mn-cs"/>
        </a:defRPr>
      </a:lvl4pPr>
      <a:lvl5pPr marL="1187450" indent="-136525" algn="l" rtl="0" eaLnBrk="0" fontAlgn="base" hangingPunct="0">
        <a:spcBef>
          <a:spcPct val="20000"/>
        </a:spcBef>
        <a:spcAft>
          <a:spcPct val="0"/>
        </a:spcAft>
        <a:buClr>
          <a:schemeClr val="accent1"/>
        </a:buClr>
        <a:buSzPct val="100000"/>
        <a:buFont typeface="Arial" charset="0"/>
        <a:buChar char="•"/>
        <a:defRPr sz="2000" kern="120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7813"/>
            <a:ext cx="8229600"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4099" name="Rectangle 3"/>
          <p:cNvSpPr>
            <a:spLocks noGrp="1" noChangeArrowheads="1"/>
          </p:cNvSpPr>
          <p:nvPr>
            <p:ph type="body" idx="1"/>
          </p:nvPr>
        </p:nvSpPr>
        <p:spPr bwMode="auto">
          <a:xfrm>
            <a:off x="457200" y="1295400"/>
            <a:ext cx="83058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076" name="Rectangle 7"/>
          <p:cNvSpPr>
            <a:spLocks noChangeArrowheads="1"/>
          </p:cNvSpPr>
          <p:nvPr/>
        </p:nvSpPr>
        <p:spPr bwMode="auto">
          <a:xfrm>
            <a:off x="0" y="0"/>
            <a:ext cx="228600" cy="22860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sz="2400" smtClean="0">
              <a:solidFill>
                <a:srgbClr val="000000"/>
              </a:solidFill>
              <a:latin typeface="Times New Roman" pitchFamily="18" charset="0"/>
              <a:cs typeface="Arial" charset="0"/>
            </a:endParaRPr>
          </a:p>
        </p:txBody>
      </p:sp>
      <p:sp>
        <p:nvSpPr>
          <p:cNvPr id="4101" name="Line 8"/>
          <p:cNvSpPr>
            <a:spLocks noChangeShapeType="1"/>
          </p:cNvSpPr>
          <p:nvPr/>
        </p:nvSpPr>
        <p:spPr bwMode="auto">
          <a:xfrm>
            <a:off x="457200" y="1143000"/>
            <a:ext cx="8077200" cy="0"/>
          </a:xfrm>
          <a:prstGeom prst="line">
            <a:avLst/>
          </a:prstGeom>
          <a:noFill/>
          <a:ln w="190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solidFill>
                <a:srgbClr val="000000"/>
              </a:solidFill>
              <a:cs typeface="Arial" charset="0"/>
            </a:endParaRPr>
          </a:p>
        </p:txBody>
      </p:sp>
      <p:sp>
        <p:nvSpPr>
          <p:cNvPr id="3078" name="Rectangle 9"/>
          <p:cNvSpPr>
            <a:spLocks noChangeArrowheads="1"/>
          </p:cNvSpPr>
          <p:nvPr/>
        </p:nvSpPr>
        <p:spPr bwMode="auto">
          <a:xfrm>
            <a:off x="0" y="2286000"/>
            <a:ext cx="228600" cy="22860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sz="2400" smtClean="0">
              <a:solidFill>
                <a:srgbClr val="000000"/>
              </a:solidFill>
              <a:latin typeface="Times New Roman" pitchFamily="18" charset="0"/>
              <a:cs typeface="Arial" charset="0"/>
            </a:endParaRPr>
          </a:p>
        </p:txBody>
      </p:sp>
      <p:sp>
        <p:nvSpPr>
          <p:cNvPr id="3079" name="Rectangle 10"/>
          <p:cNvSpPr>
            <a:spLocks noChangeArrowheads="1"/>
          </p:cNvSpPr>
          <p:nvPr/>
        </p:nvSpPr>
        <p:spPr bwMode="auto">
          <a:xfrm>
            <a:off x="0" y="4572000"/>
            <a:ext cx="228600" cy="2286000"/>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sz="2400" smtClean="0">
              <a:solidFill>
                <a:srgbClr val="000000"/>
              </a:solidFill>
              <a:latin typeface="Times New Roman" pitchFamily="18" charset="0"/>
              <a:cs typeface="Arial" charset="0"/>
            </a:endParaRPr>
          </a:p>
        </p:txBody>
      </p:sp>
    </p:spTree>
    <p:extLst>
      <p:ext uri="{BB962C8B-B14F-4D97-AF65-F5344CB8AC3E}">
        <p14:creationId xmlns:p14="http://schemas.microsoft.com/office/powerpoint/2010/main" val="373553035"/>
      </p:ext>
    </p:extLst>
  </p:cSld>
  <p:clrMap bg1="lt1" tx1="dk1" bg2="lt2" tx2="dk2" accent1="accent1" accent2="accent2" accent3="accent3" accent4="accent4" accent5="accent5" accent6="accent6" hlink="hlink" folHlink="folHlink"/>
  <p:sldLayoutIdLst>
    <p:sldLayoutId id="2147484925" r:id="rId1"/>
    <p:sldLayoutId id="2147484926" r:id="rId2"/>
    <p:sldLayoutId id="2147484927" r:id="rId3"/>
    <p:sldLayoutId id="2147484928" r:id="rId4"/>
    <p:sldLayoutId id="2147484929" r:id="rId5"/>
    <p:sldLayoutId id="2147484930" r:id="rId6"/>
    <p:sldLayoutId id="2147484931" r:id="rId7"/>
    <p:sldLayoutId id="2147484932" r:id="rId8"/>
    <p:sldLayoutId id="2147484933" r:id="rId9"/>
    <p:sldLayoutId id="2147484934" r:id="rId10"/>
    <p:sldLayoutId id="2147484935" r:id="rId11"/>
  </p:sldLayoutIdLst>
  <p:timing>
    <p:tnLst>
      <p:par>
        <p:cTn id="1" dur="indefinite" restart="never" nodeType="tmRoot"/>
      </p:par>
    </p:tnLst>
  </p:timing>
  <p:txStyles>
    <p:titleStyle>
      <a:lvl1pPr algn="l" rtl="0" eaLnBrk="0" fontAlgn="base" hangingPunct="0">
        <a:spcBef>
          <a:spcPct val="0"/>
        </a:spcBef>
        <a:spcAft>
          <a:spcPct val="0"/>
        </a:spcAft>
        <a:defRPr sz="4400" b="1">
          <a:solidFill>
            <a:schemeClr val="tx2"/>
          </a:solidFill>
          <a:latin typeface="+mj-lt"/>
          <a:ea typeface="+mj-ea"/>
          <a:cs typeface="+mj-cs"/>
        </a:defRPr>
      </a:lvl1pPr>
      <a:lvl2pPr algn="l" rtl="0" eaLnBrk="0" fontAlgn="base" hangingPunct="0">
        <a:spcBef>
          <a:spcPct val="0"/>
        </a:spcBef>
        <a:spcAft>
          <a:spcPct val="0"/>
        </a:spcAft>
        <a:defRPr sz="4400" b="1">
          <a:solidFill>
            <a:schemeClr val="tx2"/>
          </a:solidFill>
          <a:latin typeface="Garamond" pitchFamily="18" charset="0"/>
        </a:defRPr>
      </a:lvl2pPr>
      <a:lvl3pPr algn="l" rtl="0" eaLnBrk="0" fontAlgn="base" hangingPunct="0">
        <a:spcBef>
          <a:spcPct val="0"/>
        </a:spcBef>
        <a:spcAft>
          <a:spcPct val="0"/>
        </a:spcAft>
        <a:defRPr sz="4400" b="1">
          <a:solidFill>
            <a:schemeClr val="tx2"/>
          </a:solidFill>
          <a:latin typeface="Garamond" pitchFamily="18" charset="0"/>
        </a:defRPr>
      </a:lvl3pPr>
      <a:lvl4pPr algn="l" rtl="0" eaLnBrk="0" fontAlgn="base" hangingPunct="0">
        <a:spcBef>
          <a:spcPct val="0"/>
        </a:spcBef>
        <a:spcAft>
          <a:spcPct val="0"/>
        </a:spcAft>
        <a:defRPr sz="4400" b="1">
          <a:solidFill>
            <a:schemeClr val="tx2"/>
          </a:solidFill>
          <a:latin typeface="Garamond" pitchFamily="18" charset="0"/>
        </a:defRPr>
      </a:lvl4pPr>
      <a:lvl5pPr algn="l" rtl="0" eaLnBrk="0" fontAlgn="base" hangingPunct="0">
        <a:spcBef>
          <a:spcPct val="0"/>
        </a:spcBef>
        <a:spcAft>
          <a:spcPct val="0"/>
        </a:spcAft>
        <a:defRPr sz="4400" b="1">
          <a:solidFill>
            <a:schemeClr val="tx2"/>
          </a:solidFill>
          <a:latin typeface="Garamond" pitchFamily="18" charset="0"/>
        </a:defRPr>
      </a:lvl5pPr>
      <a:lvl6pPr marL="457200" algn="l" rtl="0" fontAlgn="base">
        <a:spcBef>
          <a:spcPct val="0"/>
        </a:spcBef>
        <a:spcAft>
          <a:spcPct val="0"/>
        </a:spcAft>
        <a:defRPr sz="4400" b="1">
          <a:solidFill>
            <a:schemeClr val="tx2"/>
          </a:solidFill>
          <a:latin typeface="Garamond" pitchFamily="18" charset="0"/>
        </a:defRPr>
      </a:lvl6pPr>
      <a:lvl7pPr marL="914400" algn="l" rtl="0" fontAlgn="base">
        <a:spcBef>
          <a:spcPct val="0"/>
        </a:spcBef>
        <a:spcAft>
          <a:spcPct val="0"/>
        </a:spcAft>
        <a:defRPr sz="4400" b="1">
          <a:solidFill>
            <a:schemeClr val="tx2"/>
          </a:solidFill>
          <a:latin typeface="Garamond" pitchFamily="18" charset="0"/>
        </a:defRPr>
      </a:lvl7pPr>
      <a:lvl8pPr marL="1371600" algn="l" rtl="0" fontAlgn="base">
        <a:spcBef>
          <a:spcPct val="0"/>
        </a:spcBef>
        <a:spcAft>
          <a:spcPct val="0"/>
        </a:spcAft>
        <a:defRPr sz="4400" b="1">
          <a:solidFill>
            <a:schemeClr val="tx2"/>
          </a:solidFill>
          <a:latin typeface="Garamond" pitchFamily="18" charset="0"/>
        </a:defRPr>
      </a:lvl8pPr>
      <a:lvl9pPr marL="1828800" algn="l" rtl="0" fontAlgn="base">
        <a:spcBef>
          <a:spcPct val="0"/>
        </a:spcBef>
        <a:spcAft>
          <a:spcPct val="0"/>
        </a:spcAft>
        <a:defRPr sz="4400" b="1">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accent1"/>
        </a:buClr>
        <a:buSzPct val="65000"/>
        <a:buFont typeface="Wingdings" pitchFamily="2" charset="2"/>
        <a:buChar char="p"/>
        <a:defRPr sz="2400">
          <a:solidFill>
            <a:schemeClr val="tx1"/>
          </a:solidFill>
          <a:latin typeface="+mn-lt"/>
        </a:defRPr>
      </a:lvl3pPr>
      <a:lvl4pPr marL="16002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SzPct val="80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accent2"/>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19088" y="1828800"/>
            <a:ext cx="8824912" cy="5029200"/>
            <a:chOff x="201" y="1152"/>
            <a:chExt cx="5559" cy="3168"/>
          </a:xfrm>
        </p:grpSpPr>
        <p:sp>
          <p:nvSpPr>
            <p:cNvPr id="1030" name="Freeform 3"/>
            <p:cNvSpPr>
              <a:spLocks/>
            </p:cNvSpPr>
            <p:nvPr/>
          </p:nvSpPr>
          <p:spPr bwMode="ltGray">
            <a:xfrm>
              <a:off x="528" y="2909"/>
              <a:ext cx="5232" cy="1411"/>
            </a:xfrm>
            <a:custGeom>
              <a:avLst/>
              <a:gdLst>
                <a:gd name="T0" fmla="*/ 0 w 4897"/>
                <a:gd name="T1" fmla="*/ 0 h 2182"/>
                <a:gd name="T2" fmla="*/ 0 w 4897"/>
                <a:gd name="T3" fmla="*/ 28 h 2182"/>
                <a:gd name="T4" fmla="*/ 9491 w 4897"/>
                <a:gd name="T5" fmla="*/ 28 h 2182"/>
                <a:gd name="T6" fmla="*/ 9491 w 4897"/>
                <a:gd name="T7" fmla="*/ 0 h 2182"/>
                <a:gd name="T8" fmla="*/ 0 w 4897"/>
                <a:gd name="T9" fmla="*/ 0 h 2182"/>
                <a:gd name="T10" fmla="*/ 0 w 4897"/>
                <a:gd name="T11" fmla="*/ 0 h 21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97" h="2182">
                  <a:moveTo>
                    <a:pt x="0" y="0"/>
                  </a:moveTo>
                  <a:lnTo>
                    <a:pt x="0" y="2182"/>
                  </a:lnTo>
                  <a:lnTo>
                    <a:pt x="4897" y="2182"/>
                  </a:lnTo>
                  <a:lnTo>
                    <a:pt x="4897" y="0"/>
                  </a:lnTo>
                  <a:lnTo>
                    <a:pt x="0" y="0"/>
                  </a:lnTo>
                  <a:close/>
                </a:path>
              </a:pathLst>
            </a:custGeom>
            <a:solidFill>
              <a:schemeClr val="bg2">
                <a:alpha val="30196"/>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en-US" smtClean="0">
                <a:solidFill>
                  <a:srgbClr val="000000"/>
                </a:solidFill>
              </a:endParaRPr>
            </a:p>
          </p:txBody>
        </p:sp>
        <p:sp>
          <p:nvSpPr>
            <p:cNvPr id="1031" name="Freeform 4"/>
            <p:cNvSpPr>
              <a:spLocks/>
            </p:cNvSpPr>
            <p:nvPr/>
          </p:nvSpPr>
          <p:spPr bwMode="ltGray">
            <a:xfrm>
              <a:off x="210" y="1152"/>
              <a:ext cx="5550" cy="3168"/>
            </a:xfrm>
            <a:custGeom>
              <a:avLst/>
              <a:gdLst>
                <a:gd name="T0" fmla="*/ 330 w 5550"/>
                <a:gd name="T1" fmla="*/ 1764 h 3168"/>
                <a:gd name="T2" fmla="*/ 0 w 5550"/>
                <a:gd name="T3" fmla="*/ 1764 h 3168"/>
                <a:gd name="T4" fmla="*/ 0 w 5550"/>
                <a:gd name="T5" fmla="*/ 3168 h 3168"/>
                <a:gd name="T6" fmla="*/ 5550 w 5550"/>
                <a:gd name="T7" fmla="*/ 3168 h 3168"/>
                <a:gd name="T8" fmla="*/ 5550 w 5550"/>
                <a:gd name="T9" fmla="*/ 0 h 3168"/>
                <a:gd name="T10" fmla="*/ 330 w 5550"/>
                <a:gd name="T11" fmla="*/ 0 h 3168"/>
                <a:gd name="T12" fmla="*/ 330 w 5550"/>
                <a:gd name="T13" fmla="*/ 1764 h 316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50" h="3168">
                  <a:moveTo>
                    <a:pt x="330" y="1764"/>
                  </a:moveTo>
                  <a:lnTo>
                    <a:pt x="0" y="1764"/>
                  </a:lnTo>
                  <a:lnTo>
                    <a:pt x="0" y="3168"/>
                  </a:lnTo>
                  <a:lnTo>
                    <a:pt x="5550" y="3168"/>
                  </a:lnTo>
                  <a:lnTo>
                    <a:pt x="5550" y="0"/>
                  </a:lnTo>
                  <a:lnTo>
                    <a:pt x="330" y="0"/>
                  </a:lnTo>
                  <a:lnTo>
                    <a:pt x="330" y="1764"/>
                  </a:lnTo>
                  <a:close/>
                </a:path>
              </a:pathLst>
            </a:custGeom>
            <a:solidFill>
              <a:schemeClr val="bg2">
                <a:alpha val="30196"/>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en-US" smtClean="0">
                <a:solidFill>
                  <a:srgbClr val="000000"/>
                </a:solidFill>
              </a:endParaRPr>
            </a:p>
          </p:txBody>
        </p:sp>
        <p:sp>
          <p:nvSpPr>
            <p:cNvPr id="1032" name="Freeform 5"/>
            <p:cNvSpPr>
              <a:spLocks/>
            </p:cNvSpPr>
            <p:nvPr/>
          </p:nvSpPr>
          <p:spPr bwMode="ltGray">
            <a:xfrm>
              <a:off x="528" y="2932"/>
              <a:ext cx="5232" cy="1388"/>
            </a:xfrm>
            <a:custGeom>
              <a:avLst/>
              <a:gdLst>
                <a:gd name="T0" fmla="*/ 0 w 4897"/>
                <a:gd name="T1" fmla="*/ 0 h 2182"/>
                <a:gd name="T2" fmla="*/ 0 w 4897"/>
                <a:gd name="T3" fmla="*/ 24 h 2182"/>
                <a:gd name="T4" fmla="*/ 9491 w 4897"/>
                <a:gd name="T5" fmla="*/ 24 h 2182"/>
                <a:gd name="T6" fmla="*/ 9491 w 4897"/>
                <a:gd name="T7" fmla="*/ 0 h 2182"/>
                <a:gd name="T8" fmla="*/ 0 w 4897"/>
                <a:gd name="T9" fmla="*/ 0 h 2182"/>
                <a:gd name="T10" fmla="*/ 0 w 4897"/>
                <a:gd name="T11" fmla="*/ 0 h 21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97" h="2182">
                  <a:moveTo>
                    <a:pt x="0" y="0"/>
                  </a:moveTo>
                  <a:lnTo>
                    <a:pt x="0" y="2182"/>
                  </a:lnTo>
                  <a:lnTo>
                    <a:pt x="4897" y="2182"/>
                  </a:lnTo>
                  <a:lnTo>
                    <a:pt x="4897" y="0"/>
                  </a:lnTo>
                  <a:lnTo>
                    <a:pt x="0" y="0"/>
                  </a:lnTo>
                  <a:close/>
                </a:path>
              </a:pathLst>
            </a:custGeom>
            <a:solidFill>
              <a:schemeClr val="accent2">
                <a:alpha val="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en-US" smtClean="0">
                <a:solidFill>
                  <a:srgbClr val="000000"/>
                </a:solidFill>
              </a:endParaRPr>
            </a:p>
          </p:txBody>
        </p:sp>
        <p:sp>
          <p:nvSpPr>
            <p:cNvPr id="296966" name="Freeform 6"/>
            <p:cNvSpPr>
              <a:spLocks/>
            </p:cNvSpPr>
            <p:nvPr/>
          </p:nvSpPr>
          <p:spPr bwMode="ltGray">
            <a:xfrm>
              <a:off x="528" y="1152"/>
              <a:ext cx="4607" cy="29"/>
            </a:xfrm>
            <a:custGeom>
              <a:avLst/>
              <a:gdLst>
                <a:gd name="T0" fmla="*/ 0 w 5387"/>
                <a:gd name="T1" fmla="*/ 0 h 149"/>
                <a:gd name="T2" fmla="*/ 0 w 5387"/>
                <a:gd name="T3" fmla="*/ 149 h 149"/>
                <a:gd name="T4" fmla="*/ 5387 w 5387"/>
                <a:gd name="T5" fmla="*/ 149 h 149"/>
                <a:gd name="T6" fmla="*/ 5387 w 5387"/>
                <a:gd name="T7" fmla="*/ 0 h 149"/>
                <a:gd name="T8" fmla="*/ 0 w 5387"/>
                <a:gd name="T9" fmla="*/ 0 h 149"/>
                <a:gd name="T10" fmla="*/ 0 w 5387"/>
                <a:gd name="T11" fmla="*/ 0 h 149"/>
              </a:gdLst>
              <a:ahLst/>
              <a:cxnLst>
                <a:cxn ang="0">
                  <a:pos x="T0" y="T1"/>
                </a:cxn>
                <a:cxn ang="0">
                  <a:pos x="T2" y="T3"/>
                </a:cxn>
                <a:cxn ang="0">
                  <a:pos x="T4" y="T5"/>
                </a:cxn>
                <a:cxn ang="0">
                  <a:pos x="T6" y="T7"/>
                </a:cxn>
                <a:cxn ang="0">
                  <a:pos x="T8" y="T9"/>
                </a:cxn>
                <a:cxn ang="0">
                  <a:pos x="T10" y="T11"/>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defRPr/>
              </a:pPr>
              <a:endParaRPr lang="en-US">
                <a:solidFill>
                  <a:srgbClr val="000000"/>
                </a:solidFill>
              </a:endParaRPr>
            </a:p>
          </p:txBody>
        </p:sp>
        <p:sp>
          <p:nvSpPr>
            <p:cNvPr id="296967" name="Freeform 7"/>
            <p:cNvSpPr>
              <a:spLocks/>
            </p:cNvSpPr>
            <p:nvPr/>
          </p:nvSpPr>
          <p:spPr bwMode="ltGray">
            <a:xfrm>
              <a:off x="528" y="1152"/>
              <a:ext cx="29" cy="1785"/>
            </a:xfrm>
            <a:custGeom>
              <a:avLst/>
              <a:gdLst>
                <a:gd name="T0" fmla="*/ 0 w 29"/>
                <a:gd name="T1" fmla="*/ 0 h 2161"/>
                <a:gd name="T2" fmla="*/ 0 w 29"/>
                <a:gd name="T3" fmla="*/ 2161 h 2161"/>
                <a:gd name="T4" fmla="*/ 29 w 29"/>
                <a:gd name="T5" fmla="*/ 2161 h 2161"/>
                <a:gd name="T6" fmla="*/ 27 w 29"/>
                <a:gd name="T7" fmla="*/ 27 h 2161"/>
                <a:gd name="T8" fmla="*/ 0 w 29"/>
                <a:gd name="T9" fmla="*/ 0 h 2161"/>
                <a:gd name="T10" fmla="*/ 0 w 29"/>
                <a:gd name="T11" fmla="*/ 0 h 2161"/>
              </a:gdLst>
              <a:ahLst/>
              <a:cxnLst>
                <a:cxn ang="0">
                  <a:pos x="T0" y="T1"/>
                </a:cxn>
                <a:cxn ang="0">
                  <a:pos x="T2" y="T3"/>
                </a:cxn>
                <a:cxn ang="0">
                  <a:pos x="T4" y="T5"/>
                </a:cxn>
                <a:cxn ang="0">
                  <a:pos x="T6" y="T7"/>
                </a:cxn>
                <a:cxn ang="0">
                  <a:pos x="T8" y="T9"/>
                </a:cxn>
                <a:cxn ang="0">
                  <a:pos x="T10" y="T11"/>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defRPr/>
              </a:pPr>
              <a:endParaRPr lang="en-US">
                <a:solidFill>
                  <a:srgbClr val="000000"/>
                </a:solidFill>
              </a:endParaRPr>
            </a:p>
          </p:txBody>
        </p:sp>
        <p:sp>
          <p:nvSpPr>
            <p:cNvPr id="296968" name="Freeform 8"/>
            <p:cNvSpPr>
              <a:spLocks/>
            </p:cNvSpPr>
            <p:nvPr/>
          </p:nvSpPr>
          <p:spPr bwMode="ltGray">
            <a:xfrm>
              <a:off x="527" y="2904"/>
              <a:ext cx="29" cy="1416"/>
            </a:xfrm>
            <a:custGeom>
              <a:avLst/>
              <a:gdLst>
                <a:gd name="T0" fmla="*/ 0 w 29"/>
                <a:gd name="T1" fmla="*/ 1416 h 1416"/>
                <a:gd name="T2" fmla="*/ 29 w 29"/>
                <a:gd name="T3" fmla="*/ 1416 h 1416"/>
                <a:gd name="T4" fmla="*/ 28 w 29"/>
                <a:gd name="T5" fmla="*/ 24 h 1416"/>
                <a:gd name="T6" fmla="*/ 0 w 29"/>
                <a:gd name="T7" fmla="*/ 0 h 1416"/>
                <a:gd name="T8" fmla="*/ 0 w 29"/>
                <a:gd name="T9" fmla="*/ 1416 h 1416"/>
              </a:gdLst>
              <a:ahLst/>
              <a:cxnLst>
                <a:cxn ang="0">
                  <a:pos x="T0" y="T1"/>
                </a:cxn>
                <a:cxn ang="0">
                  <a:pos x="T2" y="T3"/>
                </a:cxn>
                <a:cxn ang="0">
                  <a:pos x="T4" y="T5"/>
                </a:cxn>
                <a:cxn ang="0">
                  <a:pos x="T6" y="T7"/>
                </a:cxn>
                <a:cxn ang="0">
                  <a:pos x="T8" y="T9"/>
                </a:cxn>
              </a:cxnLst>
              <a:rect l="0" t="0" r="r" b="b"/>
              <a:pathLst>
                <a:path w="29" h="1416">
                  <a:moveTo>
                    <a:pt x="0" y="1416"/>
                  </a:moveTo>
                  <a:lnTo>
                    <a:pt x="29" y="1416"/>
                  </a:lnTo>
                  <a:lnTo>
                    <a:pt x="28" y="24"/>
                  </a:lnTo>
                  <a:lnTo>
                    <a:pt x="0" y="0"/>
                  </a:lnTo>
                  <a:lnTo>
                    <a:pt x="0" y="1416"/>
                  </a:lnTo>
                  <a:close/>
                </a:path>
              </a:pathLst>
            </a:custGeom>
            <a:gradFill rotWithShape="1">
              <a:gsLst>
                <a:gs pos="0">
                  <a:schemeClr val="bg2">
                    <a:gamma/>
                    <a:tint val="87843"/>
                    <a:invGamma/>
                  </a:schemeClr>
                </a:gs>
                <a:gs pos="100000">
                  <a:schemeClr val="bg2">
                    <a:alpha val="0"/>
                  </a:schemeClr>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defRPr/>
              </a:pPr>
              <a:endParaRPr lang="en-US">
                <a:solidFill>
                  <a:srgbClr val="000000"/>
                </a:solidFill>
              </a:endParaRPr>
            </a:p>
          </p:txBody>
        </p:sp>
        <p:sp>
          <p:nvSpPr>
            <p:cNvPr id="296969" name="Freeform 9"/>
            <p:cNvSpPr>
              <a:spLocks/>
            </p:cNvSpPr>
            <p:nvPr/>
          </p:nvSpPr>
          <p:spPr bwMode="ltGray">
            <a:xfrm>
              <a:off x="201" y="2904"/>
              <a:ext cx="2879" cy="29"/>
            </a:xfrm>
            <a:custGeom>
              <a:avLst/>
              <a:gdLst>
                <a:gd name="T0" fmla="*/ 0 w 5387"/>
                <a:gd name="T1" fmla="*/ 0 h 149"/>
                <a:gd name="T2" fmla="*/ 0 w 5387"/>
                <a:gd name="T3" fmla="*/ 149 h 149"/>
                <a:gd name="T4" fmla="*/ 5387 w 5387"/>
                <a:gd name="T5" fmla="*/ 149 h 149"/>
                <a:gd name="T6" fmla="*/ 5387 w 5387"/>
                <a:gd name="T7" fmla="*/ 0 h 149"/>
                <a:gd name="T8" fmla="*/ 0 w 5387"/>
                <a:gd name="T9" fmla="*/ 0 h 149"/>
                <a:gd name="T10" fmla="*/ 0 w 5387"/>
                <a:gd name="T11" fmla="*/ 0 h 149"/>
              </a:gdLst>
              <a:ahLst/>
              <a:cxnLst>
                <a:cxn ang="0">
                  <a:pos x="T0" y="T1"/>
                </a:cxn>
                <a:cxn ang="0">
                  <a:pos x="T2" y="T3"/>
                </a:cxn>
                <a:cxn ang="0">
                  <a:pos x="T4" y="T5"/>
                </a:cxn>
                <a:cxn ang="0">
                  <a:pos x="T6" y="T7"/>
                </a:cxn>
                <a:cxn ang="0">
                  <a:pos x="T8" y="T9"/>
                </a:cxn>
                <a:cxn ang="0">
                  <a:pos x="T10" y="T11"/>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defRPr/>
              </a:pPr>
              <a:endParaRPr lang="en-US">
                <a:solidFill>
                  <a:srgbClr val="000000"/>
                </a:solidFill>
              </a:endParaRPr>
            </a:p>
          </p:txBody>
        </p:sp>
        <p:sp>
          <p:nvSpPr>
            <p:cNvPr id="296970" name="Freeform 10"/>
            <p:cNvSpPr>
              <a:spLocks/>
            </p:cNvSpPr>
            <p:nvPr/>
          </p:nvSpPr>
          <p:spPr bwMode="ltGray">
            <a:xfrm>
              <a:off x="201" y="2904"/>
              <a:ext cx="30" cy="1416"/>
            </a:xfrm>
            <a:custGeom>
              <a:avLst/>
              <a:gdLst>
                <a:gd name="T0" fmla="*/ 0 w 30"/>
                <a:gd name="T1" fmla="*/ 0 h 1416"/>
                <a:gd name="T2" fmla="*/ 0 w 30"/>
                <a:gd name="T3" fmla="*/ 1416 h 1416"/>
                <a:gd name="T4" fmla="*/ 29 w 30"/>
                <a:gd name="T5" fmla="*/ 1416 h 1416"/>
                <a:gd name="T6" fmla="*/ 30 w 30"/>
                <a:gd name="T7" fmla="*/ 27 h 1416"/>
                <a:gd name="T8" fmla="*/ 0 w 30"/>
                <a:gd name="T9" fmla="*/ 0 h 1416"/>
                <a:gd name="T10" fmla="*/ 0 w 30"/>
                <a:gd name="T11" fmla="*/ 0 h 1416"/>
              </a:gdLst>
              <a:ahLst/>
              <a:cxnLst>
                <a:cxn ang="0">
                  <a:pos x="T0" y="T1"/>
                </a:cxn>
                <a:cxn ang="0">
                  <a:pos x="T2" y="T3"/>
                </a:cxn>
                <a:cxn ang="0">
                  <a:pos x="T4" y="T5"/>
                </a:cxn>
                <a:cxn ang="0">
                  <a:pos x="T6" y="T7"/>
                </a:cxn>
                <a:cxn ang="0">
                  <a:pos x="T8" y="T9"/>
                </a:cxn>
                <a:cxn ang="0">
                  <a:pos x="T10" y="T11"/>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10001"/>
                  </a:schemeClr>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defRPr/>
              </a:pPr>
              <a:endParaRPr lang="en-US">
                <a:solidFill>
                  <a:srgbClr val="000000"/>
                </a:solidFill>
              </a:endParaRPr>
            </a:p>
          </p:txBody>
        </p:sp>
      </p:grpSp>
      <p:sp>
        <p:nvSpPr>
          <p:cNvPr id="296974" name="Rectangle 14"/>
          <p:cNvSpPr>
            <a:spLocks noGrp="1" noRot="1" noChangeArrowheads="1"/>
          </p:cNvSpPr>
          <p:nvPr>
            <p:ph type="title"/>
          </p:nvPr>
        </p:nvSpPr>
        <p:spPr bwMode="auto">
          <a:xfrm>
            <a:off x="304800" y="152400"/>
            <a:ext cx="8537575"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a:t>
            </a:r>
          </a:p>
        </p:txBody>
      </p:sp>
      <p:sp>
        <p:nvSpPr>
          <p:cNvPr id="1028" name="Rectangle 15"/>
          <p:cNvSpPr>
            <a:spLocks noGrp="1" noRot="1" noChangeArrowheads="1"/>
          </p:cNvSpPr>
          <p:nvPr>
            <p:ph type="body" idx="1"/>
          </p:nvPr>
        </p:nvSpPr>
        <p:spPr bwMode="auto">
          <a:xfrm>
            <a:off x="533400" y="1295400"/>
            <a:ext cx="831215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96976" name="Rectangle 16"/>
          <p:cNvSpPr>
            <a:spLocks noGrp="1" noChangeArrowheads="1"/>
          </p:cNvSpPr>
          <p:nvPr>
            <p:ph type="sldNum" sz="quarter" idx="4"/>
          </p:nvPr>
        </p:nvSpPr>
        <p:spPr bwMode="auto">
          <a:xfrm>
            <a:off x="8686800" y="6477000"/>
            <a:ext cx="381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effectLst>
                  <a:outerShdw blurRad="38100" dist="38100" dir="2700000" algn="tl">
                    <a:srgbClr val="FFFFFF"/>
                  </a:outerShdw>
                </a:effectLst>
              </a:defRPr>
            </a:lvl1pPr>
          </a:lstStyle>
          <a:p>
            <a:pPr eaLnBrk="1" hangingPunct="1">
              <a:defRPr/>
            </a:pPr>
            <a:fld id="{97ADF7A7-0E94-4DA9-BB13-21ACB537C410}" type="slidenum">
              <a:rPr lang="en-US">
                <a:solidFill>
                  <a:srgbClr val="000000"/>
                </a:solidFill>
              </a:rPr>
              <a:pPr eaLnBrk="1" hangingPunct="1">
                <a:defRPr/>
              </a:pPr>
              <a:t>‹#›</a:t>
            </a:fld>
            <a:endParaRPr lang="en-US">
              <a:solidFill>
                <a:srgbClr val="000000"/>
              </a:solidFill>
            </a:endParaRPr>
          </a:p>
        </p:txBody>
      </p:sp>
    </p:spTree>
    <p:extLst>
      <p:ext uri="{BB962C8B-B14F-4D97-AF65-F5344CB8AC3E}">
        <p14:creationId xmlns:p14="http://schemas.microsoft.com/office/powerpoint/2010/main" val="2615684717"/>
      </p:ext>
    </p:extLst>
  </p:cSld>
  <p:clrMap bg1="lt1" tx1="dk1" bg2="lt2" tx2="dk2" accent1="accent1" accent2="accent2" accent3="accent3" accent4="accent4" accent5="accent5" accent6="accent6" hlink="hlink" folHlink="folHlink"/>
  <p:sldLayoutIdLst>
    <p:sldLayoutId id="2147484963" r:id="rId1"/>
    <p:sldLayoutId id="2147484964" r:id="rId2"/>
    <p:sldLayoutId id="2147484965" r:id="rId3"/>
    <p:sldLayoutId id="2147484966" r:id="rId4"/>
    <p:sldLayoutId id="2147484967" r:id="rId5"/>
    <p:sldLayoutId id="2147484968" r:id="rId6"/>
    <p:sldLayoutId id="2147484969" r:id="rId7"/>
    <p:sldLayoutId id="2147484970" r:id="rId8"/>
    <p:sldLayoutId id="2147484971" r:id="rId9"/>
    <p:sldLayoutId id="2147484972" r:id="rId10"/>
    <p:sldLayoutId id="2147484973" r:id="rId11"/>
    <p:sldLayoutId id="2147484974" r:id="rId12"/>
    <p:sldLayoutId id="2147484975" r:id="rId13"/>
    <p:sldLayoutId id="2147484976" r:id="rId14"/>
    <p:sldLayoutId id="2147484977" r:id="rId15"/>
  </p:sldLayoutIdLst>
  <p:hf hdr="0" ftr="0" dt="0"/>
  <p:txStyles>
    <p:titleStyle>
      <a:lvl1pPr algn="l" rtl="0" eaLnBrk="0" fontAlgn="base" hangingPunct="0">
        <a:spcBef>
          <a:spcPct val="0"/>
        </a:spcBef>
        <a:spcAft>
          <a:spcPct val="0"/>
        </a:spcAft>
        <a:defRPr sz="4000" b="1">
          <a:solidFill>
            <a:schemeClr val="tx2"/>
          </a:solidFill>
          <a:effectLst>
            <a:outerShdw blurRad="38100" dist="38100" dir="2700000" algn="tl">
              <a:srgbClr val="FFFFFF"/>
            </a:outerShdw>
          </a:effectLst>
          <a:latin typeface="+mj-lt"/>
          <a:ea typeface="+mj-ea"/>
          <a:cs typeface="+mj-cs"/>
        </a:defRPr>
      </a:lvl1pPr>
      <a:lvl2pPr algn="l" rtl="0" eaLnBrk="0" fontAlgn="base" hangingPunct="0">
        <a:spcBef>
          <a:spcPct val="0"/>
        </a:spcBef>
        <a:spcAft>
          <a:spcPct val="0"/>
        </a:spcAft>
        <a:defRPr sz="4000" b="1">
          <a:solidFill>
            <a:schemeClr val="tx2"/>
          </a:solidFill>
          <a:effectLst>
            <a:outerShdw blurRad="38100" dist="38100" dir="2700000" algn="tl">
              <a:srgbClr val="FFFFFF"/>
            </a:outerShdw>
          </a:effectLst>
          <a:latin typeface="Arial" charset="0"/>
          <a:cs typeface="Arial" charset="0"/>
        </a:defRPr>
      </a:lvl2pPr>
      <a:lvl3pPr algn="l" rtl="0" eaLnBrk="0" fontAlgn="base" hangingPunct="0">
        <a:spcBef>
          <a:spcPct val="0"/>
        </a:spcBef>
        <a:spcAft>
          <a:spcPct val="0"/>
        </a:spcAft>
        <a:defRPr sz="4000" b="1">
          <a:solidFill>
            <a:schemeClr val="tx2"/>
          </a:solidFill>
          <a:effectLst>
            <a:outerShdw blurRad="38100" dist="38100" dir="2700000" algn="tl">
              <a:srgbClr val="FFFFFF"/>
            </a:outerShdw>
          </a:effectLst>
          <a:latin typeface="Arial" charset="0"/>
          <a:cs typeface="Arial" charset="0"/>
        </a:defRPr>
      </a:lvl3pPr>
      <a:lvl4pPr algn="l" rtl="0" eaLnBrk="0" fontAlgn="base" hangingPunct="0">
        <a:spcBef>
          <a:spcPct val="0"/>
        </a:spcBef>
        <a:spcAft>
          <a:spcPct val="0"/>
        </a:spcAft>
        <a:defRPr sz="4000" b="1">
          <a:solidFill>
            <a:schemeClr val="tx2"/>
          </a:solidFill>
          <a:effectLst>
            <a:outerShdw blurRad="38100" dist="38100" dir="2700000" algn="tl">
              <a:srgbClr val="FFFFFF"/>
            </a:outerShdw>
          </a:effectLst>
          <a:latin typeface="Arial" charset="0"/>
          <a:cs typeface="Arial" charset="0"/>
        </a:defRPr>
      </a:lvl4pPr>
      <a:lvl5pPr algn="l" rtl="0" eaLnBrk="0" fontAlgn="base" hangingPunct="0">
        <a:spcBef>
          <a:spcPct val="0"/>
        </a:spcBef>
        <a:spcAft>
          <a:spcPct val="0"/>
        </a:spcAft>
        <a:defRPr sz="4000" b="1">
          <a:solidFill>
            <a:schemeClr val="tx2"/>
          </a:solidFill>
          <a:effectLst>
            <a:outerShdw blurRad="38100" dist="38100" dir="2700000" algn="tl">
              <a:srgbClr val="FFFFFF"/>
            </a:outerShdw>
          </a:effectLst>
          <a:latin typeface="Arial" charset="0"/>
          <a:cs typeface="Arial" charset="0"/>
        </a:defRPr>
      </a:lvl5pPr>
      <a:lvl6pPr marL="457200" algn="l" rtl="0" fontAlgn="base">
        <a:spcBef>
          <a:spcPct val="0"/>
        </a:spcBef>
        <a:spcAft>
          <a:spcPct val="0"/>
        </a:spcAft>
        <a:defRPr sz="4000" b="1">
          <a:solidFill>
            <a:schemeClr val="tx2"/>
          </a:solidFill>
          <a:effectLst>
            <a:outerShdw blurRad="38100" dist="38100" dir="2700000" algn="tl">
              <a:srgbClr val="FFFFFF"/>
            </a:outerShdw>
          </a:effectLst>
          <a:latin typeface="Arial" charset="0"/>
          <a:cs typeface="Arial" charset="0"/>
        </a:defRPr>
      </a:lvl6pPr>
      <a:lvl7pPr marL="914400" algn="l" rtl="0" fontAlgn="base">
        <a:spcBef>
          <a:spcPct val="0"/>
        </a:spcBef>
        <a:spcAft>
          <a:spcPct val="0"/>
        </a:spcAft>
        <a:defRPr sz="4000" b="1">
          <a:solidFill>
            <a:schemeClr val="tx2"/>
          </a:solidFill>
          <a:effectLst>
            <a:outerShdw blurRad="38100" dist="38100" dir="2700000" algn="tl">
              <a:srgbClr val="FFFFFF"/>
            </a:outerShdw>
          </a:effectLst>
          <a:latin typeface="Arial" charset="0"/>
          <a:cs typeface="Arial" charset="0"/>
        </a:defRPr>
      </a:lvl7pPr>
      <a:lvl8pPr marL="1371600" algn="l" rtl="0" fontAlgn="base">
        <a:spcBef>
          <a:spcPct val="0"/>
        </a:spcBef>
        <a:spcAft>
          <a:spcPct val="0"/>
        </a:spcAft>
        <a:defRPr sz="4000" b="1">
          <a:solidFill>
            <a:schemeClr val="tx2"/>
          </a:solidFill>
          <a:effectLst>
            <a:outerShdw blurRad="38100" dist="38100" dir="2700000" algn="tl">
              <a:srgbClr val="FFFFFF"/>
            </a:outerShdw>
          </a:effectLst>
          <a:latin typeface="Arial" charset="0"/>
          <a:cs typeface="Arial" charset="0"/>
        </a:defRPr>
      </a:lvl8pPr>
      <a:lvl9pPr marL="1828800" algn="l" rtl="0" fontAlgn="base">
        <a:spcBef>
          <a:spcPct val="0"/>
        </a:spcBef>
        <a:spcAft>
          <a:spcPct val="0"/>
        </a:spcAft>
        <a:defRPr sz="4000" b="1">
          <a:solidFill>
            <a:schemeClr val="tx2"/>
          </a:solidFill>
          <a:effectLst>
            <a:outerShdw blurRad="38100" dist="38100" dir="2700000" algn="tl">
              <a:srgbClr val="FFFFFF"/>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hlink"/>
        </a:buClr>
        <a:buFont typeface="Wingdings" pitchFamily="2" charset="2"/>
        <a:buChar char="§"/>
        <a:defRPr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Font typeface="Wingdings"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accent2"/>
        </a:buClr>
        <a:buFont typeface="Wingdings" pitchFamily="2"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Wingdings"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0"/>
            <a:ext cx="8610600" cy="8382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990600"/>
            <a:ext cx="8610600" cy="5715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extLst>
      <p:ext uri="{BB962C8B-B14F-4D97-AF65-F5344CB8AC3E}">
        <p14:creationId xmlns:p14="http://schemas.microsoft.com/office/powerpoint/2010/main" val="2489219118"/>
      </p:ext>
    </p:extLst>
  </p:cSld>
  <p:clrMap bg1="dk1" tx1="lt1" bg2="dk2" tx2="lt2" accent1="accent1" accent2="accent2" accent3="accent3" accent4="accent4" accent5="accent5" accent6="accent6" hlink="hlink" folHlink="folHlink"/>
  <p:sldLayoutIdLst>
    <p:sldLayoutId id="2147484979" r:id="rId1"/>
    <p:sldLayoutId id="2147484980" r:id="rId2"/>
    <p:sldLayoutId id="2147484981" r:id="rId3"/>
    <p:sldLayoutId id="2147484982" r:id="rId4"/>
    <p:sldLayoutId id="2147484983" r:id="rId5"/>
    <p:sldLayoutId id="2147484984" r:id="rId6"/>
    <p:sldLayoutId id="2147484985" r:id="rId7"/>
    <p:sldLayoutId id="2147484986" r:id="rId8"/>
    <p:sldLayoutId id="2147484987" r:id="rId9"/>
    <p:sldLayoutId id="2147484988" r:id="rId10"/>
    <p:sldLayoutId id="2147484989" r:id="rId11"/>
  </p:sldLayoutIdLst>
  <p:timing>
    <p:tnLst>
      <p:par>
        <p:cTn id="1" dur="indefinite" restart="never" nodeType="tmRoot"/>
      </p:par>
    </p:tnLst>
  </p:timing>
  <p:txStyles>
    <p:titleStyle>
      <a:lvl1pPr algn="ctr" defTabSz="914400" rtl="0" eaLnBrk="1" latinLnBrk="0" hangingPunct="1">
        <a:lnSpc>
          <a:spcPts val="5800"/>
        </a:lnSpc>
        <a:spcBef>
          <a:spcPct val="0"/>
        </a:spcBef>
        <a:buNone/>
        <a:defRPr sz="4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lumMod val="50000"/>
              <a:lumOff val="50000"/>
            </a:schemeClr>
          </a:solidFill>
          <a:effectLst>
            <a:outerShdw blurRad="38100" dist="38100" dir="2700000" algn="tl">
              <a:srgbClr val="000000">
                <a:alpha val="43137"/>
              </a:srgbClr>
            </a:outerShdw>
          </a:effectLst>
          <a:latin typeface="+mj-lt"/>
          <a:ea typeface="+mn-ea"/>
          <a:cs typeface="+mn-cs"/>
        </a:defRPr>
      </a:lvl1pPr>
      <a:lvl2pPr marL="742950" indent="-285750" algn="l" defTabSz="914400" rtl="0" eaLnBrk="1" latinLnBrk="0" hangingPunct="1">
        <a:spcBef>
          <a:spcPct val="20000"/>
        </a:spcBef>
        <a:buFont typeface="Courier New" pitchFamily="49" charset="0"/>
        <a:buChar char="o"/>
        <a:defRPr sz="1800" kern="1200">
          <a:solidFill>
            <a:schemeClr val="tx1">
              <a:lumMod val="50000"/>
              <a:lumOff val="50000"/>
            </a:schemeClr>
          </a:solidFill>
          <a:effectLst>
            <a:outerShdw blurRad="38100" dist="38100" dir="2700000" algn="tl">
              <a:srgbClr val="000000">
                <a:alpha val="43137"/>
              </a:srgbClr>
            </a:outerShdw>
          </a:effectLst>
          <a:latin typeface="+mj-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lumMod val="50000"/>
              <a:lumOff val="50000"/>
            </a:schemeClr>
          </a:solidFill>
          <a:effectLst>
            <a:outerShdw blurRad="38100" dist="38100" dir="2700000" algn="tl">
              <a:srgbClr val="000000">
                <a:alpha val="43137"/>
              </a:srgbClr>
            </a:outerShdw>
          </a:effectLst>
          <a:latin typeface="+mj-lt"/>
          <a:ea typeface="+mn-ea"/>
          <a:cs typeface="+mn-cs"/>
        </a:defRPr>
      </a:lvl3pPr>
      <a:lvl4pPr marL="1600200" indent="-228600" algn="l" defTabSz="914400" rtl="0" eaLnBrk="1" latinLnBrk="0" hangingPunct="1">
        <a:spcBef>
          <a:spcPct val="20000"/>
        </a:spcBef>
        <a:buFont typeface="Courier New" pitchFamily="49" charset="0"/>
        <a:buChar char="o"/>
        <a:defRPr sz="1800" kern="1200">
          <a:solidFill>
            <a:schemeClr val="tx1">
              <a:lumMod val="50000"/>
              <a:lumOff val="50000"/>
            </a:schemeClr>
          </a:solidFill>
          <a:effectLst>
            <a:outerShdw blurRad="38100" dist="38100" dir="2700000" algn="tl">
              <a:srgbClr val="000000">
                <a:alpha val="43137"/>
              </a:srgbClr>
            </a:outerShdw>
          </a:effectLst>
          <a:latin typeface="+mj-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lumMod val="50000"/>
              <a:lumOff val="50000"/>
            </a:schemeClr>
          </a:solidFill>
          <a:effectLst>
            <a:outerShdw blurRad="38100" dist="38100" dir="2700000" algn="tl">
              <a:srgbClr val="000000">
                <a:alpha val="43137"/>
              </a:srgbClr>
            </a:outerShdw>
          </a:effectLst>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381000" y="1066800"/>
            <a:ext cx="8458200" cy="556260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2" name="Slide Number Placeholder 21"/>
          <p:cNvSpPr>
            <a:spLocks noGrp="1"/>
          </p:cNvSpPr>
          <p:nvPr>
            <p:ph type="sldNum" sz="quarter" idx="4"/>
          </p:nvPr>
        </p:nvSpPr>
        <p:spPr>
          <a:xfrm>
            <a:off x="8521148" y="6397487"/>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pPr fontAlgn="auto">
              <a:spcBef>
                <a:spcPts val="0"/>
              </a:spcBef>
              <a:spcAft>
                <a:spcPts val="0"/>
              </a:spcAft>
            </a:pPr>
            <a:fld id="{E42AAEE5-EC57-47A7-8EBA-F1861BAE82C7}" type="slidenum">
              <a:rPr lang="en-US" smtClean="0">
                <a:solidFill>
                  <a:srgbClr val="C6E7FC"/>
                </a:solidFill>
                <a:latin typeface="Constantia"/>
              </a:rPr>
              <a:pPr fontAlgn="auto">
                <a:spcBef>
                  <a:spcPts val="0"/>
                </a:spcBef>
                <a:spcAft>
                  <a:spcPts val="0"/>
                </a:spcAft>
              </a:pPr>
              <a:t>‹#›</a:t>
            </a:fld>
            <a:endParaRPr lang="en-US" dirty="0">
              <a:solidFill>
                <a:srgbClr val="C6E7FC"/>
              </a:solidFill>
              <a:latin typeface="Constantia"/>
            </a:endParaRPr>
          </a:p>
        </p:txBody>
      </p:sp>
      <p:sp>
        <p:nvSpPr>
          <p:cNvPr id="5" name="Title Placeholder 4"/>
          <p:cNvSpPr>
            <a:spLocks noGrp="1"/>
          </p:cNvSpPr>
          <p:nvPr>
            <p:ph type="title"/>
          </p:nvPr>
        </p:nvSpPr>
        <p:spPr>
          <a:xfrm>
            <a:off x="381000" y="228600"/>
            <a:ext cx="8458200" cy="762000"/>
          </a:xfrm>
          <a:prstGeom prst="rect">
            <a:avLst/>
          </a:prstGeom>
          <a:ln w="6350" cap="rnd">
            <a:noFill/>
          </a:ln>
        </p:spPr>
        <p:txBody>
          <a:bodyPr vert="horz" anchor="b" anchorCtr="0">
            <a:normAutofit/>
          </a:bodyPr>
          <a:lstStyle/>
          <a:p>
            <a:r>
              <a:rPr kumimoji="0" lang="en-US" dirty="0" smtClean="0"/>
              <a:t>Click to edit Master title style</a:t>
            </a:r>
            <a:endParaRPr kumimoji="0" lang="en-US" dirty="0"/>
          </a:p>
        </p:txBody>
      </p:sp>
    </p:spTree>
    <p:extLst>
      <p:ext uri="{BB962C8B-B14F-4D97-AF65-F5344CB8AC3E}">
        <p14:creationId xmlns:p14="http://schemas.microsoft.com/office/powerpoint/2010/main" val="2896532058"/>
      </p:ext>
    </p:extLst>
  </p:cSld>
  <p:clrMap bg1="dk1" tx1="lt1" bg2="dk2" tx2="lt2" accent1="accent1" accent2="accent2" accent3="accent3" accent4="accent4" accent5="accent5" accent6="accent6" hlink="hlink" folHlink="folHlink"/>
  <p:sldLayoutIdLst>
    <p:sldLayoutId id="2147484991" r:id="rId1"/>
    <p:sldLayoutId id="2147484992" r:id="rId2"/>
    <p:sldLayoutId id="2147484993" r:id="rId3"/>
    <p:sldLayoutId id="2147484994" r:id="rId4"/>
    <p:sldLayoutId id="2147484995" r:id="rId5"/>
    <p:sldLayoutId id="2147484996" r:id="rId6"/>
    <p:sldLayoutId id="2147484997" r:id="rId7"/>
    <p:sldLayoutId id="2147484998" r:id="rId8"/>
    <p:sldLayoutId id="2147484999" r:id="rId9"/>
    <p:sldLayoutId id="2147485000" r:id="rId10"/>
    <p:sldLayoutId id="2147485001" r:id="rId11"/>
    <p:sldLayoutId id="2147485002" r:id="rId12"/>
  </p:sldLayoutIdLst>
  <p:timing>
    <p:tnLst>
      <p:par>
        <p:cTn id="1" dur="indefinite" restart="never" nodeType="tmRoot"/>
      </p:par>
    </p:tnLst>
  </p:timing>
  <p:txStyles>
    <p:titleStyle>
      <a:lvl1pPr algn="ctr" rtl="0" eaLnBrk="1" latinLnBrk="0" hangingPunct="1">
        <a:spcBef>
          <a:spcPct val="0"/>
        </a:spcBef>
        <a:buNone/>
        <a:defRPr kumimoji="0" lang="en-US" sz="4400" b="1" kern="1200" spc="-100" baseline="0" dirty="0">
          <a:ln w="3200">
            <a:solidFill>
              <a:schemeClr val="bg2">
                <a:shade val="75000"/>
                <a:alpha val="25000"/>
              </a:schemeClr>
            </a:solidFill>
            <a:prstDash val="solid"/>
            <a:round/>
          </a:ln>
          <a:solidFill>
            <a:schemeClr val="bg2">
              <a:lumMod val="75000"/>
            </a:schemeClr>
          </a:solidFill>
          <a:effectLst>
            <a:outerShdw blurRad="38100" dist="38100" dir="2700000" algn="tl">
              <a:srgbClr val="000000">
                <a:alpha val="43137"/>
              </a:srgbClr>
            </a:outerShdw>
          </a:effectLst>
          <a:latin typeface="Andalus" panose="02020603050405020304" pitchFamily="18" charset="-78"/>
          <a:ea typeface="+mj-ea"/>
          <a:cs typeface="Andalus" panose="02020603050405020304" pitchFamily="18" charset="-78"/>
        </a:defRPr>
      </a:lvl1pPr>
    </p:titleStyle>
    <p:bodyStyle>
      <a:lvl1pPr marL="344488" indent="-344488" algn="l" rtl="0" eaLnBrk="1" latinLnBrk="0" hangingPunct="1">
        <a:spcBef>
          <a:spcPts val="600"/>
        </a:spcBef>
        <a:buClr>
          <a:schemeClr val="accent2"/>
        </a:buClr>
        <a:buSzPct val="85000"/>
        <a:buFont typeface="Wingdings 2"/>
        <a:buChar char=""/>
        <a:defRPr kumimoji="0" sz="3200" kern="1200">
          <a:solidFill>
            <a:schemeClr val="tx1"/>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1pPr>
      <a:lvl2pPr marL="640080" indent="-274320" algn="l" rtl="0" eaLnBrk="1" latinLnBrk="0" hangingPunct="1">
        <a:spcBef>
          <a:spcPts val="300"/>
        </a:spcBef>
        <a:buClr>
          <a:schemeClr val="accent2">
            <a:shade val="75000"/>
          </a:schemeClr>
        </a:buClr>
        <a:buSzPct val="85000"/>
        <a:buFont typeface="Wingdings 2"/>
        <a:buChar char=""/>
        <a:defRPr kumimoji="0" sz="2800" kern="1200">
          <a:solidFill>
            <a:schemeClr val="tx2"/>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2pPr>
      <a:lvl3pPr marL="1005840" indent="-228600" algn="l" rtl="0" eaLnBrk="1" latinLnBrk="0" hangingPunct="1">
        <a:spcBef>
          <a:spcPts val="300"/>
        </a:spcBef>
        <a:buClr>
          <a:schemeClr val="accent2">
            <a:shade val="50000"/>
          </a:schemeClr>
        </a:buClr>
        <a:buSzPct val="85000"/>
        <a:buFont typeface="Wingdings 2"/>
        <a:buChar char=""/>
        <a:defRPr kumimoji="0" sz="2400" kern="1200">
          <a:solidFill>
            <a:schemeClr val="tx1"/>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2000" kern="1200">
          <a:solidFill>
            <a:schemeClr val="tx1"/>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800" kern="1200">
          <a:solidFill>
            <a:schemeClr val="tx1"/>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381000" y="1295400"/>
            <a:ext cx="8458200" cy="525780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2" name="Slide Number Placeholder 21"/>
          <p:cNvSpPr>
            <a:spLocks noGrp="1"/>
          </p:cNvSpPr>
          <p:nvPr>
            <p:ph type="sldNum" sz="quarter" idx="4"/>
          </p:nvPr>
        </p:nvSpPr>
        <p:spPr>
          <a:xfrm>
            <a:off x="8521148" y="6397487"/>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pPr fontAlgn="auto">
              <a:spcBef>
                <a:spcPts val="0"/>
              </a:spcBef>
              <a:spcAft>
                <a:spcPts val="0"/>
              </a:spcAft>
            </a:pPr>
            <a:fld id="{E42AAEE5-EC57-47A7-8EBA-F1861BAE82C7}" type="slidenum">
              <a:rPr lang="en-US" smtClean="0">
                <a:solidFill>
                  <a:srgbClr val="92D050"/>
                </a:solidFill>
                <a:latin typeface="Constantia"/>
              </a:rPr>
              <a:pPr fontAlgn="auto">
                <a:spcBef>
                  <a:spcPts val="0"/>
                </a:spcBef>
                <a:spcAft>
                  <a:spcPts val="0"/>
                </a:spcAft>
              </a:pPr>
              <a:t>‹#›</a:t>
            </a:fld>
            <a:endParaRPr lang="en-US" dirty="0">
              <a:solidFill>
                <a:srgbClr val="92D050"/>
              </a:solidFill>
              <a:latin typeface="Constantia"/>
            </a:endParaRPr>
          </a:p>
        </p:txBody>
      </p:sp>
      <p:sp>
        <p:nvSpPr>
          <p:cNvPr id="5" name="Title Placeholder 4"/>
          <p:cNvSpPr>
            <a:spLocks noGrp="1"/>
          </p:cNvSpPr>
          <p:nvPr>
            <p:ph type="title"/>
          </p:nvPr>
        </p:nvSpPr>
        <p:spPr>
          <a:xfrm>
            <a:off x="381000" y="152400"/>
            <a:ext cx="8458200" cy="914400"/>
          </a:xfrm>
          <a:prstGeom prst="rect">
            <a:avLst/>
          </a:prstGeom>
          <a:ln w="6350" cap="rnd">
            <a:noFill/>
          </a:ln>
        </p:spPr>
        <p:txBody>
          <a:bodyPr vert="horz" anchor="b" anchorCtr="0">
            <a:normAutofit/>
          </a:bodyPr>
          <a:lstStyle/>
          <a:p>
            <a:r>
              <a:rPr kumimoji="0" lang="en-US" dirty="0" smtClean="0"/>
              <a:t>Click to edit Master title style</a:t>
            </a:r>
            <a:endParaRPr kumimoji="0" lang="en-US" dirty="0"/>
          </a:p>
        </p:txBody>
      </p:sp>
    </p:spTree>
    <p:extLst>
      <p:ext uri="{BB962C8B-B14F-4D97-AF65-F5344CB8AC3E}">
        <p14:creationId xmlns:p14="http://schemas.microsoft.com/office/powerpoint/2010/main" val="2718791652"/>
      </p:ext>
    </p:extLst>
  </p:cSld>
  <p:clrMap bg1="dk1" tx1="lt1" bg2="dk2" tx2="lt2" accent1="accent1" accent2="accent2" accent3="accent3" accent4="accent4" accent5="accent5" accent6="accent6" hlink="hlink" folHlink="folHlink"/>
  <p:sldLayoutIdLst>
    <p:sldLayoutId id="2147485004" r:id="rId1"/>
    <p:sldLayoutId id="2147485005" r:id="rId2"/>
    <p:sldLayoutId id="2147485006" r:id="rId3"/>
    <p:sldLayoutId id="2147485007" r:id="rId4"/>
    <p:sldLayoutId id="2147485008" r:id="rId5"/>
    <p:sldLayoutId id="2147485009" r:id="rId6"/>
    <p:sldLayoutId id="2147485010" r:id="rId7"/>
    <p:sldLayoutId id="2147485011" r:id="rId8"/>
    <p:sldLayoutId id="2147485012" r:id="rId9"/>
    <p:sldLayoutId id="2147485013" r:id="rId10"/>
    <p:sldLayoutId id="2147485014" r:id="rId11"/>
  </p:sldLayoutIdLst>
  <p:timing>
    <p:tnLst>
      <p:par>
        <p:cTn id="1" dur="indefinite" restart="never" nodeType="tmRoot"/>
      </p:par>
    </p:tnLst>
  </p:timing>
  <p:txStyles>
    <p:titleStyle>
      <a:lvl1pPr algn="l" rtl="0" eaLnBrk="1" latinLnBrk="0" hangingPunct="1">
        <a:spcBef>
          <a:spcPct val="0"/>
        </a:spcBef>
        <a:buNone/>
        <a:defRPr kumimoji="0" lang="en-US" sz="4800" b="1" kern="1200" spc="-100" baseline="0" dirty="0">
          <a:ln w="3200">
            <a:solidFill>
              <a:schemeClr val="bg2">
                <a:shade val="75000"/>
                <a:alpha val="25000"/>
              </a:schemeClr>
            </a:solidFill>
            <a:prstDash val="solid"/>
            <a:round/>
          </a:ln>
          <a:solidFill>
            <a:srgbClr val="F9F9F9"/>
          </a:solidFill>
          <a:effectLst>
            <a:outerShdw blurRad="38100" dist="38100" dir="2700000" algn="tl">
              <a:srgbClr val="000000">
                <a:alpha val="43137"/>
              </a:srgbClr>
            </a:outerShdw>
          </a:effectLst>
          <a:latin typeface="Andalus" panose="02020603050405020304" pitchFamily="18" charset="-78"/>
          <a:ea typeface="+mj-ea"/>
          <a:cs typeface="Andalus" panose="02020603050405020304" pitchFamily="18" charset="-78"/>
        </a:defRPr>
      </a:lvl1pPr>
    </p:titleStyle>
    <p:bodyStyle>
      <a:lvl1pPr marL="344488" indent="-344488" algn="l" rtl="0" eaLnBrk="1" latinLnBrk="0" hangingPunct="1">
        <a:spcBef>
          <a:spcPts val="600"/>
        </a:spcBef>
        <a:buClr>
          <a:schemeClr val="accent2"/>
        </a:buClr>
        <a:buSzPct val="85000"/>
        <a:buFont typeface="Wingdings 2"/>
        <a:buChar char=""/>
        <a:defRPr kumimoji="0" sz="3200" kern="1200">
          <a:solidFill>
            <a:schemeClr val="tx1"/>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1pPr>
      <a:lvl2pPr marL="640080" indent="-274320" algn="l" rtl="0" eaLnBrk="1" latinLnBrk="0" hangingPunct="1">
        <a:spcBef>
          <a:spcPts val="300"/>
        </a:spcBef>
        <a:buClr>
          <a:schemeClr val="accent2">
            <a:shade val="75000"/>
          </a:schemeClr>
        </a:buClr>
        <a:buSzPct val="85000"/>
        <a:buFont typeface="Wingdings 2"/>
        <a:buChar char=""/>
        <a:defRPr kumimoji="0" sz="3200" kern="1200">
          <a:solidFill>
            <a:schemeClr val="tx2"/>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2pPr>
      <a:lvl3pPr marL="1005840" indent="-228600" algn="l" rtl="0" eaLnBrk="1" latinLnBrk="0" hangingPunct="1">
        <a:spcBef>
          <a:spcPts val="300"/>
        </a:spcBef>
        <a:buClr>
          <a:schemeClr val="accent2">
            <a:shade val="50000"/>
          </a:schemeClr>
        </a:buClr>
        <a:buSzPct val="85000"/>
        <a:buFont typeface="Wingdings 2"/>
        <a:buChar char=""/>
        <a:defRPr kumimoji="0" sz="2800" kern="1200">
          <a:solidFill>
            <a:schemeClr val="tx1"/>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2400" kern="1200">
          <a:solidFill>
            <a:schemeClr val="tx1"/>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2000" kern="1200">
          <a:solidFill>
            <a:schemeClr val="tx1"/>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Layout" Target="../slideLayouts/slideLayout40.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41.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1.xml"/><Relationship Id="rId1" Type="http://schemas.openxmlformats.org/officeDocument/2006/relationships/themeOverride" Target="../theme/themeOverride5.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hyperlink" Target="http://catholic-resources.org/Lectionary/" TargetMode="External"/><Relationship Id="rId2" Type="http://schemas.openxmlformats.org/officeDocument/2006/relationships/slideLayout" Target="../slideLayouts/slideLayout41.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41.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41.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catholic-resources.org/Lectionary/1998USL-OrdinaryB.htm" TargetMode="External"/><Relationship Id="rId2" Type="http://schemas.openxmlformats.org/officeDocument/2006/relationships/hyperlink" Target="https://catholic-resources.org/Lectionary/Overview-Mark.htm" TargetMode="Externa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https://catholic-resources.org/Lectionary/2002USL-Weekdays-OT-I.ht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vatican.va/content/francesco/en/motu_proprio/documents/papa-francesco-motu-proprio-20190930_aperuit-illis.html" TargetMode="External"/><Relationship Id="rId2" Type="http://schemas.openxmlformats.org/officeDocument/2006/relationships/slideLayout" Target="../slideLayouts/slideLayout53.xml"/><Relationship Id="rId1" Type="http://schemas.openxmlformats.org/officeDocument/2006/relationships/themeOverride" Target="../theme/themeOverride9.xml"/></Relationships>
</file>

<file path=ppt/slides/_rels/slide15.xml.rels><?xml version="1.0" encoding="UTF-8" standalone="yes"?>
<Relationships xmlns="http://schemas.openxmlformats.org/package/2006/relationships"><Relationship Id="rId3" Type="http://schemas.openxmlformats.org/officeDocument/2006/relationships/hyperlink" Target="http://www.vatican.va/roman_curia/congregations/ccdds/documents/rc_con_ccdds_doc_20201217_nota-domenicadellaparoladidio_en.html#_edn2" TargetMode="External"/><Relationship Id="rId2" Type="http://schemas.openxmlformats.org/officeDocument/2006/relationships/slideLayout" Target="../slideLayouts/slideLayout53.xml"/><Relationship Id="rId1" Type="http://schemas.openxmlformats.org/officeDocument/2006/relationships/themeOverride" Target="../theme/themeOverride10.xml"/><Relationship Id="rId5" Type="http://schemas.openxmlformats.org/officeDocument/2006/relationships/hyperlink" Target="http://www.vatican.va/roman_curia/congregations/ccdds/documents/rc_con_ccdds_doc_20201217_nota-domenicadellaparoladidio_en.html#_edn30" TargetMode="External"/><Relationship Id="rId4" Type="http://schemas.openxmlformats.org/officeDocument/2006/relationships/hyperlink" Target="http://www.vatican.va/roman_curia/congregations/ccdds/documents/rc_con_ccdds_doc_20201217_nota-domenicadellaparoladidio_en.html#_edn3" TargetMode="Externa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themeOverride" Target="../theme/themeOverride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hemeOverride" Target="../theme/themeOverride12.xml"/><Relationship Id="rId5" Type="http://schemas.openxmlformats.org/officeDocument/2006/relationships/image" Target="../media/image22.png"/><Relationship Id="rId4" Type="http://schemas.openxmlformats.org/officeDocument/2006/relationships/hyperlink" Target="http://catholic-resources.org/Bible"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41.xml"/><Relationship Id="rId1" Type="http://schemas.openxmlformats.org/officeDocument/2006/relationships/themeOverride" Target="../theme/themeOverride13.xml"/></Relationships>
</file>

<file path=ppt/slides/_rels/slide4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0.xml"/></Relationships>
</file>

<file path=ppt/slides/_rels/slide49.xml.rels><?xml version="1.0" encoding="UTF-8" standalone="yes"?>
<Relationships xmlns="http://schemas.openxmlformats.org/package/2006/relationships"><Relationship Id="rId2" Type="http://schemas.openxmlformats.org/officeDocument/2006/relationships/hyperlink" Target="http://catholic-resources.org/Bible/Mark-Literary.htm"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catholic-resources.org/Bible/Mark-Christology.htm" TargetMode="External"/><Relationship Id="rId2" Type="http://schemas.openxmlformats.org/officeDocument/2006/relationships/hyperlink" Target="http://catholic-resources.org/Bible/Christological_Titles.htm" TargetMode="Externa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hyperlink" Target="http://catholic-resources.org/Bible/Mark-Discipleship.htm" TargetMode="External"/></Relationships>
</file>

<file path=ppt/slides/_rels/slide5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hemeOverride" Target="../theme/themeOverride14.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hemeOverride" Target="../theme/themeOverride15.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hemeOverride" Target="../theme/themeOverride16.xml"/></Relationships>
</file>

<file path=ppt/slides/_rels/slide6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15.xml"/><Relationship Id="rId1" Type="http://schemas.openxmlformats.org/officeDocument/2006/relationships/themeOverride" Target="../theme/themeOverride17.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hemeOverride" Target="../theme/themeOverride18.xml"/></Relationships>
</file>

<file path=ppt/slides/_rels/slide6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15.xml"/><Relationship Id="rId1" Type="http://schemas.openxmlformats.org/officeDocument/2006/relationships/themeOverride" Target="../theme/themeOverride19.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hemeOverride" Target="../theme/themeOverride20.xml"/></Relationships>
</file>

<file path=ppt/slides/_rels/slide6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17.xml"/><Relationship Id="rId1" Type="http://schemas.openxmlformats.org/officeDocument/2006/relationships/themeOverride" Target="../theme/themeOverride21.xml"/><Relationship Id="rId4" Type="http://schemas.openxmlformats.org/officeDocument/2006/relationships/image" Target="../media/image39.jpeg"/></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hemeOverride" Target="../theme/themeOverride22.xml"/></Relationships>
</file>

<file path=ppt/slides/_rels/slide6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17.xml"/><Relationship Id="rId1" Type="http://schemas.openxmlformats.org/officeDocument/2006/relationships/themeOverride" Target="../theme/themeOverride23.xml"/><Relationship Id="rId4" Type="http://schemas.openxmlformats.org/officeDocument/2006/relationships/image" Target="../media/image41.jpe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hemeOverride" Target="../theme/themeOverride24.xml"/></Relationships>
</file>

<file path=ppt/slides/_rels/slide6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15.xml"/><Relationship Id="rId1" Type="http://schemas.openxmlformats.org/officeDocument/2006/relationships/themeOverride" Target="../theme/themeOverride25.xml"/></Relationships>
</file>

<file path=ppt/slides/_rels/slide6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15.xml"/><Relationship Id="rId1" Type="http://schemas.openxmlformats.org/officeDocument/2006/relationships/themeOverride" Target="../theme/themeOverride26.xml"/></Relationships>
</file>

<file path=ppt/slides/_rels/slide7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15.xml"/><Relationship Id="rId1" Type="http://schemas.openxmlformats.org/officeDocument/2006/relationships/themeOverride" Target="../theme/themeOverride27.xml"/></Relationships>
</file>

<file path=ppt/slides/_rels/slide7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15.xml"/><Relationship Id="rId1" Type="http://schemas.openxmlformats.org/officeDocument/2006/relationships/themeOverride" Target="../theme/themeOverride28.xml"/></Relationships>
</file>

<file path=ppt/slides/_rels/slide7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15.xml"/><Relationship Id="rId1" Type="http://schemas.openxmlformats.org/officeDocument/2006/relationships/themeOverride" Target="../theme/themeOverride29.xml"/></Relationships>
</file>

<file path=ppt/slides/_rels/slide7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15.xml"/><Relationship Id="rId1" Type="http://schemas.openxmlformats.org/officeDocument/2006/relationships/themeOverride" Target="../theme/themeOverride30.xml"/></Relationships>
</file>

<file path=ppt/slides/_rels/slide7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15.xml"/><Relationship Id="rId1" Type="http://schemas.openxmlformats.org/officeDocument/2006/relationships/themeOverride" Target="../theme/themeOverride31.xml"/></Relationships>
</file>

<file path=ppt/slides/_rels/slide7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Layout" Target="../slideLayouts/slideLayout15.xml"/><Relationship Id="rId1" Type="http://schemas.openxmlformats.org/officeDocument/2006/relationships/themeOverride" Target="../theme/themeOverride32.xml"/></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hemeOverride" Target="../theme/themeOverride33.xml"/></Relationships>
</file>

<file path=ppt/slides/_rels/slide7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41.xml"/><Relationship Id="rId1" Type="http://schemas.openxmlformats.org/officeDocument/2006/relationships/themeOverride" Target="../theme/themeOverride34.xml"/></Relationships>
</file>

<file path=ppt/slides/_rels/slide7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hyperlink" Target="http://catholic-resources.org/Bible/Mark-Outlines.htm"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hyperlink" Target="https://catholic-resources.org/Bible/Christological_Titles.htm" TargetMode="External"/><Relationship Id="rId2" Type="http://schemas.openxmlformats.org/officeDocument/2006/relationships/hyperlink" Target="https://catholic-resources.org/Bible/Miracles-Blind.htm"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s://bible.usccb.org/bible/mark/0" TargetMode="External"/><Relationship Id="rId2" Type="http://schemas.openxmlformats.org/officeDocument/2006/relationships/hyperlink" Target="https://catholic-resources.org/Bible/Mark-Outlines.htm" TargetMode="Externa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catholic-resources.org/Lectionary/" TargetMode="External"/><Relationship Id="rId2" Type="http://schemas.openxmlformats.org/officeDocument/2006/relationships/hyperlink" Target="http://catholic-resources.org/Bible/" TargetMode="External"/><Relationship Id="rId1" Type="http://schemas.openxmlformats.org/officeDocument/2006/relationships/slideLayout" Target="../slideLayouts/slideLayout30.xml"/></Relationships>
</file>

<file path=ppt/slides/_rels/slide8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hyperlink" Target="https://giveusthisday.org/frfelix" TargetMode="External"/><Relationship Id="rId1" Type="http://schemas.openxmlformats.org/officeDocument/2006/relationships/slideLayout" Target="../slideLayouts/slideLayout30.xml"/></Relationships>
</file>

<file path=ppt/slides/_rels/slide9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3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0.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4648200"/>
            <a:ext cx="6354536" cy="1600200"/>
          </a:xfrm>
        </p:spPr>
        <p:txBody>
          <a:bodyPr/>
          <a:lstStyle/>
          <a:p>
            <a:r>
              <a:rPr lang="en-US" sz="2800" b="1" dirty="0" smtClean="0">
                <a:solidFill>
                  <a:schemeClr val="bg2">
                    <a:lumMod val="50000"/>
                  </a:schemeClr>
                </a:solidFill>
              </a:rPr>
              <a:t>Fr. Felix Just, S.J., Ph.D.</a:t>
            </a:r>
          </a:p>
          <a:p>
            <a:r>
              <a:rPr lang="en-US" sz="2000" b="1" i="1" dirty="0" smtClean="0">
                <a:solidFill>
                  <a:schemeClr val="bg2">
                    <a:lumMod val="50000"/>
                  </a:schemeClr>
                </a:solidFill>
              </a:rPr>
              <a:t>Living Word Catholic Biblical Ministries</a:t>
            </a:r>
            <a:endParaRPr lang="en-US" sz="2800" b="1" i="1" dirty="0" smtClean="0">
              <a:solidFill>
                <a:schemeClr val="bg2">
                  <a:lumMod val="50000"/>
                </a:schemeClr>
              </a:solidFill>
            </a:endParaRPr>
          </a:p>
          <a:p>
            <a:r>
              <a:rPr lang="en-US" sz="2400" u="sng" dirty="0" smtClean="0">
                <a:solidFill>
                  <a:schemeClr val="tx1"/>
                </a:solidFill>
              </a:rPr>
              <a:t>http://catholic-resources.org</a:t>
            </a:r>
            <a:r>
              <a:rPr lang="en-US" sz="2400" dirty="0" smtClean="0">
                <a:solidFill>
                  <a:schemeClr val="bg2">
                    <a:lumMod val="50000"/>
                  </a:schemeClr>
                </a:solidFill>
              </a:rPr>
              <a:t> </a:t>
            </a:r>
            <a:endParaRPr lang="en-US" sz="2400" dirty="0">
              <a:solidFill>
                <a:schemeClr val="bg2">
                  <a:lumMod val="50000"/>
                </a:schemeClr>
              </a:solidFill>
            </a:endParaRPr>
          </a:p>
        </p:txBody>
      </p:sp>
      <p:sp>
        <p:nvSpPr>
          <p:cNvPr id="2" name="Title 1"/>
          <p:cNvSpPr>
            <a:spLocks noGrp="1"/>
          </p:cNvSpPr>
          <p:nvPr>
            <p:ph type="ctrTitle"/>
          </p:nvPr>
        </p:nvSpPr>
        <p:spPr>
          <a:xfrm>
            <a:off x="381000" y="304800"/>
            <a:ext cx="8305800" cy="3048000"/>
          </a:xfrm>
        </p:spPr>
        <p:txBody>
          <a:bodyPr/>
          <a:lstStyle/>
          <a:p>
            <a:r>
              <a:rPr lang="en-US" sz="1800" b="1" spc="100" dirty="0" smtClean="0">
                <a:solidFill>
                  <a:schemeClr val="tx1"/>
                </a:solidFill>
                <a:effectLst>
                  <a:outerShdw blurRad="38100" dist="38100" dir="2700000" algn="tl">
                    <a:srgbClr val="000000">
                      <a:alpha val="43137"/>
                    </a:srgbClr>
                  </a:outerShdw>
                </a:effectLst>
                <a:ea typeface="+mn-ea"/>
              </a:rPr>
              <a:t>Mount Saint Mary’s University “Ecclesia” Program Presents:</a:t>
            </a:r>
            <a:r>
              <a:rPr lang="en-US" sz="2000" b="1" spc="100" dirty="0" smtClean="0">
                <a:solidFill>
                  <a:schemeClr val="tx1"/>
                </a:solidFill>
                <a:effectLst>
                  <a:outerShdw blurRad="38100" dist="38100" dir="2700000" algn="tl">
                    <a:srgbClr val="000000">
                      <a:alpha val="43137"/>
                    </a:srgbClr>
                  </a:outerShdw>
                </a:effectLst>
                <a:ea typeface="+mn-ea"/>
              </a:rPr>
              <a:t/>
            </a:r>
            <a:br>
              <a:rPr lang="en-US" sz="2000" b="1" spc="100" dirty="0" smtClean="0">
                <a:solidFill>
                  <a:schemeClr val="tx1"/>
                </a:solidFill>
                <a:effectLst>
                  <a:outerShdw blurRad="38100" dist="38100" dir="2700000" algn="tl">
                    <a:srgbClr val="000000">
                      <a:alpha val="43137"/>
                    </a:srgbClr>
                  </a:outerShdw>
                </a:effectLst>
                <a:ea typeface="+mn-ea"/>
              </a:rPr>
            </a:br>
            <a:r>
              <a:rPr lang="en-US" sz="2600" b="1" i="1" spc="100" dirty="0" smtClean="0">
                <a:solidFill>
                  <a:schemeClr val="bg2">
                    <a:lumMod val="50000"/>
                  </a:schemeClr>
                </a:solidFill>
                <a:effectLst>
                  <a:outerShdw blurRad="38100" dist="38100" dir="2700000" algn="tl">
                    <a:srgbClr val="000000">
                      <a:alpha val="43137"/>
                    </a:srgbClr>
                  </a:outerShdw>
                </a:effectLst>
                <a:ea typeface="+mn-ea"/>
              </a:rPr>
              <a:t>Living </a:t>
            </a:r>
            <a:r>
              <a:rPr lang="en-US" sz="2600" b="1" i="1" spc="100" dirty="0">
                <a:solidFill>
                  <a:schemeClr val="bg2">
                    <a:lumMod val="50000"/>
                  </a:schemeClr>
                </a:solidFill>
                <a:effectLst>
                  <a:outerShdw blurRad="38100" dist="38100" dir="2700000" algn="tl">
                    <a:srgbClr val="000000">
                      <a:alpha val="43137"/>
                    </a:srgbClr>
                  </a:outerShdw>
                </a:effectLst>
                <a:ea typeface="+mn-ea"/>
              </a:rPr>
              <a:t>Word: Scriptures of the 2021 Liturgical Year</a:t>
            </a:r>
            <a:r>
              <a:rPr lang="en-US" sz="2800" b="1" i="1" spc="100" dirty="0">
                <a:solidFill>
                  <a:schemeClr val="bg2">
                    <a:lumMod val="50000"/>
                  </a:schemeClr>
                </a:solidFill>
                <a:effectLst>
                  <a:outerShdw blurRad="38100" dist="38100" dir="2700000" algn="tl">
                    <a:srgbClr val="000000">
                      <a:alpha val="43137"/>
                    </a:srgbClr>
                  </a:outerShdw>
                </a:effectLst>
                <a:ea typeface="+mn-ea"/>
              </a:rPr>
              <a:t/>
            </a:r>
            <a:br>
              <a:rPr lang="en-US" sz="2800" b="1" i="1" spc="100" dirty="0">
                <a:solidFill>
                  <a:schemeClr val="bg2">
                    <a:lumMod val="50000"/>
                  </a:schemeClr>
                </a:solidFill>
                <a:effectLst>
                  <a:outerShdw blurRad="38100" dist="38100" dir="2700000" algn="tl">
                    <a:srgbClr val="000000">
                      <a:alpha val="43137"/>
                    </a:srgbClr>
                  </a:outerShdw>
                </a:effectLst>
                <a:ea typeface="+mn-ea"/>
              </a:rPr>
            </a:br>
            <a:r>
              <a:rPr lang="en-US" sz="4000" b="1" spc="100" dirty="0">
                <a:solidFill>
                  <a:schemeClr val="bg2">
                    <a:lumMod val="50000"/>
                  </a:schemeClr>
                </a:solidFill>
                <a:effectLst>
                  <a:outerShdw blurRad="38100" dist="38100" dir="2700000" algn="tl">
                    <a:srgbClr val="000000">
                      <a:alpha val="43137"/>
                    </a:srgbClr>
                  </a:outerShdw>
                </a:effectLst>
                <a:ea typeface="+mn-ea"/>
              </a:rPr>
              <a:t/>
            </a:r>
            <a:br>
              <a:rPr lang="en-US" sz="4000" b="1" spc="100" dirty="0">
                <a:solidFill>
                  <a:schemeClr val="bg2">
                    <a:lumMod val="50000"/>
                  </a:schemeClr>
                </a:solidFill>
                <a:effectLst>
                  <a:outerShdw blurRad="38100" dist="38100" dir="2700000" algn="tl">
                    <a:srgbClr val="000000">
                      <a:alpha val="43137"/>
                    </a:srgbClr>
                  </a:outerShdw>
                </a:effectLst>
                <a:ea typeface="+mn-ea"/>
              </a:rPr>
            </a:br>
            <a:r>
              <a:rPr lang="en-US" sz="4400" b="1" dirty="0">
                <a:solidFill>
                  <a:schemeClr val="tx1"/>
                </a:solidFill>
                <a:effectLst>
                  <a:outerShdw blurRad="38100" dist="38100" dir="2700000" algn="tl">
                    <a:srgbClr val="000000">
                      <a:alpha val="43137"/>
                    </a:srgbClr>
                  </a:outerShdw>
                </a:effectLst>
              </a:rPr>
              <a:t>Lectionary </a:t>
            </a:r>
            <a:r>
              <a:rPr lang="en-US" sz="4400" b="1" dirty="0" smtClean="0">
                <a:solidFill>
                  <a:schemeClr val="tx1"/>
                </a:solidFill>
                <a:effectLst>
                  <a:outerShdw blurRad="38100" dist="38100" dir="2700000" algn="tl">
                    <a:srgbClr val="000000">
                      <a:alpha val="43137"/>
                    </a:srgbClr>
                  </a:outerShdw>
                </a:effectLst>
              </a:rPr>
              <a:t>Readings from the </a:t>
            </a:r>
            <a:br>
              <a:rPr lang="en-US" sz="4400" b="1" dirty="0" smtClean="0">
                <a:solidFill>
                  <a:schemeClr val="tx1"/>
                </a:solidFill>
                <a:effectLst>
                  <a:outerShdw blurRad="38100" dist="38100" dir="2700000" algn="tl">
                    <a:srgbClr val="000000">
                      <a:alpha val="43137"/>
                    </a:srgbClr>
                  </a:outerShdw>
                </a:effectLst>
              </a:rPr>
            </a:br>
            <a:r>
              <a:rPr lang="en-US" sz="5400" b="1" dirty="0" smtClean="0">
                <a:solidFill>
                  <a:schemeClr val="tx1"/>
                </a:solidFill>
                <a:effectLst>
                  <a:outerShdw blurRad="38100" dist="38100" dir="2700000" algn="tl">
                    <a:srgbClr val="000000">
                      <a:alpha val="43137"/>
                    </a:srgbClr>
                  </a:outerShdw>
                </a:effectLst>
              </a:rPr>
              <a:t>Gospel </a:t>
            </a:r>
            <a:r>
              <a:rPr lang="en-US" b="1" dirty="0" smtClean="0">
                <a:solidFill>
                  <a:schemeClr val="tx1"/>
                </a:solidFill>
                <a:effectLst>
                  <a:outerShdw blurRad="38100" dist="38100" dir="2700000" algn="tl">
                    <a:srgbClr val="000000">
                      <a:alpha val="43137"/>
                    </a:srgbClr>
                  </a:outerShdw>
                </a:effectLst>
              </a:rPr>
              <a:t>according to </a:t>
            </a:r>
            <a:r>
              <a:rPr lang="en-US" sz="5400" b="1" dirty="0" smtClean="0">
                <a:solidFill>
                  <a:schemeClr val="tx1"/>
                </a:solidFill>
                <a:effectLst>
                  <a:outerShdw blurRad="38100" dist="38100" dir="2700000" algn="tl">
                    <a:srgbClr val="000000">
                      <a:alpha val="43137"/>
                    </a:srgbClr>
                  </a:outerShdw>
                </a:effectLst>
              </a:rPr>
              <a:t>MARK</a:t>
            </a:r>
            <a:endParaRPr lang="en-US" sz="4400" dirty="0">
              <a:solidFill>
                <a:schemeClr val="bg2">
                  <a:lumMod val="50000"/>
                </a:schemeClr>
              </a:solidFill>
              <a:effectLst/>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9336" y="3657599"/>
            <a:ext cx="2484664" cy="3192585"/>
          </a:xfrm>
          <a:prstGeom prst="rect">
            <a:avLst/>
          </a:prstGeom>
        </p:spPr>
      </p:pic>
    </p:spTree>
    <p:extLst>
      <p:ext uri="{BB962C8B-B14F-4D97-AF65-F5344CB8AC3E}">
        <p14:creationId xmlns:p14="http://schemas.microsoft.com/office/powerpoint/2010/main" val="2207496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458200" cy="5410200"/>
          </a:xfrm>
        </p:spPr>
        <p:txBody>
          <a:bodyPr>
            <a:normAutofit/>
          </a:bodyPr>
          <a:lstStyle/>
          <a:p>
            <a:r>
              <a:rPr lang="en-US" sz="2800" dirty="0" smtClean="0"/>
              <a:t>Webinar Series co-sponsored by:</a:t>
            </a:r>
          </a:p>
          <a:p>
            <a:pPr lvl="1">
              <a:spcBef>
                <a:spcPts val="600"/>
              </a:spcBef>
            </a:pPr>
            <a:r>
              <a:rPr lang="en-US" sz="2400" dirty="0" smtClean="0"/>
              <a:t>“Ecclesia” Program of Mount Saint Mary’s University, LA</a:t>
            </a:r>
          </a:p>
          <a:p>
            <a:pPr lvl="2">
              <a:spcBef>
                <a:spcPts val="600"/>
              </a:spcBef>
            </a:pPr>
            <a:r>
              <a:rPr lang="en-US" sz="2000" dirty="0" smtClean="0"/>
              <a:t>Gail </a:t>
            </a:r>
            <a:r>
              <a:rPr lang="en-US" sz="2000" dirty="0" err="1" smtClean="0"/>
              <a:t>Gresser</a:t>
            </a:r>
            <a:r>
              <a:rPr lang="en-US" sz="2000" dirty="0" smtClean="0"/>
              <a:t>, Director of Campus Ministry</a:t>
            </a:r>
          </a:p>
          <a:p>
            <a:pPr lvl="2">
              <a:spcBef>
                <a:spcPts val="600"/>
              </a:spcBef>
            </a:pPr>
            <a:r>
              <a:rPr lang="en-US" sz="2000" dirty="0" smtClean="0"/>
              <a:t>“Serving those who serve the Church”</a:t>
            </a:r>
          </a:p>
          <a:p>
            <a:pPr lvl="1">
              <a:spcBef>
                <a:spcPts val="600"/>
              </a:spcBef>
            </a:pPr>
            <a:r>
              <a:rPr lang="en-US" sz="2400" dirty="0" smtClean="0"/>
              <a:t>“Living Word Catholic Biblical Ministries,” Los Angeles</a:t>
            </a:r>
          </a:p>
          <a:p>
            <a:pPr lvl="2">
              <a:spcBef>
                <a:spcPts val="600"/>
              </a:spcBef>
            </a:pPr>
            <a:r>
              <a:rPr lang="en-US" sz="2000" dirty="0" smtClean="0"/>
              <a:t>New name for Fr. Felix’s  adult faith-formation programs</a:t>
            </a:r>
          </a:p>
          <a:p>
            <a:pPr lvl="2">
              <a:spcBef>
                <a:spcPts val="600"/>
              </a:spcBef>
            </a:pPr>
            <a:endParaRPr lang="en-US" sz="2000" dirty="0" smtClean="0"/>
          </a:p>
          <a:p>
            <a:r>
              <a:rPr lang="en-US" sz="2800" dirty="0" smtClean="0"/>
              <a:t>Welcome to All, especially :</a:t>
            </a:r>
          </a:p>
          <a:p>
            <a:pPr lvl="1">
              <a:spcBef>
                <a:spcPts val="600"/>
              </a:spcBef>
            </a:pPr>
            <a:r>
              <a:rPr lang="en-US" sz="2400" dirty="0" smtClean="0"/>
              <a:t>Prior “Living Word” and “Ecclesia” program participants</a:t>
            </a:r>
          </a:p>
          <a:p>
            <a:pPr lvl="1">
              <a:spcBef>
                <a:spcPts val="600"/>
              </a:spcBef>
            </a:pPr>
            <a:r>
              <a:rPr lang="en-US" sz="2400" dirty="0" smtClean="0"/>
              <a:t>Especially:  NEW folks, here for the first time!</a:t>
            </a:r>
          </a:p>
        </p:txBody>
      </p:sp>
      <p:sp>
        <p:nvSpPr>
          <p:cNvPr id="3" name="Title 2"/>
          <p:cNvSpPr>
            <a:spLocks noGrp="1"/>
          </p:cNvSpPr>
          <p:nvPr>
            <p:ph type="title"/>
          </p:nvPr>
        </p:nvSpPr>
        <p:spPr/>
        <p:txBody>
          <a:bodyPr/>
          <a:lstStyle/>
          <a:p>
            <a:r>
              <a:rPr lang="en-US" smtClean="0"/>
              <a:t>Welcome   to  “Living Word” !</a:t>
            </a:r>
            <a:endParaRPr lang="en-US" dirty="0"/>
          </a:p>
        </p:txBody>
      </p:sp>
    </p:spTree>
    <p:extLst>
      <p:ext uri="{BB962C8B-B14F-4D97-AF65-F5344CB8AC3E}">
        <p14:creationId xmlns:p14="http://schemas.microsoft.com/office/powerpoint/2010/main" val="71903574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3" name="Content Placeholder 12"/>
          <p:cNvSpPr>
            <a:spLocks noGrp="1"/>
          </p:cNvSpPr>
          <p:nvPr>
            <p:ph idx="1"/>
          </p:nvPr>
        </p:nvSpPr>
        <p:spPr/>
        <p:txBody>
          <a:bodyPr>
            <a:noAutofit/>
          </a:bodyPr>
          <a:lstStyle/>
          <a:p>
            <a:pPr marL="227013" indent="-227013"/>
            <a:r>
              <a:rPr lang="en-US" sz="2800" b="1" dirty="0"/>
              <a:t>Catholic: </a:t>
            </a:r>
            <a:r>
              <a:rPr lang="en-US" sz="2800" b="1" dirty="0" smtClean="0"/>
              <a:t/>
            </a:r>
            <a:br>
              <a:rPr lang="en-US" sz="2800" b="1" dirty="0" smtClean="0"/>
            </a:br>
            <a:r>
              <a:rPr lang="en-US" sz="2200" dirty="0" smtClean="0"/>
              <a:t>O </a:t>
            </a:r>
            <a:r>
              <a:rPr lang="en-US" sz="2200" dirty="0"/>
              <a:t>God, who raised up Saint Mark, your Evangelist, </a:t>
            </a:r>
            <a:r>
              <a:rPr lang="en-US" sz="2200" dirty="0" smtClean="0"/>
              <a:t/>
            </a:r>
            <a:br>
              <a:rPr lang="en-US" sz="2200" dirty="0" smtClean="0"/>
            </a:br>
            <a:r>
              <a:rPr lang="en-US" sz="2200" dirty="0" smtClean="0"/>
              <a:t>and </a:t>
            </a:r>
            <a:r>
              <a:rPr lang="en-US" sz="2200" dirty="0"/>
              <a:t>endowed him with the grace to preach the Gospel, </a:t>
            </a:r>
            <a:r>
              <a:rPr lang="en-US" sz="2200" dirty="0" smtClean="0"/>
              <a:t/>
            </a:r>
            <a:br>
              <a:rPr lang="en-US" sz="2200" dirty="0" smtClean="0"/>
            </a:br>
            <a:r>
              <a:rPr lang="en-US" sz="2200" dirty="0" smtClean="0"/>
              <a:t>grant</a:t>
            </a:r>
            <a:r>
              <a:rPr lang="en-US" sz="2200" dirty="0"/>
              <a:t>, </a:t>
            </a:r>
            <a:r>
              <a:rPr lang="en-US" sz="2200" dirty="0" smtClean="0"/>
              <a:t>we </a:t>
            </a:r>
            <a:r>
              <a:rPr lang="en-US" sz="2200" dirty="0"/>
              <a:t>pray, that we may so profit from his </a:t>
            </a:r>
            <a:r>
              <a:rPr lang="en-US" sz="2200" dirty="0" smtClean="0"/>
              <a:t>teaching</a:t>
            </a:r>
            <a:br>
              <a:rPr lang="en-US" sz="2200" dirty="0" smtClean="0"/>
            </a:br>
            <a:r>
              <a:rPr lang="en-US" sz="2200" dirty="0" smtClean="0"/>
              <a:t>as </a:t>
            </a:r>
            <a:r>
              <a:rPr lang="en-US" sz="2200" dirty="0"/>
              <a:t>to follow faithfully in the footsteps of Christ. </a:t>
            </a:r>
            <a:r>
              <a:rPr lang="en-US" sz="2200" dirty="0" smtClean="0"/>
              <a:t/>
            </a:r>
            <a:br>
              <a:rPr lang="en-US" sz="2200" dirty="0" smtClean="0"/>
            </a:br>
            <a:r>
              <a:rPr lang="en-US" sz="2200" dirty="0" smtClean="0"/>
              <a:t>Who </a:t>
            </a:r>
            <a:r>
              <a:rPr lang="en-US" sz="2200" dirty="0"/>
              <a:t>lives and reigns with you in the unity of the </a:t>
            </a:r>
            <a:r>
              <a:rPr lang="en-US" sz="2200" dirty="0" smtClean="0"/>
              <a:t/>
            </a:r>
            <a:br>
              <a:rPr lang="en-US" sz="2200" dirty="0" smtClean="0"/>
            </a:br>
            <a:r>
              <a:rPr lang="en-US" sz="2200" dirty="0" smtClean="0"/>
              <a:t>Holy </a:t>
            </a:r>
            <a:r>
              <a:rPr lang="en-US" sz="2200" dirty="0"/>
              <a:t>Spirit, one God, for ever and ever</a:t>
            </a:r>
            <a:r>
              <a:rPr lang="en-US" sz="2200" dirty="0" smtClean="0"/>
              <a:t>.  Amen.</a:t>
            </a:r>
            <a:endParaRPr lang="en-US" sz="2200" dirty="0"/>
          </a:p>
          <a:p>
            <a:pPr marL="227013" indent="-227013">
              <a:spcBef>
                <a:spcPts val="2400"/>
              </a:spcBef>
            </a:pPr>
            <a:r>
              <a:rPr lang="en-US" sz="2800" b="1" dirty="0" smtClean="0"/>
              <a:t>Anglican: </a:t>
            </a:r>
            <a:r>
              <a:rPr lang="en-US" sz="2400" b="1" dirty="0" smtClean="0"/>
              <a:t/>
            </a:r>
            <a:br>
              <a:rPr lang="en-US" sz="2400" b="1" dirty="0" smtClean="0"/>
            </a:br>
            <a:r>
              <a:rPr lang="en-US" sz="2200" dirty="0" smtClean="0"/>
              <a:t>Almighty </a:t>
            </a:r>
            <a:r>
              <a:rPr lang="en-US" sz="2200" dirty="0"/>
              <a:t>God, by the hand of Mark the evangelist </a:t>
            </a:r>
            <a:r>
              <a:rPr lang="en-US" sz="2200" dirty="0" smtClean="0"/>
              <a:t>you </a:t>
            </a:r>
            <a:r>
              <a:rPr lang="en-US" sz="2200" dirty="0"/>
              <a:t>have given to your Church the Gospel of Jesus </a:t>
            </a:r>
            <a:r>
              <a:rPr lang="en-US" sz="2200" dirty="0" smtClean="0"/>
              <a:t>Christ </a:t>
            </a:r>
            <a:r>
              <a:rPr lang="en-US" sz="2200" dirty="0"/>
              <a:t>the Son of God: We thank you for this witness, </a:t>
            </a:r>
            <a:r>
              <a:rPr lang="en-US" sz="2200" dirty="0" smtClean="0"/>
              <a:t>and </a:t>
            </a:r>
            <a:r>
              <a:rPr lang="en-US" sz="2200" dirty="0"/>
              <a:t>pray that we may be firmly grounded in its truth; </a:t>
            </a:r>
            <a:r>
              <a:rPr lang="en-US" sz="2200" dirty="0" smtClean="0"/>
              <a:t>through </a:t>
            </a:r>
            <a:r>
              <a:rPr lang="en-US" sz="2200" dirty="0"/>
              <a:t>Jesus Christ our Lord, who lives and reigns </a:t>
            </a:r>
            <a:r>
              <a:rPr lang="en-US" sz="2200" dirty="0" smtClean="0"/>
              <a:t>with </a:t>
            </a:r>
            <a:r>
              <a:rPr lang="en-US" sz="2200" dirty="0"/>
              <a:t>you and the Holy Spirit, one God, for ever and </a:t>
            </a:r>
            <a:r>
              <a:rPr lang="en-US" sz="2200" dirty="0" smtClean="0"/>
              <a:t>ever</a:t>
            </a:r>
            <a:r>
              <a:rPr lang="en-US" sz="2200" dirty="0"/>
              <a:t>. </a:t>
            </a:r>
            <a:r>
              <a:rPr lang="en-US" sz="2200" dirty="0" smtClean="0"/>
              <a:t> Amen.</a:t>
            </a:r>
            <a:endParaRPr lang="en-US" sz="2200" dirty="0"/>
          </a:p>
        </p:txBody>
      </p:sp>
      <p:sp>
        <p:nvSpPr>
          <p:cNvPr id="3" name="Title 2"/>
          <p:cNvSpPr>
            <a:spLocks noGrp="1"/>
          </p:cNvSpPr>
          <p:nvPr>
            <p:ph type="title"/>
          </p:nvPr>
        </p:nvSpPr>
        <p:spPr/>
        <p:txBody>
          <a:bodyPr>
            <a:normAutofit/>
          </a:bodyPr>
          <a:lstStyle/>
          <a:p>
            <a:r>
              <a:rPr lang="en-US" dirty="0" smtClean="0"/>
              <a:t>Opening Prayers: Feast of St. Mark</a:t>
            </a:r>
            <a:endParaRPr lang="en-US" dirty="0"/>
          </a:p>
        </p:txBody>
      </p:sp>
      <p:pic>
        <p:nvPicPr>
          <p:cNvPr id="880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1219200"/>
            <a:ext cx="1981200" cy="2397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590683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spcBef>
                <a:spcPts val="300"/>
              </a:spcBef>
            </a:pPr>
            <a:r>
              <a:rPr lang="en-US" dirty="0" smtClean="0"/>
              <a:t>Zoom Webinars on the Lectionary for Mass</a:t>
            </a:r>
          </a:p>
          <a:p>
            <a:pPr lvl="1">
              <a:spcBef>
                <a:spcPts val="300"/>
              </a:spcBef>
            </a:pPr>
            <a:r>
              <a:rPr lang="en-US" sz="2400" dirty="0" smtClean="0"/>
              <a:t>Saturdays, 9:00 a.m. – 12:30 p.m.  (Pacific Time)</a:t>
            </a:r>
          </a:p>
          <a:p>
            <a:pPr lvl="1">
              <a:spcBef>
                <a:spcPts val="300"/>
              </a:spcBef>
            </a:pPr>
            <a:r>
              <a:rPr lang="en-US" sz="2400" dirty="0" smtClean="0"/>
              <a:t>Open to the Public  (feel free to invite others)</a:t>
            </a:r>
          </a:p>
          <a:p>
            <a:pPr lvl="1">
              <a:spcBef>
                <a:spcPts val="300"/>
              </a:spcBef>
            </a:pPr>
            <a:r>
              <a:rPr lang="en-US" sz="2400" dirty="0" smtClean="0"/>
              <a:t>FREE  (but donations appreciated)</a:t>
            </a:r>
          </a:p>
          <a:p>
            <a:pPr>
              <a:spcBef>
                <a:spcPts val="1800"/>
              </a:spcBef>
            </a:pPr>
            <a:r>
              <a:rPr lang="en-US" dirty="0" smtClean="0"/>
              <a:t>Monthly, from Nov. 2020 to April 2021</a:t>
            </a:r>
          </a:p>
          <a:p>
            <a:pPr lvl="1">
              <a:spcBef>
                <a:spcPts val="600"/>
              </a:spcBef>
            </a:pPr>
            <a:r>
              <a:rPr lang="en-US" sz="2400" dirty="0" smtClean="0"/>
              <a:t>Nov. 21, 2020 – Readings of Advent </a:t>
            </a:r>
          </a:p>
          <a:p>
            <a:pPr lvl="1">
              <a:spcBef>
                <a:spcPts val="600"/>
              </a:spcBef>
            </a:pPr>
            <a:r>
              <a:rPr lang="en-US" sz="2400" dirty="0" smtClean="0"/>
              <a:t>Dec. 19, 2020 – Readings of the Christmas Season</a:t>
            </a:r>
          </a:p>
          <a:p>
            <a:pPr lvl="1">
              <a:spcBef>
                <a:spcPts val="600"/>
              </a:spcBef>
            </a:pPr>
            <a:r>
              <a:rPr lang="en-US" b="1" dirty="0" smtClean="0"/>
              <a:t>Jan. 9, 2021 – Gospel of MARK</a:t>
            </a:r>
            <a:r>
              <a:rPr lang="en-US" sz="2600" b="1" dirty="0" smtClean="0"/>
              <a:t>  (Liturgical Year B) </a:t>
            </a:r>
          </a:p>
          <a:p>
            <a:pPr lvl="1">
              <a:spcBef>
                <a:spcPts val="600"/>
              </a:spcBef>
            </a:pPr>
            <a:r>
              <a:rPr lang="en-US" sz="2400" dirty="0" smtClean="0"/>
              <a:t>Feb. 13, 2021 – Readings of Lent</a:t>
            </a:r>
          </a:p>
          <a:p>
            <a:pPr lvl="1">
              <a:spcBef>
                <a:spcPts val="600"/>
              </a:spcBef>
            </a:pPr>
            <a:r>
              <a:rPr lang="en-US" sz="2400" dirty="0" smtClean="0"/>
              <a:t>March 27, 2021 – Readings of Holy Week &amp; Triduum</a:t>
            </a:r>
          </a:p>
          <a:p>
            <a:pPr lvl="1">
              <a:spcBef>
                <a:spcPts val="600"/>
              </a:spcBef>
            </a:pPr>
            <a:r>
              <a:rPr lang="en-US" sz="2400" dirty="0" smtClean="0"/>
              <a:t>April </a:t>
            </a:r>
            <a:r>
              <a:rPr lang="en-US" sz="2400" dirty="0" smtClean="0">
                <a:solidFill>
                  <a:srgbClr val="FFFF00"/>
                </a:solidFill>
              </a:rPr>
              <a:t>17</a:t>
            </a:r>
            <a:r>
              <a:rPr lang="en-US" sz="2400" dirty="0" smtClean="0"/>
              <a:t>, 2021 – Readings of the Easter Season</a:t>
            </a:r>
            <a:endParaRPr lang="en-US" sz="2400" dirty="0"/>
          </a:p>
        </p:txBody>
      </p:sp>
      <p:sp>
        <p:nvSpPr>
          <p:cNvPr id="3" name="Title 2"/>
          <p:cNvSpPr>
            <a:spLocks noGrp="1"/>
          </p:cNvSpPr>
          <p:nvPr>
            <p:ph type="title"/>
          </p:nvPr>
        </p:nvSpPr>
        <p:spPr/>
        <p:txBody>
          <a:bodyPr/>
          <a:lstStyle/>
          <a:p>
            <a:r>
              <a:rPr lang="en-US" smtClean="0"/>
              <a:t>“Living Word”  Webinar Series</a:t>
            </a:r>
            <a:endParaRPr lang="en-US" dirty="0"/>
          </a:p>
        </p:txBody>
      </p:sp>
    </p:spTree>
    <p:extLst>
      <p:ext uri="{BB962C8B-B14F-4D97-AF65-F5344CB8AC3E}">
        <p14:creationId xmlns:p14="http://schemas.microsoft.com/office/powerpoint/2010/main" val="133008937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41986" name="Rectangle 6"/>
          <p:cNvSpPr>
            <a:spLocks noChangeArrowheads="1"/>
          </p:cNvSpPr>
          <p:nvPr/>
        </p:nvSpPr>
        <p:spPr bwMode="auto">
          <a:xfrm>
            <a:off x="2133600" y="1371600"/>
            <a:ext cx="5105400" cy="48006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hlink"/>
              </a:buClr>
              <a:buSzPct val="8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Tahoma" pitchFamily="34" charset="0"/>
              </a:defRPr>
            </a:lvl3pPr>
            <a:lvl4pPr marL="1600200" indent="-228600" eaLnBrk="0" hangingPunct="0">
              <a:spcBef>
                <a:spcPct val="20000"/>
              </a:spcBef>
              <a:buChar char="–"/>
              <a:defRPr sz="2000">
                <a:solidFill>
                  <a:schemeClr val="tx1"/>
                </a:solidFill>
                <a:latin typeface="Tahoma"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Tahoma" pitchFamily="34" charset="0"/>
              </a:defRPr>
            </a:lvl9pPr>
          </a:lstStyle>
          <a:p>
            <a:pPr>
              <a:spcBef>
                <a:spcPct val="0"/>
              </a:spcBef>
              <a:buClrTx/>
              <a:buSzTx/>
              <a:buFontTx/>
              <a:buNone/>
            </a:pPr>
            <a:endParaRPr lang="en-US" altLang="en-US" sz="1800">
              <a:solidFill>
                <a:srgbClr val="FFFFFF"/>
              </a:solidFill>
              <a:cs typeface="Arial" pitchFamily="34" charset="0"/>
            </a:endParaRPr>
          </a:p>
        </p:txBody>
      </p:sp>
      <p:sp>
        <p:nvSpPr>
          <p:cNvPr id="14338" name="Rectangle 2"/>
          <p:cNvSpPr>
            <a:spLocks noGrp="1" noChangeArrowheads="1"/>
          </p:cNvSpPr>
          <p:nvPr>
            <p:ph type="title"/>
          </p:nvPr>
        </p:nvSpPr>
        <p:spPr/>
        <p:txBody>
          <a:bodyPr/>
          <a:lstStyle/>
          <a:p>
            <a:pPr eaLnBrk="1" hangingPunct="1">
              <a:defRPr/>
            </a:pPr>
            <a:r>
              <a:rPr lang="en-US" altLang="en-US" dirty="0" smtClean="0"/>
              <a:t>The Liturgical Year</a:t>
            </a:r>
          </a:p>
        </p:txBody>
      </p:sp>
      <p:pic>
        <p:nvPicPr>
          <p:cNvPr id="41989" name="Picture 5" descr="seas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1600200"/>
            <a:ext cx="43434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49715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1200"/>
              </a:spcBef>
            </a:pPr>
            <a:r>
              <a:rPr lang="en-US" sz="2400" dirty="0" smtClean="0"/>
              <a:t>Basic Questions of This Year’s Webinar Series:</a:t>
            </a:r>
          </a:p>
          <a:p>
            <a:pPr>
              <a:spcBef>
                <a:spcPts val="1800"/>
              </a:spcBef>
            </a:pPr>
            <a:r>
              <a:rPr lang="en-US" sz="2400" dirty="0" smtClean="0"/>
              <a:t>WHICH biblical texts are read at Catholic Masses?</a:t>
            </a:r>
          </a:p>
          <a:p>
            <a:pPr lvl="1">
              <a:spcBef>
                <a:spcPts val="300"/>
              </a:spcBef>
            </a:pPr>
            <a:r>
              <a:rPr lang="en-US" sz="2000" dirty="0" smtClean="0"/>
              <a:t>Seasons:  Advent;  Christmas;  Lent;  Easter;  Ordinary Time</a:t>
            </a:r>
          </a:p>
          <a:p>
            <a:pPr lvl="1">
              <a:spcBef>
                <a:spcPts val="300"/>
              </a:spcBef>
            </a:pPr>
            <a:r>
              <a:rPr lang="en-US" sz="2000" dirty="0" smtClean="0"/>
              <a:t>Sundays/Feasts:  1st Reading, Psalm, 2nd Reading, Alleluia, Gospel</a:t>
            </a:r>
          </a:p>
          <a:p>
            <a:pPr lvl="1">
              <a:spcBef>
                <a:spcPts val="300"/>
              </a:spcBef>
            </a:pPr>
            <a:r>
              <a:rPr lang="en-US" sz="2000" dirty="0" smtClean="0"/>
              <a:t>Weekdays:  1st Reading, Psalm, Alleluia, Gospel</a:t>
            </a:r>
          </a:p>
          <a:p>
            <a:pPr>
              <a:spcBef>
                <a:spcPts val="1800"/>
              </a:spcBef>
            </a:pPr>
            <a:r>
              <a:rPr lang="en-US" sz="2400" dirty="0" smtClean="0"/>
              <a:t>WHY were the assigned readings chosen?</a:t>
            </a:r>
          </a:p>
          <a:p>
            <a:pPr lvl="1">
              <a:spcBef>
                <a:spcPts val="300"/>
              </a:spcBef>
            </a:pPr>
            <a:r>
              <a:rPr lang="en-US" sz="2000" dirty="0" smtClean="0"/>
              <a:t>Brief “Rationale” in Lectionary’s “Introduction” (in printed editions)</a:t>
            </a:r>
          </a:p>
          <a:p>
            <a:pPr lvl="2">
              <a:spcBef>
                <a:spcPts val="300"/>
              </a:spcBef>
            </a:pPr>
            <a:r>
              <a:rPr lang="en-US" sz="1800" dirty="0" smtClean="0"/>
              <a:t>Chap. 2 in 1969 edition;  or Chap. 5 in 1981 edition.</a:t>
            </a:r>
          </a:p>
          <a:p>
            <a:pPr lvl="2">
              <a:spcBef>
                <a:spcPts val="300"/>
              </a:spcBef>
            </a:pPr>
            <a:r>
              <a:rPr lang="en-US" sz="1800" dirty="0" smtClean="0"/>
              <a:t>Season by season;  first Sundays/Feasts,  then Weekdays</a:t>
            </a:r>
          </a:p>
          <a:p>
            <a:pPr>
              <a:spcBef>
                <a:spcPts val="1800"/>
              </a:spcBef>
            </a:pPr>
            <a:r>
              <a:rPr lang="en-US" sz="2400" dirty="0" smtClean="0"/>
              <a:t>For charts, handouts, more info, see my website: </a:t>
            </a:r>
            <a:br>
              <a:rPr lang="en-US" sz="2400" dirty="0" smtClean="0"/>
            </a:br>
            <a:r>
              <a:rPr lang="en-US" sz="2400" dirty="0" smtClean="0">
                <a:hlinkClick r:id="rId3"/>
              </a:rPr>
              <a:t>http://catholic-resources.org/Lectionary/</a:t>
            </a:r>
            <a:endParaRPr lang="en-US" sz="2400" dirty="0" smtClean="0"/>
          </a:p>
          <a:p>
            <a:pPr lvl="1">
              <a:spcBef>
                <a:spcPts val="1200"/>
              </a:spcBef>
            </a:pPr>
            <a:r>
              <a:rPr lang="en-US" sz="2000" dirty="0" smtClean="0"/>
              <a:t>Also has the full text of the 1981 “Introduction”</a:t>
            </a:r>
            <a:endParaRPr lang="en-US" sz="2000" dirty="0"/>
          </a:p>
        </p:txBody>
      </p:sp>
      <p:sp>
        <p:nvSpPr>
          <p:cNvPr id="3" name="Title 2"/>
          <p:cNvSpPr>
            <a:spLocks noGrp="1"/>
          </p:cNvSpPr>
          <p:nvPr>
            <p:ph type="title"/>
          </p:nvPr>
        </p:nvSpPr>
        <p:spPr/>
        <p:txBody>
          <a:bodyPr/>
          <a:lstStyle/>
          <a:p>
            <a:r>
              <a:rPr lang="en-US" smtClean="0"/>
              <a:t>Lectionary Readings</a:t>
            </a:r>
            <a:endParaRPr lang="en-US" dirty="0"/>
          </a:p>
        </p:txBody>
      </p:sp>
    </p:spTree>
    <p:extLst>
      <p:ext uri="{BB962C8B-B14F-4D97-AF65-F5344CB8AC3E}">
        <p14:creationId xmlns:p14="http://schemas.microsoft.com/office/powerpoint/2010/main" val="146101796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19200"/>
            <a:ext cx="8610600" cy="5334000"/>
          </a:xfrm>
        </p:spPr>
        <p:txBody>
          <a:bodyPr>
            <a:normAutofit/>
          </a:bodyPr>
          <a:lstStyle/>
          <a:p>
            <a:pPr>
              <a:spcBef>
                <a:spcPts val="1800"/>
              </a:spcBef>
            </a:pPr>
            <a:r>
              <a:rPr lang="en-US" b="1" dirty="0" smtClean="0"/>
              <a:t>Outline of Today’s Webinar:</a:t>
            </a:r>
          </a:p>
          <a:p>
            <a:pPr marL="796925" lvl="1" indent="-339725">
              <a:spcBef>
                <a:spcPts val="1800"/>
              </a:spcBef>
              <a:buFont typeface="+mj-lt"/>
              <a:buAutoNum type="arabicPeriod"/>
            </a:pPr>
            <a:r>
              <a:rPr lang="en-US" sz="2400" dirty="0" smtClean="0"/>
              <a:t>Use of Mark in the </a:t>
            </a:r>
            <a:r>
              <a:rPr lang="en-US" sz="2400" i="1" dirty="0" smtClean="0"/>
              <a:t>Lectionary for Mass</a:t>
            </a:r>
            <a:r>
              <a:rPr lang="en-US" sz="2400" dirty="0" smtClean="0"/>
              <a:t>;</a:t>
            </a:r>
            <a:r>
              <a:rPr lang="en-US" sz="2400" dirty="0"/>
              <a:t/>
            </a:r>
            <a:br>
              <a:rPr lang="en-US" sz="2400" dirty="0"/>
            </a:br>
            <a:r>
              <a:rPr lang="en-US" sz="2400" dirty="0"/>
              <a:t>Genre: What </a:t>
            </a:r>
            <a:r>
              <a:rPr lang="en-US" sz="2400" dirty="0" smtClean="0"/>
              <a:t>Are the “Gospels”?</a:t>
            </a:r>
            <a:br>
              <a:rPr lang="en-US" sz="2400" dirty="0" smtClean="0"/>
            </a:br>
            <a:r>
              <a:rPr lang="en-US" sz="2400" dirty="0" smtClean="0"/>
              <a:t>Historical Issues of Mark’s Composition</a:t>
            </a:r>
          </a:p>
          <a:p>
            <a:pPr marL="796925" lvl="1" indent="-339725">
              <a:spcBef>
                <a:spcPts val="1800"/>
              </a:spcBef>
              <a:buFont typeface="+mj-lt"/>
              <a:buAutoNum type="arabicPeriod"/>
            </a:pPr>
            <a:r>
              <a:rPr lang="en-US" sz="2400" dirty="0"/>
              <a:t>Outline and Structure of Mark’s </a:t>
            </a:r>
            <a:r>
              <a:rPr lang="en-US" sz="2400" dirty="0" smtClean="0"/>
              <a:t>Gospel;</a:t>
            </a:r>
            <a:br>
              <a:rPr lang="en-US" sz="2400" dirty="0" smtClean="0"/>
            </a:br>
            <a:r>
              <a:rPr lang="en-US" sz="2400" dirty="0" smtClean="0"/>
              <a:t>Literary Features and Theological Emphases of Mark</a:t>
            </a:r>
          </a:p>
          <a:p>
            <a:pPr marL="796925" lvl="1" indent="-339725">
              <a:spcBef>
                <a:spcPts val="1800"/>
              </a:spcBef>
              <a:buFont typeface="+mj-lt"/>
              <a:buAutoNum type="arabicPeriod"/>
            </a:pPr>
            <a:r>
              <a:rPr lang="en-US" sz="2400" dirty="0" smtClean="0"/>
              <a:t>Contents of Mark: </a:t>
            </a:r>
            <a:br>
              <a:rPr lang="en-US" sz="2400" dirty="0" smtClean="0"/>
            </a:br>
            <a:r>
              <a:rPr lang="en-US" sz="2400" dirty="0" smtClean="0"/>
              <a:t>Closer look at selected sections</a:t>
            </a:r>
            <a:br>
              <a:rPr lang="en-US" sz="2400" dirty="0" smtClean="0"/>
            </a:br>
            <a:r>
              <a:rPr lang="en-US" sz="2400" i="1" dirty="0" smtClean="0"/>
              <a:t>(your requests?)</a:t>
            </a:r>
          </a:p>
          <a:p>
            <a:pPr lvl="1">
              <a:spcBef>
                <a:spcPts val="1800"/>
              </a:spcBef>
            </a:pPr>
            <a:r>
              <a:rPr lang="en-US" sz="1800" dirty="0" smtClean="0"/>
              <a:t>Ten minute breaks after each part</a:t>
            </a:r>
          </a:p>
        </p:txBody>
      </p:sp>
      <p:sp>
        <p:nvSpPr>
          <p:cNvPr id="2" name="Title 1"/>
          <p:cNvSpPr>
            <a:spLocks noGrp="1"/>
          </p:cNvSpPr>
          <p:nvPr>
            <p:ph type="title"/>
          </p:nvPr>
        </p:nvSpPr>
        <p:spPr/>
        <p:txBody>
          <a:bodyPr>
            <a:normAutofit/>
          </a:bodyPr>
          <a:lstStyle/>
          <a:p>
            <a:r>
              <a:rPr lang="en-US" sz="4000" smtClean="0"/>
              <a:t>Liturgical Season  of  ORDINARY TIME</a:t>
            </a:r>
            <a:endParaRPr lang="en-US" sz="4000" dirty="0"/>
          </a:p>
        </p:txBody>
      </p:sp>
      <p:pic>
        <p:nvPicPr>
          <p:cNvPr id="104450" name="Picture 2" descr="Lectionary Statistics Trivia | Catholic Sensi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8979" y="4343400"/>
            <a:ext cx="2772621"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45229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371600"/>
            <a:ext cx="8395781" cy="5181600"/>
          </a:xfrm>
        </p:spPr>
        <p:txBody>
          <a:bodyPr>
            <a:normAutofit/>
          </a:bodyPr>
          <a:lstStyle/>
          <a:p>
            <a:r>
              <a:rPr lang="en-US" sz="2400" dirty="0" smtClean="0">
                <a:latin typeface="Arial Narrow" panose="020B0606020202030204" pitchFamily="34" charset="0"/>
              </a:rPr>
              <a:t>If you’d like to support MSMU’s Ecclesia program and Living Word Catholic Biblical Ministries, please make  a tax-deductible donation,  so that we can offer more webinars and other programs to anyone, regardless of their financial circumstances.</a:t>
            </a:r>
          </a:p>
          <a:p>
            <a:pPr lvl="1">
              <a:spcBef>
                <a:spcPts val="600"/>
              </a:spcBef>
            </a:pPr>
            <a:r>
              <a:rPr lang="en-US" sz="2000" dirty="0" smtClean="0">
                <a:latin typeface="Arial Narrow" panose="020B0606020202030204" pitchFamily="34" charset="0"/>
              </a:rPr>
              <a:t>We cannot accept online donations yet, but hope to enable this feature soon.</a:t>
            </a:r>
          </a:p>
          <a:p>
            <a:pPr>
              <a:spcBef>
                <a:spcPts val="2400"/>
              </a:spcBef>
            </a:pPr>
            <a:r>
              <a:rPr lang="en-US" sz="2400" dirty="0" smtClean="0">
                <a:solidFill>
                  <a:schemeClr val="tx1"/>
                </a:solidFill>
                <a:latin typeface="Arial Narrow" panose="020B0606020202030204" pitchFamily="34" charset="0"/>
              </a:rPr>
              <a:t>Please make your check payable to "LMU Jesuit Community."</a:t>
            </a:r>
            <a:endParaRPr lang="en-US" dirty="0" smtClean="0">
              <a:solidFill>
                <a:schemeClr val="tx1"/>
              </a:solidFill>
              <a:latin typeface="Arial Narrow" panose="020B0606020202030204" pitchFamily="34" charset="0"/>
            </a:endParaRPr>
          </a:p>
          <a:p>
            <a:pPr>
              <a:spcBef>
                <a:spcPts val="2400"/>
              </a:spcBef>
            </a:pPr>
            <a:r>
              <a:rPr lang="en-US" dirty="0" smtClean="0">
                <a:latin typeface="Arial Narrow" panose="020B0606020202030204" pitchFamily="34" charset="0"/>
              </a:rPr>
              <a:t>Then mail your check to:</a:t>
            </a:r>
          </a:p>
          <a:p>
            <a:pPr lvl="1">
              <a:spcBef>
                <a:spcPts val="600"/>
              </a:spcBef>
            </a:pPr>
            <a:r>
              <a:rPr lang="en-US" sz="2400" dirty="0" smtClean="0">
                <a:latin typeface="Arial Narrow" panose="020B0606020202030204" pitchFamily="34" charset="0"/>
              </a:rPr>
              <a:t>Fr. Felix Just, SJ</a:t>
            </a:r>
            <a:br>
              <a:rPr lang="en-US" sz="2400" dirty="0" smtClean="0">
                <a:latin typeface="Arial Narrow" panose="020B0606020202030204" pitchFamily="34" charset="0"/>
              </a:rPr>
            </a:br>
            <a:r>
              <a:rPr lang="en-US" sz="2400" dirty="0" smtClean="0">
                <a:latin typeface="Arial Narrow" panose="020B0606020202030204" pitchFamily="34" charset="0"/>
              </a:rPr>
              <a:t>LMU Jesuit Community</a:t>
            </a:r>
            <a:br>
              <a:rPr lang="en-US" sz="2400" dirty="0" smtClean="0">
                <a:latin typeface="Arial Narrow" panose="020B0606020202030204" pitchFamily="34" charset="0"/>
              </a:rPr>
            </a:br>
            <a:r>
              <a:rPr lang="en-US" sz="2400" dirty="0" smtClean="0">
                <a:latin typeface="Arial Narrow" panose="020B0606020202030204" pitchFamily="34" charset="0"/>
              </a:rPr>
              <a:t>PO Box 45041</a:t>
            </a:r>
            <a:br>
              <a:rPr lang="en-US" sz="2400" dirty="0" smtClean="0">
                <a:latin typeface="Arial Narrow" panose="020B0606020202030204" pitchFamily="34" charset="0"/>
              </a:rPr>
            </a:br>
            <a:r>
              <a:rPr lang="en-US" sz="2400" dirty="0" smtClean="0">
                <a:latin typeface="Arial Narrow" panose="020B0606020202030204" pitchFamily="34" charset="0"/>
              </a:rPr>
              <a:t>Los Angeles, CA 90045</a:t>
            </a:r>
            <a:endParaRPr lang="en-US" sz="2400" dirty="0">
              <a:latin typeface="Arial Narrow" panose="020B0606020202030204" pitchFamily="34" charset="0"/>
            </a:endParaRPr>
          </a:p>
        </p:txBody>
      </p:sp>
      <p:sp>
        <p:nvSpPr>
          <p:cNvPr id="5" name="Title 4"/>
          <p:cNvSpPr>
            <a:spLocks noGrp="1"/>
          </p:cNvSpPr>
          <p:nvPr>
            <p:ph type="title"/>
          </p:nvPr>
        </p:nvSpPr>
        <p:spPr/>
        <p:txBody>
          <a:bodyPr/>
          <a:lstStyle/>
          <a:p>
            <a:r>
              <a:rPr lang="en-US" sz="4400" smtClean="0"/>
              <a:t>DONATIONS</a:t>
            </a:r>
            <a:endParaRPr lang="en-US" dirty="0"/>
          </a:p>
        </p:txBody>
      </p:sp>
      <p:pic>
        <p:nvPicPr>
          <p:cNvPr id="136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4191000"/>
            <a:ext cx="2452181" cy="2305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097541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1"/>
          <p:cNvSpPr>
            <a:spLocks noGrp="1"/>
          </p:cNvSpPr>
          <p:nvPr>
            <p:ph idx="1"/>
          </p:nvPr>
        </p:nvSpPr>
        <p:spPr>
          <a:xfrm>
            <a:off x="228600" y="1447800"/>
            <a:ext cx="8915400" cy="5334000"/>
          </a:xfrm>
        </p:spPr>
        <p:txBody>
          <a:bodyPr/>
          <a:lstStyle/>
          <a:p>
            <a:pPr eaLnBrk="1" hangingPunct="1">
              <a:spcBef>
                <a:spcPts val="300"/>
              </a:spcBef>
            </a:pPr>
            <a:r>
              <a:rPr lang="en-US" altLang="en-US" dirty="0" err="1" smtClean="0"/>
              <a:t>THREE-Year</a:t>
            </a:r>
            <a:r>
              <a:rPr lang="en-US" altLang="en-US" dirty="0" smtClean="0"/>
              <a:t> Cycle for </a:t>
            </a:r>
            <a:r>
              <a:rPr lang="en-US" altLang="en-US" b="1" dirty="0" smtClean="0"/>
              <a:t>Sundays</a:t>
            </a:r>
            <a:r>
              <a:rPr lang="en-US" altLang="en-US" dirty="0" smtClean="0"/>
              <a:t>:</a:t>
            </a:r>
          </a:p>
          <a:p>
            <a:pPr lvl="1" eaLnBrk="1" hangingPunct="1">
              <a:spcBef>
                <a:spcPts val="300"/>
              </a:spcBef>
            </a:pPr>
            <a:r>
              <a:rPr lang="en-US" altLang="en-US" sz="2600" dirty="0" smtClean="0"/>
              <a:t>Year </a:t>
            </a:r>
            <a:r>
              <a:rPr lang="en-US" altLang="en-US" sz="2600" b="1" dirty="0" smtClean="0"/>
              <a:t>A</a:t>
            </a:r>
            <a:r>
              <a:rPr lang="en-US" altLang="en-US" sz="2400" dirty="0" smtClean="0"/>
              <a:t> (2020)</a:t>
            </a:r>
            <a:r>
              <a:rPr lang="en-US" altLang="en-US" sz="2600" dirty="0" smtClean="0"/>
              <a:t>: mostly </a:t>
            </a:r>
            <a:r>
              <a:rPr lang="en-US" altLang="en-US" sz="2600" b="1" dirty="0" smtClean="0"/>
              <a:t>Matthew</a:t>
            </a:r>
          </a:p>
          <a:p>
            <a:pPr lvl="1" eaLnBrk="1" hangingPunct="1">
              <a:spcBef>
                <a:spcPts val="300"/>
              </a:spcBef>
            </a:pPr>
            <a:r>
              <a:rPr lang="en-US" altLang="en-US" sz="2600" dirty="0" smtClean="0"/>
              <a:t>Year </a:t>
            </a:r>
            <a:r>
              <a:rPr lang="en-US" altLang="en-US" sz="2600" b="1" dirty="0" smtClean="0"/>
              <a:t>B</a:t>
            </a:r>
            <a:r>
              <a:rPr lang="en-US" altLang="en-US" sz="2400" dirty="0"/>
              <a:t> (</a:t>
            </a:r>
            <a:r>
              <a:rPr lang="en-US" altLang="en-US" sz="2400" dirty="0" smtClean="0"/>
              <a:t>2021)</a:t>
            </a:r>
            <a:r>
              <a:rPr lang="en-US" altLang="en-US" sz="2600" dirty="0" smtClean="0"/>
              <a:t>: mostly </a:t>
            </a:r>
            <a:r>
              <a:rPr lang="en-US" altLang="en-US" sz="2600" b="1" dirty="0" smtClean="0"/>
              <a:t>MARK</a:t>
            </a:r>
          </a:p>
          <a:p>
            <a:pPr lvl="1" eaLnBrk="1" hangingPunct="1">
              <a:spcBef>
                <a:spcPts val="300"/>
              </a:spcBef>
            </a:pPr>
            <a:r>
              <a:rPr lang="en-US" altLang="en-US" sz="2600" dirty="0" smtClean="0"/>
              <a:t>Year </a:t>
            </a:r>
            <a:r>
              <a:rPr lang="en-US" altLang="en-US" sz="2600" b="1" dirty="0" smtClean="0"/>
              <a:t>C</a:t>
            </a:r>
            <a:r>
              <a:rPr lang="en-US" altLang="en-US" sz="2400" dirty="0"/>
              <a:t> (</a:t>
            </a:r>
            <a:r>
              <a:rPr lang="en-US" altLang="en-US" sz="2400" dirty="0" smtClean="0"/>
              <a:t>2022)</a:t>
            </a:r>
            <a:r>
              <a:rPr lang="en-US" altLang="en-US" sz="2600" dirty="0" smtClean="0"/>
              <a:t>: mostly </a:t>
            </a:r>
            <a:r>
              <a:rPr lang="en-US" altLang="en-US" sz="2600" b="1" dirty="0" smtClean="0"/>
              <a:t>Luke</a:t>
            </a:r>
          </a:p>
          <a:p>
            <a:pPr eaLnBrk="1" hangingPunct="1">
              <a:spcBef>
                <a:spcPts val="1800"/>
              </a:spcBef>
            </a:pPr>
            <a:r>
              <a:rPr lang="en-US" altLang="en-US" sz="2800" b="1" dirty="0" smtClean="0"/>
              <a:t>JOHN</a:t>
            </a:r>
            <a:r>
              <a:rPr lang="en-US" altLang="en-US" sz="2800" dirty="0" smtClean="0"/>
              <a:t> interspersed:</a:t>
            </a:r>
          </a:p>
          <a:p>
            <a:pPr lvl="1" eaLnBrk="1" hangingPunct="1">
              <a:spcBef>
                <a:spcPts val="300"/>
              </a:spcBef>
            </a:pPr>
            <a:r>
              <a:rPr lang="en-US" altLang="en-US" sz="2200" dirty="0" smtClean="0"/>
              <a:t>Mostly </a:t>
            </a:r>
            <a:r>
              <a:rPr lang="en-US" altLang="en-US" sz="2200" b="1" dirty="0" smtClean="0"/>
              <a:t>Lent</a:t>
            </a:r>
            <a:r>
              <a:rPr lang="en-US" altLang="en-US" sz="2200" dirty="0" smtClean="0"/>
              <a:t> and </a:t>
            </a:r>
            <a:r>
              <a:rPr lang="en-US" altLang="en-US" sz="2200" b="1" dirty="0" smtClean="0"/>
              <a:t>Easter</a:t>
            </a:r>
          </a:p>
          <a:p>
            <a:pPr lvl="1" eaLnBrk="1" hangingPunct="1">
              <a:spcBef>
                <a:spcPts val="300"/>
              </a:spcBef>
            </a:pPr>
            <a:r>
              <a:rPr lang="en-US" altLang="en-US" sz="2200" dirty="0" smtClean="0"/>
              <a:t>Some in Advent and Christmas</a:t>
            </a:r>
          </a:p>
          <a:p>
            <a:pPr lvl="1" eaLnBrk="1" hangingPunct="1">
              <a:spcBef>
                <a:spcPts val="300"/>
              </a:spcBef>
            </a:pPr>
            <a:r>
              <a:rPr lang="en-US" altLang="en-US" sz="2200" dirty="0" smtClean="0"/>
              <a:t>Ord. Time:  </a:t>
            </a:r>
            <a:r>
              <a:rPr lang="en-US" altLang="en-US" sz="2200" b="1" dirty="0" smtClean="0"/>
              <a:t>2</a:t>
            </a:r>
            <a:r>
              <a:rPr lang="en-US" altLang="en-US" sz="2200" b="1" baseline="30000" dirty="0" smtClean="0"/>
              <a:t>nd</a:t>
            </a:r>
            <a:r>
              <a:rPr lang="en-US" altLang="en-US" sz="2200" b="1" dirty="0" smtClean="0"/>
              <a:t> Sun. </a:t>
            </a:r>
            <a:r>
              <a:rPr lang="en-US" altLang="en-US" sz="2200" dirty="0" smtClean="0"/>
              <a:t>ABC  &amp; </a:t>
            </a:r>
            <a:r>
              <a:rPr lang="en-US" altLang="en-US" sz="2200" b="1" dirty="0" smtClean="0"/>
              <a:t>17</a:t>
            </a:r>
            <a:r>
              <a:rPr lang="en-US" altLang="en-US" sz="2200" b="1" baseline="30000" dirty="0" smtClean="0"/>
              <a:t>th</a:t>
            </a:r>
            <a:r>
              <a:rPr lang="en-US" altLang="en-US" sz="2200" b="1" dirty="0" smtClean="0"/>
              <a:t>-21</a:t>
            </a:r>
            <a:r>
              <a:rPr lang="en-US" altLang="en-US" sz="2200" b="1" baseline="30000" dirty="0" smtClean="0"/>
              <a:t>st</a:t>
            </a:r>
            <a:r>
              <a:rPr lang="en-US" altLang="en-US" sz="2200" b="1" dirty="0" smtClean="0"/>
              <a:t> Sun. </a:t>
            </a:r>
            <a:r>
              <a:rPr lang="en-US" altLang="en-US" sz="2200" b="1" dirty="0" err="1" smtClean="0"/>
              <a:t>Yr.B</a:t>
            </a:r>
            <a:r>
              <a:rPr lang="en-US" altLang="en-US" sz="2200" dirty="0" smtClean="0"/>
              <a:t>  &amp; </a:t>
            </a:r>
            <a:r>
              <a:rPr lang="en-US" altLang="en-US" sz="2200" b="1" dirty="0" smtClean="0"/>
              <a:t>34</a:t>
            </a:r>
            <a:r>
              <a:rPr lang="en-US" altLang="en-US" sz="2200" b="1" baseline="30000" dirty="0" smtClean="0"/>
              <a:t>th</a:t>
            </a:r>
            <a:r>
              <a:rPr lang="en-US" altLang="en-US" sz="2200" b="1" dirty="0" smtClean="0"/>
              <a:t> Sun. </a:t>
            </a:r>
            <a:r>
              <a:rPr lang="en-US" altLang="en-US" sz="2200" b="1" dirty="0" err="1" smtClean="0"/>
              <a:t>Yr.B</a:t>
            </a:r>
            <a:r>
              <a:rPr lang="en-US" altLang="en-US" sz="2200" dirty="0" smtClean="0"/>
              <a:t> </a:t>
            </a:r>
            <a:r>
              <a:rPr lang="en-US" altLang="en-US" sz="2000" dirty="0" smtClean="0"/>
              <a:t>(Christ the King)</a:t>
            </a:r>
            <a:endParaRPr lang="en-US" altLang="en-US" sz="2200" dirty="0" smtClean="0"/>
          </a:p>
          <a:p>
            <a:pPr eaLnBrk="1" hangingPunct="1">
              <a:spcBef>
                <a:spcPts val="1800"/>
              </a:spcBef>
            </a:pPr>
            <a:r>
              <a:rPr lang="en-US" altLang="en-US" b="1" dirty="0" smtClean="0"/>
              <a:t>Weekdays</a:t>
            </a:r>
            <a:r>
              <a:rPr lang="en-US" altLang="en-US" dirty="0" smtClean="0"/>
              <a:t> </a:t>
            </a:r>
            <a:r>
              <a:rPr lang="en-US" altLang="en-US" sz="2400" dirty="0" smtClean="0"/>
              <a:t>(</a:t>
            </a:r>
            <a:r>
              <a:rPr lang="en-US" altLang="en-US" sz="2400" i="1" dirty="0" smtClean="0"/>
              <a:t>each year</a:t>
            </a:r>
            <a:r>
              <a:rPr lang="en-US" altLang="en-US" sz="2400" dirty="0" smtClean="0"/>
              <a:t>)</a:t>
            </a:r>
          </a:p>
          <a:p>
            <a:pPr lvl="1" eaLnBrk="1" hangingPunct="1">
              <a:spcBef>
                <a:spcPts val="300"/>
              </a:spcBef>
            </a:pPr>
            <a:r>
              <a:rPr lang="en-US" altLang="en-US" sz="2600" dirty="0" smtClean="0"/>
              <a:t>Weeks 1-9: </a:t>
            </a:r>
            <a:r>
              <a:rPr lang="en-US" altLang="en-US" sz="2600" b="1" dirty="0" smtClean="0"/>
              <a:t>Mark</a:t>
            </a:r>
            <a:r>
              <a:rPr lang="en-US" altLang="en-US" sz="2600" dirty="0" smtClean="0"/>
              <a:t>;   Weeks 10-21: </a:t>
            </a:r>
            <a:r>
              <a:rPr lang="en-US" altLang="en-US" sz="2600" b="1" dirty="0" smtClean="0"/>
              <a:t>Matthew</a:t>
            </a:r>
            <a:r>
              <a:rPr lang="en-US" altLang="en-US" sz="2600" dirty="0" smtClean="0"/>
              <a:t>;  Weeks 22-34: </a:t>
            </a:r>
            <a:r>
              <a:rPr lang="en-US" altLang="en-US" sz="2600" b="1" dirty="0" smtClean="0"/>
              <a:t>Luke</a:t>
            </a:r>
          </a:p>
          <a:p>
            <a:pPr lvl="1" eaLnBrk="1" hangingPunct="1">
              <a:spcBef>
                <a:spcPts val="300"/>
              </a:spcBef>
            </a:pPr>
            <a:r>
              <a:rPr lang="en-US" altLang="en-US" sz="2600" b="1" dirty="0" smtClean="0"/>
              <a:t>John:</a:t>
            </a:r>
            <a:r>
              <a:rPr lang="en-US" altLang="en-US" sz="2600" dirty="0" smtClean="0"/>
              <a:t> weekdays of Lent &amp; Easter</a:t>
            </a:r>
            <a:endParaRPr lang="en-US" altLang="en-US" sz="2600" dirty="0" smtClean="0"/>
          </a:p>
        </p:txBody>
      </p:sp>
      <p:sp>
        <p:nvSpPr>
          <p:cNvPr id="3" name="Title 2"/>
          <p:cNvSpPr>
            <a:spLocks noGrp="1"/>
          </p:cNvSpPr>
          <p:nvPr>
            <p:ph type="title"/>
          </p:nvPr>
        </p:nvSpPr>
        <p:spPr/>
        <p:txBody>
          <a:bodyPr/>
          <a:lstStyle/>
          <a:p>
            <a:pPr eaLnBrk="1" fontAlgn="auto" hangingPunct="1">
              <a:spcAft>
                <a:spcPts val="0"/>
              </a:spcAft>
              <a:defRPr/>
            </a:pPr>
            <a:r>
              <a:rPr lang="en-US" b="1" dirty="0" smtClean="0"/>
              <a:t>Gospels</a:t>
            </a:r>
            <a:r>
              <a:rPr lang="en-US" sz="3200" b="1" dirty="0" smtClean="0"/>
              <a:t>  in the  </a:t>
            </a:r>
            <a:r>
              <a:rPr lang="en-US" b="1" i="1" dirty="0" smtClean="0"/>
              <a:t>Lectionary for Mass</a:t>
            </a:r>
            <a:endParaRPr lang="en-US" i="1" dirty="0"/>
          </a:p>
        </p:txBody>
      </p:sp>
      <p:pic>
        <p:nvPicPr>
          <p:cNvPr id="35844" name="Picture 2" descr="http://www.scross.co.za/wp-content/uploads/2011/11/lectionary.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781800" y="1600200"/>
            <a:ext cx="1981200"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1"/>
          <p:cNvSpPr>
            <a:spLocks noGrp="1"/>
          </p:cNvSpPr>
          <p:nvPr>
            <p:ph idx="1"/>
          </p:nvPr>
        </p:nvSpPr>
        <p:spPr>
          <a:xfrm>
            <a:off x="228600" y="1905000"/>
            <a:ext cx="8763000" cy="4876800"/>
          </a:xfrm>
        </p:spPr>
        <p:txBody>
          <a:bodyPr/>
          <a:lstStyle/>
          <a:p>
            <a:pPr eaLnBrk="1" hangingPunct="1"/>
            <a:r>
              <a:rPr lang="en-US" altLang="en-US" b="1" dirty="0" smtClean="0"/>
              <a:t>Most</a:t>
            </a:r>
            <a:r>
              <a:rPr lang="en-US" altLang="en-US" dirty="0" smtClean="0"/>
              <a:t> of </a:t>
            </a:r>
            <a:r>
              <a:rPr lang="en-US" altLang="en-US" b="1" dirty="0" smtClean="0"/>
              <a:t>Mark</a:t>
            </a:r>
            <a:r>
              <a:rPr lang="en-US" altLang="en-US" dirty="0" smtClean="0"/>
              <a:t> is used </a:t>
            </a:r>
            <a:br>
              <a:rPr lang="en-US" altLang="en-US" dirty="0" smtClean="0"/>
            </a:br>
            <a:r>
              <a:rPr lang="en-US" altLang="en-US" dirty="0" smtClean="0"/>
              <a:t>on Sundays, </a:t>
            </a:r>
            <a:r>
              <a:rPr lang="en-US" altLang="en-US" b="1" dirty="0" smtClean="0"/>
              <a:t>Year B</a:t>
            </a:r>
          </a:p>
          <a:p>
            <a:pPr lvl="1" eaLnBrk="1" hangingPunct="1"/>
            <a:r>
              <a:rPr lang="en-US" altLang="en-US" sz="2400" dirty="0"/>
              <a:t>See </a:t>
            </a:r>
            <a:r>
              <a:rPr lang="en-US" altLang="en-US" sz="2400" dirty="0">
                <a:hlinkClick r:id="rId2"/>
              </a:rPr>
              <a:t>https://</a:t>
            </a:r>
            <a:r>
              <a:rPr lang="en-US" altLang="en-US" sz="2400" dirty="0" smtClean="0">
                <a:hlinkClick r:id="rId2"/>
              </a:rPr>
              <a:t>catholic-resources.org/Lectionary/Overview-Mark.htm</a:t>
            </a:r>
            <a:r>
              <a:rPr lang="en-US" altLang="en-US" sz="2400" dirty="0" smtClean="0"/>
              <a:t> </a:t>
            </a:r>
          </a:p>
          <a:p>
            <a:pPr lvl="1" eaLnBrk="1" hangingPunct="1"/>
            <a:r>
              <a:rPr lang="en-US" altLang="en-US" sz="2400" dirty="0" smtClean="0"/>
              <a:t>See </a:t>
            </a:r>
            <a:r>
              <a:rPr lang="en-US" altLang="en-US" sz="2400" dirty="0" smtClean="0">
                <a:hlinkClick r:id="rId3"/>
              </a:rPr>
              <a:t>https</a:t>
            </a:r>
            <a:r>
              <a:rPr lang="en-US" altLang="en-US" sz="2400" dirty="0">
                <a:hlinkClick r:id="rId3"/>
              </a:rPr>
              <a:t>://</a:t>
            </a:r>
            <a:r>
              <a:rPr lang="en-US" altLang="en-US" sz="2400" dirty="0" smtClean="0">
                <a:hlinkClick r:id="rId3"/>
              </a:rPr>
              <a:t>catholic-resources.org/Lectionary/1998USL-OrdinaryB.htm</a:t>
            </a:r>
            <a:r>
              <a:rPr lang="en-US" altLang="en-US" sz="2400" dirty="0" smtClean="0"/>
              <a:t> </a:t>
            </a:r>
          </a:p>
          <a:p>
            <a:pPr lvl="2" eaLnBrk="1" hangingPunct="1"/>
            <a:r>
              <a:rPr lang="en-US" altLang="en-US" sz="2200" dirty="0" smtClean="0"/>
              <a:t>Covers most of Jesus’ </a:t>
            </a:r>
            <a:r>
              <a:rPr lang="en-US" altLang="en-US" sz="2200" i="1" dirty="0" smtClean="0"/>
              <a:t>Public Ministry</a:t>
            </a:r>
            <a:r>
              <a:rPr lang="en-US" altLang="en-US" sz="2200" dirty="0" smtClean="0"/>
              <a:t>:  </a:t>
            </a:r>
            <a:r>
              <a:rPr lang="en-US" altLang="en-US" sz="2200" b="1" dirty="0" smtClean="0"/>
              <a:t>Mark 1–12</a:t>
            </a:r>
          </a:p>
          <a:p>
            <a:pPr eaLnBrk="1" hangingPunct="1">
              <a:spcBef>
                <a:spcPts val="1800"/>
              </a:spcBef>
            </a:pPr>
            <a:r>
              <a:rPr lang="en-US" altLang="en-US" sz="2700" dirty="0" smtClean="0"/>
              <a:t>Texts omitted Sundays are </a:t>
            </a:r>
            <a:r>
              <a:rPr lang="en-US" altLang="en-US" sz="2700" i="1" dirty="0" smtClean="0"/>
              <a:t>mostly </a:t>
            </a:r>
            <a:r>
              <a:rPr lang="en-US" altLang="en-US" sz="2700" dirty="0" smtClean="0"/>
              <a:t>used on </a:t>
            </a:r>
            <a:r>
              <a:rPr lang="en-US" altLang="en-US" sz="2700" b="1" dirty="0" smtClean="0"/>
              <a:t>weekdays</a:t>
            </a:r>
            <a:r>
              <a:rPr lang="en-US" altLang="en-US" sz="2700" dirty="0" smtClean="0"/>
              <a:t>.</a:t>
            </a:r>
          </a:p>
          <a:p>
            <a:pPr lvl="1" eaLnBrk="1" hangingPunct="1"/>
            <a:r>
              <a:rPr lang="en-US" altLang="en-US" sz="2300" dirty="0" smtClean="0"/>
              <a:t>See </a:t>
            </a:r>
            <a:r>
              <a:rPr lang="en-US" altLang="en-US" sz="2300" dirty="0" smtClean="0">
                <a:hlinkClick r:id="rId4"/>
              </a:rPr>
              <a:t>https://catholic-resources.org/Lectionary/2002USL-Weekdays-OT-I.htm</a:t>
            </a:r>
            <a:r>
              <a:rPr lang="en-US" altLang="en-US" sz="2300" dirty="0" smtClean="0"/>
              <a:t> </a:t>
            </a:r>
          </a:p>
          <a:p>
            <a:pPr lvl="2" eaLnBrk="1" hangingPunct="1"/>
            <a:r>
              <a:rPr lang="en-US" altLang="en-US" sz="2200" dirty="0" smtClean="0"/>
              <a:t>Very little of Mark is never used at any Mass.</a:t>
            </a:r>
          </a:p>
        </p:txBody>
      </p:sp>
      <p:sp>
        <p:nvSpPr>
          <p:cNvPr id="3" name="Title 2"/>
          <p:cNvSpPr>
            <a:spLocks noGrp="1"/>
          </p:cNvSpPr>
          <p:nvPr>
            <p:ph type="title"/>
          </p:nvPr>
        </p:nvSpPr>
        <p:spPr>
          <a:xfrm>
            <a:off x="228600" y="381000"/>
            <a:ext cx="8763000" cy="1219200"/>
          </a:xfrm>
        </p:spPr>
        <p:txBody>
          <a:bodyPr>
            <a:normAutofit fontScale="90000"/>
          </a:bodyPr>
          <a:lstStyle/>
          <a:p>
            <a:pPr eaLnBrk="1" fontAlgn="auto" hangingPunct="1">
              <a:spcAft>
                <a:spcPts val="0"/>
              </a:spcAft>
              <a:defRPr/>
            </a:pPr>
            <a:r>
              <a:rPr lang="en-US" b="1" dirty="0" smtClean="0"/>
              <a:t>Mark’s Gospel</a:t>
            </a:r>
            <a:r>
              <a:rPr lang="en-US" sz="3200" b="1" dirty="0" smtClean="0"/>
              <a:t>  </a:t>
            </a:r>
            <a:br>
              <a:rPr lang="en-US" sz="3200" b="1" dirty="0" smtClean="0"/>
            </a:br>
            <a:r>
              <a:rPr lang="en-US" sz="3200" b="1" dirty="0" smtClean="0"/>
              <a:t>in the  </a:t>
            </a:r>
            <a:r>
              <a:rPr lang="en-US" b="1" dirty="0" smtClean="0"/>
              <a:t>Lectionary</a:t>
            </a:r>
            <a:endParaRPr lang="en-US" dirty="0"/>
          </a:p>
        </p:txBody>
      </p:sp>
      <p:pic>
        <p:nvPicPr>
          <p:cNvPr id="36868" name="Picture 2" descr="http://catholic-resources.org/Images/Lectionary/lectionary4mass.gif"/>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638800" y="0"/>
            <a:ext cx="3520831" cy="241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4195332875"/>
              </p:ext>
            </p:extLst>
          </p:nvPr>
        </p:nvGraphicFramePr>
        <p:xfrm>
          <a:off x="381000" y="1676400"/>
          <a:ext cx="8418386" cy="4419600"/>
        </p:xfrm>
        <a:graphic>
          <a:graphicData uri="http://schemas.openxmlformats.org/drawingml/2006/table">
            <a:tbl>
              <a:tblPr firstRow="1" firstCol="1" bandRow="1"/>
              <a:tblGrid>
                <a:gridCol w="517525"/>
                <a:gridCol w="2360676"/>
                <a:gridCol w="5540185"/>
              </a:tblGrid>
              <a:tr h="0">
                <a:tc>
                  <a:txBody>
                    <a:bodyPr/>
                    <a:lstStyle/>
                    <a:p>
                      <a:pPr marL="0" marR="0">
                        <a:lnSpc>
                          <a:spcPct val="150000"/>
                        </a:lnSpc>
                        <a:spcBef>
                          <a:spcPts val="0"/>
                        </a:spcBef>
                        <a:spcAft>
                          <a:spcPts val="0"/>
                        </a:spcAft>
                      </a:pPr>
                      <a:r>
                        <a:rPr lang="en-US" sz="1600" b="1" dirty="0" err="1">
                          <a:effectLst/>
                          <a:latin typeface="Arial Narrow"/>
                          <a:ea typeface="Times New Roman"/>
                          <a:cs typeface="Times New Roman"/>
                        </a:rPr>
                        <a:t>Lect</a:t>
                      </a:r>
                      <a:r>
                        <a:rPr lang="en-US" sz="1600" b="1" dirty="0">
                          <a:effectLst/>
                          <a:latin typeface="Arial Narrow"/>
                          <a:ea typeface="Times New Roman"/>
                          <a:cs typeface="Times New Roman"/>
                        </a:rPr>
                        <a:t>#</a:t>
                      </a:r>
                      <a:endParaRPr lang="en-US" sz="2000" dirty="0">
                        <a:effectLst/>
                        <a:latin typeface="Calibri"/>
                        <a:ea typeface="Calibri"/>
                        <a:cs typeface="Times New Roman"/>
                      </a:endParaRPr>
                    </a:p>
                  </a:txBody>
                  <a:tcPr marL="19050" marR="19050" marT="19050" marB="1905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marL="0" marR="0">
                        <a:lnSpc>
                          <a:spcPct val="150000"/>
                        </a:lnSpc>
                        <a:spcBef>
                          <a:spcPts val="0"/>
                        </a:spcBef>
                        <a:spcAft>
                          <a:spcPts val="0"/>
                        </a:spcAft>
                      </a:pPr>
                      <a:r>
                        <a:rPr lang="en-US" sz="1800" b="1" dirty="0" smtClean="0">
                          <a:effectLst/>
                          <a:latin typeface="Arial Narrow"/>
                          <a:ea typeface="Times New Roman"/>
                          <a:cs typeface="Times New Roman"/>
                        </a:rPr>
                        <a:t>Sunday/Feast – Year B</a:t>
                      </a:r>
                      <a:endParaRPr lang="en-US" sz="1800" dirty="0">
                        <a:effectLst/>
                        <a:latin typeface="Calibri"/>
                        <a:ea typeface="Calibri"/>
                        <a:cs typeface="Times New Roman"/>
                      </a:endParaRPr>
                    </a:p>
                  </a:txBody>
                  <a:tcPr marL="19050" marR="19050" marT="19050" marB="1905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marL="0" marR="0">
                        <a:lnSpc>
                          <a:spcPct val="150000"/>
                        </a:lnSpc>
                        <a:spcBef>
                          <a:spcPts val="0"/>
                        </a:spcBef>
                        <a:spcAft>
                          <a:spcPts val="0"/>
                        </a:spcAft>
                      </a:pPr>
                      <a:r>
                        <a:rPr lang="en-US" sz="1800" b="1" dirty="0">
                          <a:effectLst/>
                          <a:latin typeface="Arial Narrow"/>
                          <a:ea typeface="Times New Roman"/>
                          <a:cs typeface="Times New Roman"/>
                        </a:rPr>
                        <a:t>Gospel Passage Prescribed</a:t>
                      </a:r>
                      <a:endParaRPr lang="en-US" sz="1800" dirty="0">
                        <a:effectLst/>
                        <a:latin typeface="Calibri"/>
                        <a:ea typeface="Calibri"/>
                        <a:cs typeface="Times New Roman"/>
                      </a:endParaRPr>
                    </a:p>
                  </a:txBody>
                  <a:tcPr marL="19050" marR="19050" marT="19050" marB="1905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r>
              <a:tr h="0">
                <a:tc>
                  <a:txBody>
                    <a:bodyPr/>
                    <a:lstStyle/>
                    <a:p>
                      <a:pPr marL="0" marR="0" algn="ctr">
                        <a:lnSpc>
                          <a:spcPct val="200000"/>
                        </a:lnSpc>
                        <a:spcBef>
                          <a:spcPts val="0"/>
                        </a:spcBef>
                        <a:spcAft>
                          <a:spcPts val="0"/>
                        </a:spcAft>
                      </a:pPr>
                      <a:r>
                        <a:rPr lang="en-US" sz="1100" i="1" dirty="0">
                          <a:effectLst/>
                          <a:latin typeface="Arial Narrow"/>
                          <a:ea typeface="Times New Roman"/>
                          <a:cs typeface="Times New Roman"/>
                        </a:rPr>
                        <a:t>2B</a:t>
                      </a:r>
                      <a:endParaRPr lang="en-US" sz="14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50000"/>
                        </a:lnSpc>
                        <a:spcBef>
                          <a:spcPts val="0"/>
                        </a:spcBef>
                        <a:spcAft>
                          <a:spcPts val="0"/>
                        </a:spcAft>
                      </a:pPr>
                      <a:r>
                        <a:rPr lang="en-US" sz="1700" b="1" dirty="0" smtClean="0">
                          <a:effectLst/>
                          <a:latin typeface="Arial Narrow"/>
                          <a:ea typeface="Times New Roman"/>
                          <a:cs typeface="Times New Roman"/>
                        </a:rPr>
                        <a:t>1</a:t>
                      </a:r>
                      <a:r>
                        <a:rPr lang="en-US" sz="1700" b="1" baseline="30000" dirty="0" smtClean="0">
                          <a:effectLst/>
                          <a:latin typeface="Arial Narrow"/>
                          <a:ea typeface="Times New Roman"/>
                          <a:cs typeface="Times New Roman"/>
                        </a:rPr>
                        <a:t>st</a:t>
                      </a:r>
                      <a:r>
                        <a:rPr lang="en-US" sz="1700" b="1" dirty="0" smtClean="0">
                          <a:effectLst/>
                          <a:latin typeface="Arial Narrow"/>
                          <a:ea typeface="Times New Roman"/>
                          <a:cs typeface="Times New Roman"/>
                        </a:rPr>
                        <a:t> Sunday </a:t>
                      </a:r>
                      <a:r>
                        <a:rPr lang="en-US" sz="1700" b="1" dirty="0">
                          <a:effectLst/>
                          <a:latin typeface="Arial Narrow"/>
                          <a:ea typeface="Times New Roman"/>
                          <a:cs typeface="Times New Roman"/>
                        </a:rPr>
                        <a:t>of </a:t>
                      </a:r>
                      <a:r>
                        <a:rPr lang="en-US" sz="1700" b="1" dirty="0" smtClean="0">
                          <a:effectLst/>
                          <a:latin typeface="Arial Narrow"/>
                          <a:ea typeface="Times New Roman"/>
                          <a:cs typeface="Times New Roman"/>
                        </a:rPr>
                        <a:t>Advent</a:t>
                      </a:r>
                      <a:endParaRPr lang="en-US" sz="17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50000"/>
                        </a:lnSpc>
                        <a:spcBef>
                          <a:spcPts val="0"/>
                        </a:spcBef>
                        <a:spcAft>
                          <a:spcPts val="0"/>
                        </a:spcAft>
                      </a:pPr>
                      <a:r>
                        <a:rPr lang="en-US" sz="1700" b="1" dirty="0">
                          <a:effectLst/>
                          <a:latin typeface="Arial Narrow"/>
                          <a:ea typeface="Times New Roman"/>
                          <a:cs typeface="Times New Roman"/>
                        </a:rPr>
                        <a:t>Mark 13:33-37</a:t>
                      </a:r>
                      <a:r>
                        <a:rPr lang="en-US" sz="1700" dirty="0">
                          <a:effectLst/>
                          <a:latin typeface="Arial Narrow"/>
                          <a:ea typeface="Times New Roman"/>
                          <a:cs typeface="Times New Roman"/>
                        </a:rPr>
                        <a:t> – Need for Watchfulness</a:t>
                      </a:r>
                      <a:endParaRPr lang="en-US" sz="17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0">
                <a:tc>
                  <a:txBody>
                    <a:bodyPr/>
                    <a:lstStyle/>
                    <a:p>
                      <a:pPr marL="0" marR="0" algn="ctr">
                        <a:lnSpc>
                          <a:spcPct val="200000"/>
                        </a:lnSpc>
                        <a:spcBef>
                          <a:spcPts val="0"/>
                        </a:spcBef>
                        <a:spcAft>
                          <a:spcPts val="0"/>
                        </a:spcAft>
                      </a:pPr>
                      <a:r>
                        <a:rPr lang="en-US" sz="1100" i="1" dirty="0">
                          <a:effectLst/>
                          <a:latin typeface="Arial Narrow"/>
                          <a:ea typeface="Times New Roman"/>
                          <a:cs typeface="Times New Roman"/>
                        </a:rPr>
                        <a:t>5B</a:t>
                      </a:r>
                      <a:endParaRPr lang="en-US" sz="14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50000"/>
                        </a:lnSpc>
                        <a:spcBef>
                          <a:spcPts val="0"/>
                        </a:spcBef>
                        <a:spcAft>
                          <a:spcPts val="0"/>
                        </a:spcAft>
                      </a:pPr>
                      <a:r>
                        <a:rPr lang="en-US" sz="1700" b="1" dirty="0" smtClean="0">
                          <a:effectLst/>
                          <a:latin typeface="Arial Narrow"/>
                          <a:ea typeface="Times New Roman"/>
                          <a:cs typeface="Times New Roman"/>
                        </a:rPr>
                        <a:t>2</a:t>
                      </a:r>
                      <a:r>
                        <a:rPr lang="en-US" sz="1700" b="1" baseline="30000" dirty="0" smtClean="0">
                          <a:effectLst/>
                          <a:latin typeface="Arial Narrow"/>
                          <a:ea typeface="Times New Roman"/>
                          <a:cs typeface="Times New Roman"/>
                        </a:rPr>
                        <a:t>nd</a:t>
                      </a:r>
                      <a:r>
                        <a:rPr lang="en-US" sz="1700" b="1" dirty="0" smtClean="0">
                          <a:effectLst/>
                          <a:latin typeface="Arial Narrow"/>
                          <a:ea typeface="Times New Roman"/>
                          <a:cs typeface="Times New Roman"/>
                        </a:rPr>
                        <a:t> </a:t>
                      </a:r>
                      <a:r>
                        <a:rPr lang="en-US" sz="1700" b="1" dirty="0">
                          <a:effectLst/>
                          <a:latin typeface="Arial Narrow"/>
                          <a:ea typeface="Times New Roman"/>
                          <a:cs typeface="Times New Roman"/>
                        </a:rPr>
                        <a:t>Sunday of </a:t>
                      </a:r>
                      <a:r>
                        <a:rPr lang="en-US" sz="1700" b="1" dirty="0" smtClean="0">
                          <a:effectLst/>
                          <a:latin typeface="Arial Narrow"/>
                          <a:ea typeface="Times New Roman"/>
                          <a:cs typeface="Times New Roman"/>
                        </a:rPr>
                        <a:t>Advent</a:t>
                      </a:r>
                      <a:endParaRPr lang="en-US" sz="17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50000"/>
                        </a:lnSpc>
                        <a:spcBef>
                          <a:spcPts val="0"/>
                        </a:spcBef>
                        <a:spcAft>
                          <a:spcPts val="0"/>
                        </a:spcAft>
                      </a:pPr>
                      <a:r>
                        <a:rPr lang="en-US" sz="1700" b="1" dirty="0">
                          <a:effectLst/>
                          <a:latin typeface="Arial Narrow"/>
                          <a:ea typeface="Times New Roman"/>
                          <a:cs typeface="Times New Roman"/>
                        </a:rPr>
                        <a:t>Mark 1:1-8 </a:t>
                      </a:r>
                      <a:r>
                        <a:rPr lang="en-US" sz="1700" dirty="0">
                          <a:effectLst/>
                          <a:latin typeface="Arial Narrow"/>
                          <a:ea typeface="Times New Roman"/>
                          <a:cs typeface="Times New Roman"/>
                        </a:rPr>
                        <a:t>– Preaching of John the Baptist</a:t>
                      </a:r>
                      <a:endParaRPr lang="en-US" sz="17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0">
                <a:tc>
                  <a:txBody>
                    <a:bodyPr/>
                    <a:lstStyle/>
                    <a:p>
                      <a:pPr marL="0" marR="0" algn="ctr">
                        <a:lnSpc>
                          <a:spcPct val="200000"/>
                        </a:lnSpc>
                        <a:spcBef>
                          <a:spcPts val="0"/>
                        </a:spcBef>
                        <a:spcAft>
                          <a:spcPts val="0"/>
                        </a:spcAft>
                      </a:pPr>
                      <a:r>
                        <a:rPr lang="en-US" sz="1100" i="1" dirty="0">
                          <a:effectLst/>
                          <a:latin typeface="Arial Narrow"/>
                          <a:ea typeface="Times New Roman"/>
                          <a:cs typeface="Times New Roman"/>
                        </a:rPr>
                        <a:t>23B</a:t>
                      </a:r>
                      <a:endParaRPr lang="en-US" sz="14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50000"/>
                        </a:lnSpc>
                        <a:spcBef>
                          <a:spcPts val="0"/>
                        </a:spcBef>
                        <a:spcAft>
                          <a:spcPts val="0"/>
                        </a:spcAft>
                      </a:pPr>
                      <a:r>
                        <a:rPr lang="en-US" sz="1700" b="1" dirty="0" smtClean="0">
                          <a:effectLst/>
                          <a:latin typeface="Arial Narrow"/>
                          <a:ea typeface="Times New Roman"/>
                          <a:cs typeface="Times New Roman"/>
                        </a:rPr>
                        <a:t>1</a:t>
                      </a:r>
                      <a:r>
                        <a:rPr lang="en-US" sz="1700" b="1" baseline="30000" dirty="0" smtClean="0">
                          <a:effectLst/>
                          <a:latin typeface="Arial Narrow"/>
                          <a:ea typeface="Times New Roman"/>
                          <a:cs typeface="Times New Roman"/>
                        </a:rPr>
                        <a:t>st</a:t>
                      </a:r>
                      <a:r>
                        <a:rPr lang="en-US" sz="1700" b="1" dirty="0" smtClean="0">
                          <a:effectLst/>
                          <a:latin typeface="Arial Narrow"/>
                          <a:ea typeface="Times New Roman"/>
                          <a:cs typeface="Times New Roman"/>
                        </a:rPr>
                        <a:t> Sunday </a:t>
                      </a:r>
                      <a:r>
                        <a:rPr lang="en-US" sz="1700" b="1" dirty="0">
                          <a:effectLst/>
                          <a:latin typeface="Arial Narrow"/>
                          <a:ea typeface="Times New Roman"/>
                          <a:cs typeface="Times New Roman"/>
                        </a:rPr>
                        <a:t>of </a:t>
                      </a:r>
                      <a:r>
                        <a:rPr lang="en-US" sz="1700" b="1" dirty="0" smtClean="0">
                          <a:effectLst/>
                          <a:latin typeface="Arial Narrow"/>
                          <a:ea typeface="Times New Roman"/>
                          <a:cs typeface="Times New Roman"/>
                        </a:rPr>
                        <a:t>Lent</a:t>
                      </a:r>
                      <a:endParaRPr lang="en-US" sz="17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50000"/>
                        </a:lnSpc>
                        <a:spcBef>
                          <a:spcPts val="0"/>
                        </a:spcBef>
                        <a:spcAft>
                          <a:spcPts val="0"/>
                        </a:spcAft>
                      </a:pPr>
                      <a:r>
                        <a:rPr lang="en-US" sz="1700" b="1" dirty="0">
                          <a:effectLst/>
                          <a:latin typeface="Arial Narrow"/>
                          <a:ea typeface="Times New Roman"/>
                          <a:cs typeface="Times New Roman"/>
                        </a:rPr>
                        <a:t>Mark 1:12-15</a:t>
                      </a:r>
                      <a:r>
                        <a:rPr lang="en-US" sz="1700" dirty="0">
                          <a:effectLst/>
                          <a:latin typeface="Arial Narrow"/>
                          <a:ea typeface="Times New Roman"/>
                          <a:cs typeface="Times New Roman"/>
                        </a:rPr>
                        <a:t> – Temptation of Jesus; Beginning of Galilean Ministry</a:t>
                      </a:r>
                      <a:endParaRPr lang="en-US" sz="17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0">
                <a:tc>
                  <a:txBody>
                    <a:bodyPr/>
                    <a:lstStyle/>
                    <a:p>
                      <a:pPr marL="0" marR="0" algn="ctr">
                        <a:lnSpc>
                          <a:spcPct val="200000"/>
                        </a:lnSpc>
                        <a:spcBef>
                          <a:spcPts val="0"/>
                        </a:spcBef>
                        <a:spcAft>
                          <a:spcPts val="0"/>
                        </a:spcAft>
                      </a:pPr>
                      <a:r>
                        <a:rPr lang="en-US" sz="1100" i="1" dirty="0">
                          <a:effectLst/>
                          <a:latin typeface="Arial Narrow"/>
                          <a:ea typeface="Times New Roman"/>
                          <a:cs typeface="Times New Roman"/>
                        </a:rPr>
                        <a:t>26B</a:t>
                      </a:r>
                      <a:endParaRPr lang="en-US" sz="14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50000"/>
                        </a:lnSpc>
                        <a:spcBef>
                          <a:spcPts val="0"/>
                        </a:spcBef>
                        <a:spcAft>
                          <a:spcPts val="0"/>
                        </a:spcAft>
                      </a:pPr>
                      <a:r>
                        <a:rPr lang="en-US" sz="1700" b="1" dirty="0" smtClean="0">
                          <a:effectLst/>
                          <a:latin typeface="Arial Narrow"/>
                          <a:ea typeface="Times New Roman"/>
                          <a:cs typeface="Times New Roman"/>
                        </a:rPr>
                        <a:t>2</a:t>
                      </a:r>
                      <a:r>
                        <a:rPr lang="en-US" sz="1700" b="1" baseline="30000" dirty="0" smtClean="0">
                          <a:effectLst/>
                          <a:latin typeface="Arial Narrow"/>
                          <a:ea typeface="Times New Roman"/>
                          <a:cs typeface="Times New Roman"/>
                        </a:rPr>
                        <a:t>nd</a:t>
                      </a:r>
                      <a:r>
                        <a:rPr lang="en-US" sz="1700" b="1" dirty="0" smtClean="0">
                          <a:effectLst/>
                          <a:latin typeface="Arial Narrow"/>
                          <a:ea typeface="Times New Roman"/>
                          <a:cs typeface="Times New Roman"/>
                        </a:rPr>
                        <a:t> Sunday </a:t>
                      </a:r>
                      <a:r>
                        <a:rPr lang="en-US" sz="1700" b="1" dirty="0">
                          <a:effectLst/>
                          <a:latin typeface="Arial Narrow"/>
                          <a:ea typeface="Times New Roman"/>
                          <a:cs typeface="Times New Roman"/>
                        </a:rPr>
                        <a:t>of </a:t>
                      </a:r>
                      <a:r>
                        <a:rPr lang="en-US" sz="1700" b="1" dirty="0" smtClean="0">
                          <a:effectLst/>
                          <a:latin typeface="Arial Narrow"/>
                          <a:ea typeface="Times New Roman"/>
                          <a:cs typeface="Times New Roman"/>
                        </a:rPr>
                        <a:t>Lent</a:t>
                      </a:r>
                      <a:endParaRPr lang="en-US" sz="17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50000"/>
                        </a:lnSpc>
                        <a:spcBef>
                          <a:spcPts val="0"/>
                        </a:spcBef>
                        <a:spcAft>
                          <a:spcPts val="0"/>
                        </a:spcAft>
                      </a:pPr>
                      <a:r>
                        <a:rPr lang="en-US" sz="1700" b="1" dirty="0">
                          <a:effectLst/>
                          <a:latin typeface="Arial Narrow"/>
                          <a:ea typeface="Times New Roman"/>
                          <a:cs typeface="Times New Roman"/>
                        </a:rPr>
                        <a:t>Mark 9:2-10</a:t>
                      </a:r>
                      <a:r>
                        <a:rPr lang="en-US" sz="1700" dirty="0">
                          <a:effectLst/>
                          <a:latin typeface="Arial Narrow"/>
                          <a:ea typeface="Times New Roman"/>
                          <a:cs typeface="Times New Roman"/>
                        </a:rPr>
                        <a:t> – Transfiguration of Jesus</a:t>
                      </a:r>
                      <a:endParaRPr lang="en-US" sz="17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0">
                <a:tc>
                  <a:txBody>
                    <a:bodyPr/>
                    <a:lstStyle/>
                    <a:p>
                      <a:pPr marL="0" marR="0" algn="ctr">
                        <a:lnSpc>
                          <a:spcPct val="200000"/>
                        </a:lnSpc>
                        <a:spcBef>
                          <a:spcPts val="0"/>
                        </a:spcBef>
                        <a:spcAft>
                          <a:spcPts val="0"/>
                        </a:spcAft>
                      </a:pPr>
                      <a:r>
                        <a:rPr lang="en-US" sz="1100" i="1" dirty="0">
                          <a:effectLst/>
                          <a:latin typeface="Arial Narrow"/>
                          <a:ea typeface="Times New Roman"/>
                          <a:cs typeface="Times New Roman"/>
                        </a:rPr>
                        <a:t>37B</a:t>
                      </a:r>
                      <a:endParaRPr lang="en-US" sz="14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50000"/>
                        </a:lnSpc>
                        <a:spcBef>
                          <a:spcPts val="0"/>
                        </a:spcBef>
                        <a:spcAft>
                          <a:spcPts val="0"/>
                        </a:spcAft>
                      </a:pPr>
                      <a:r>
                        <a:rPr lang="en-US" sz="1700" b="1" dirty="0">
                          <a:effectLst/>
                          <a:latin typeface="Arial Narrow"/>
                          <a:ea typeface="Times New Roman"/>
                          <a:cs typeface="Times New Roman"/>
                        </a:rPr>
                        <a:t>Palm </a:t>
                      </a:r>
                      <a:r>
                        <a:rPr lang="en-US" sz="1700" b="1" dirty="0" smtClean="0">
                          <a:effectLst/>
                          <a:latin typeface="Arial Narrow"/>
                          <a:ea typeface="Times New Roman"/>
                          <a:cs typeface="Times New Roman"/>
                        </a:rPr>
                        <a:t>Sunday </a:t>
                      </a:r>
                      <a:r>
                        <a:rPr lang="en-US" sz="1700" dirty="0">
                          <a:effectLst/>
                          <a:latin typeface="Arial Narrow"/>
                          <a:ea typeface="Times New Roman"/>
                          <a:cs typeface="Times New Roman"/>
                        </a:rPr>
                        <a:t>[before Mass]</a:t>
                      </a:r>
                      <a:endParaRPr lang="en-US" sz="17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50000"/>
                        </a:lnSpc>
                        <a:spcBef>
                          <a:spcPts val="0"/>
                        </a:spcBef>
                        <a:spcAft>
                          <a:spcPts val="0"/>
                        </a:spcAft>
                      </a:pPr>
                      <a:r>
                        <a:rPr lang="en-US" sz="1700" b="1" dirty="0">
                          <a:effectLst/>
                          <a:latin typeface="Arial Narrow"/>
                          <a:ea typeface="Times New Roman"/>
                          <a:cs typeface="Times New Roman"/>
                        </a:rPr>
                        <a:t>Mark 11:1-10 </a:t>
                      </a:r>
                      <a:r>
                        <a:rPr lang="en-US" sz="1700" dirty="0">
                          <a:effectLst/>
                          <a:latin typeface="Arial Narrow"/>
                          <a:ea typeface="Times New Roman"/>
                          <a:cs typeface="Times New Roman"/>
                        </a:rPr>
                        <a:t>or</a:t>
                      </a:r>
                      <a:r>
                        <a:rPr lang="en-US" sz="1700" b="1" dirty="0">
                          <a:effectLst/>
                          <a:latin typeface="Arial Narrow"/>
                          <a:ea typeface="Times New Roman"/>
                          <a:cs typeface="Times New Roman"/>
                        </a:rPr>
                        <a:t> John 12:12-16 </a:t>
                      </a:r>
                      <a:r>
                        <a:rPr lang="en-US" sz="1700" dirty="0">
                          <a:effectLst/>
                          <a:latin typeface="Arial Narrow"/>
                          <a:ea typeface="Times New Roman"/>
                          <a:cs typeface="Times New Roman"/>
                        </a:rPr>
                        <a:t>– Jesus’ Entry into Jerusalem</a:t>
                      </a:r>
                      <a:endParaRPr lang="en-US" sz="17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0">
                <a:tc>
                  <a:txBody>
                    <a:bodyPr/>
                    <a:lstStyle/>
                    <a:p>
                      <a:pPr marL="0" marR="0" algn="ctr">
                        <a:lnSpc>
                          <a:spcPct val="200000"/>
                        </a:lnSpc>
                        <a:spcBef>
                          <a:spcPts val="0"/>
                        </a:spcBef>
                        <a:spcAft>
                          <a:spcPts val="0"/>
                        </a:spcAft>
                      </a:pPr>
                      <a:r>
                        <a:rPr lang="en-US" sz="1100" i="1" dirty="0">
                          <a:effectLst/>
                          <a:latin typeface="Arial Narrow"/>
                          <a:ea typeface="Times New Roman"/>
                          <a:cs typeface="Times New Roman"/>
                        </a:rPr>
                        <a:t>38ABC</a:t>
                      </a:r>
                      <a:endParaRPr lang="en-US" sz="14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50000"/>
                        </a:lnSpc>
                        <a:spcBef>
                          <a:spcPts val="0"/>
                        </a:spcBef>
                        <a:spcAft>
                          <a:spcPts val="0"/>
                        </a:spcAft>
                      </a:pPr>
                      <a:r>
                        <a:rPr lang="en-US" sz="1700" b="1" dirty="0">
                          <a:effectLst/>
                          <a:latin typeface="Arial Narrow"/>
                          <a:ea typeface="Times New Roman"/>
                          <a:cs typeface="Times New Roman"/>
                        </a:rPr>
                        <a:t>Palm </a:t>
                      </a:r>
                      <a:r>
                        <a:rPr lang="en-US" sz="1700" b="1" dirty="0" smtClean="0">
                          <a:effectLst/>
                          <a:latin typeface="Arial Narrow"/>
                          <a:ea typeface="Times New Roman"/>
                          <a:cs typeface="Times New Roman"/>
                        </a:rPr>
                        <a:t>Sunday</a:t>
                      </a:r>
                      <a:r>
                        <a:rPr lang="en-US" sz="1700" dirty="0" smtClean="0">
                          <a:effectLst/>
                          <a:latin typeface="Arial Narrow"/>
                          <a:ea typeface="Times New Roman"/>
                          <a:cs typeface="Times New Roman"/>
                        </a:rPr>
                        <a:t> </a:t>
                      </a:r>
                      <a:r>
                        <a:rPr lang="en-US" sz="1700" dirty="0">
                          <a:effectLst/>
                          <a:latin typeface="Arial Narrow"/>
                          <a:ea typeface="Times New Roman"/>
                          <a:cs typeface="Times New Roman"/>
                        </a:rPr>
                        <a:t>[during Mass]</a:t>
                      </a:r>
                      <a:endParaRPr lang="en-US" sz="17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50000"/>
                        </a:lnSpc>
                        <a:spcBef>
                          <a:spcPts val="0"/>
                        </a:spcBef>
                        <a:spcAft>
                          <a:spcPts val="0"/>
                        </a:spcAft>
                      </a:pPr>
                      <a:r>
                        <a:rPr lang="en-US" sz="1700" b="1" dirty="0">
                          <a:effectLst/>
                          <a:latin typeface="Arial Narrow"/>
                          <a:ea typeface="Times New Roman"/>
                          <a:cs typeface="Times New Roman"/>
                        </a:rPr>
                        <a:t>Mark 14:1—15:47 </a:t>
                      </a:r>
                      <a:r>
                        <a:rPr lang="en-US" sz="1700" dirty="0">
                          <a:effectLst/>
                          <a:latin typeface="Arial Narrow"/>
                          <a:ea typeface="Times New Roman"/>
                          <a:cs typeface="Times New Roman"/>
                        </a:rPr>
                        <a:t>or</a:t>
                      </a:r>
                      <a:r>
                        <a:rPr lang="en-US" sz="1700" b="1" dirty="0">
                          <a:effectLst/>
                          <a:latin typeface="Arial Narrow"/>
                          <a:ea typeface="Times New Roman"/>
                          <a:cs typeface="Times New Roman"/>
                        </a:rPr>
                        <a:t> 15:1-39</a:t>
                      </a:r>
                      <a:r>
                        <a:rPr lang="en-US" sz="1700" dirty="0">
                          <a:effectLst/>
                          <a:latin typeface="Arial Narrow"/>
                          <a:ea typeface="Times New Roman"/>
                          <a:cs typeface="Times New Roman"/>
                        </a:rPr>
                        <a:t> – </a:t>
                      </a:r>
                      <a:r>
                        <a:rPr lang="en-US" sz="1700" dirty="0" err="1">
                          <a:effectLst/>
                          <a:latin typeface="Arial Narrow"/>
                          <a:ea typeface="Times New Roman"/>
                          <a:cs typeface="Times New Roman"/>
                        </a:rPr>
                        <a:t>Markan</a:t>
                      </a:r>
                      <a:r>
                        <a:rPr lang="en-US" sz="1700" dirty="0">
                          <a:effectLst/>
                          <a:latin typeface="Arial Narrow"/>
                          <a:ea typeface="Times New Roman"/>
                          <a:cs typeface="Times New Roman"/>
                        </a:rPr>
                        <a:t> Passion Narrative</a:t>
                      </a:r>
                      <a:endParaRPr lang="en-US" sz="17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0">
                <a:tc>
                  <a:txBody>
                    <a:bodyPr/>
                    <a:lstStyle/>
                    <a:p>
                      <a:pPr marL="0" marR="0" algn="ctr">
                        <a:lnSpc>
                          <a:spcPct val="200000"/>
                        </a:lnSpc>
                        <a:spcBef>
                          <a:spcPts val="0"/>
                        </a:spcBef>
                        <a:spcAft>
                          <a:spcPts val="0"/>
                        </a:spcAft>
                      </a:pPr>
                      <a:r>
                        <a:rPr lang="en-US" sz="1100" i="1" dirty="0">
                          <a:effectLst/>
                          <a:latin typeface="Arial Narrow"/>
                          <a:ea typeface="Times New Roman"/>
                          <a:cs typeface="Times New Roman"/>
                        </a:rPr>
                        <a:t>41ABC</a:t>
                      </a:r>
                      <a:endParaRPr lang="en-US" sz="14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50000"/>
                        </a:lnSpc>
                        <a:spcBef>
                          <a:spcPts val="0"/>
                        </a:spcBef>
                        <a:spcAft>
                          <a:spcPts val="0"/>
                        </a:spcAft>
                      </a:pPr>
                      <a:r>
                        <a:rPr lang="en-US" sz="1700" b="1" dirty="0">
                          <a:effectLst/>
                          <a:latin typeface="Arial Narrow"/>
                          <a:ea typeface="Times New Roman"/>
                          <a:cs typeface="Times New Roman"/>
                        </a:rPr>
                        <a:t>Easter </a:t>
                      </a:r>
                      <a:r>
                        <a:rPr lang="en-US" sz="1700" b="1" dirty="0" smtClean="0">
                          <a:effectLst/>
                          <a:latin typeface="Arial Narrow"/>
                          <a:ea typeface="Times New Roman"/>
                          <a:cs typeface="Times New Roman"/>
                        </a:rPr>
                        <a:t>Vigil</a:t>
                      </a:r>
                      <a:endParaRPr lang="en-US" sz="17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50000"/>
                        </a:lnSpc>
                        <a:spcBef>
                          <a:spcPts val="0"/>
                        </a:spcBef>
                        <a:spcAft>
                          <a:spcPts val="0"/>
                        </a:spcAft>
                      </a:pPr>
                      <a:r>
                        <a:rPr lang="en-US" sz="1700" b="1" dirty="0">
                          <a:effectLst/>
                          <a:latin typeface="Arial Narrow"/>
                          <a:ea typeface="Times New Roman"/>
                          <a:cs typeface="Times New Roman"/>
                        </a:rPr>
                        <a:t>Mark 16:1-7</a:t>
                      </a:r>
                      <a:r>
                        <a:rPr lang="en-US" sz="1700" dirty="0">
                          <a:effectLst/>
                          <a:latin typeface="Arial Narrow"/>
                          <a:ea typeface="Times New Roman"/>
                          <a:cs typeface="Times New Roman"/>
                        </a:rPr>
                        <a:t> </a:t>
                      </a:r>
                      <a:r>
                        <a:rPr lang="en-US" sz="1700" b="1" dirty="0">
                          <a:effectLst/>
                          <a:latin typeface="Arial Narrow"/>
                          <a:ea typeface="Times New Roman"/>
                          <a:cs typeface="Times New Roman"/>
                        </a:rPr>
                        <a:t>** </a:t>
                      </a:r>
                      <a:r>
                        <a:rPr lang="en-US" sz="1700" dirty="0">
                          <a:effectLst/>
                          <a:latin typeface="Arial Narrow"/>
                          <a:ea typeface="Times New Roman"/>
                          <a:cs typeface="Times New Roman"/>
                        </a:rPr>
                        <a:t>– Resurrection of Jesus: Empty Tomb Story </a:t>
                      </a:r>
                      <a:endParaRPr lang="en-US" sz="17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0">
                <a:tc>
                  <a:txBody>
                    <a:bodyPr/>
                    <a:lstStyle/>
                    <a:p>
                      <a:pPr marL="0" marR="0" algn="ctr">
                        <a:lnSpc>
                          <a:spcPct val="200000"/>
                        </a:lnSpc>
                        <a:spcBef>
                          <a:spcPts val="0"/>
                        </a:spcBef>
                        <a:spcAft>
                          <a:spcPts val="0"/>
                        </a:spcAft>
                      </a:pPr>
                      <a:r>
                        <a:rPr lang="en-US" sz="1100" i="1" dirty="0">
                          <a:effectLst/>
                          <a:latin typeface="Arial Narrow"/>
                          <a:ea typeface="Times New Roman"/>
                          <a:cs typeface="Times New Roman"/>
                        </a:rPr>
                        <a:t>58B</a:t>
                      </a:r>
                      <a:endParaRPr lang="en-US" sz="14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50000"/>
                        </a:lnSpc>
                        <a:spcBef>
                          <a:spcPts val="0"/>
                        </a:spcBef>
                        <a:spcAft>
                          <a:spcPts val="0"/>
                        </a:spcAft>
                      </a:pPr>
                      <a:r>
                        <a:rPr lang="en-US" sz="1700" b="1" dirty="0">
                          <a:effectLst/>
                          <a:latin typeface="Arial Narrow"/>
                          <a:ea typeface="Times New Roman"/>
                          <a:cs typeface="Times New Roman"/>
                        </a:rPr>
                        <a:t>Ascension of the </a:t>
                      </a:r>
                      <a:r>
                        <a:rPr lang="en-US" sz="1700" b="1" dirty="0" smtClean="0">
                          <a:effectLst/>
                          <a:latin typeface="Arial Narrow"/>
                          <a:ea typeface="Times New Roman"/>
                          <a:cs typeface="Times New Roman"/>
                        </a:rPr>
                        <a:t>Lord</a:t>
                      </a:r>
                      <a:endParaRPr lang="en-US" sz="17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50000"/>
                        </a:lnSpc>
                        <a:spcBef>
                          <a:spcPts val="0"/>
                        </a:spcBef>
                        <a:spcAft>
                          <a:spcPts val="0"/>
                        </a:spcAft>
                      </a:pPr>
                      <a:r>
                        <a:rPr lang="en-US" sz="1700" b="1" dirty="0">
                          <a:effectLst/>
                          <a:latin typeface="Arial Narrow"/>
                          <a:ea typeface="Times New Roman"/>
                          <a:cs typeface="Times New Roman"/>
                        </a:rPr>
                        <a:t>Mark 16:15-20</a:t>
                      </a:r>
                      <a:r>
                        <a:rPr lang="en-US" sz="1700" dirty="0">
                          <a:effectLst/>
                          <a:latin typeface="Arial Narrow"/>
                          <a:ea typeface="Times New Roman"/>
                          <a:cs typeface="Times New Roman"/>
                        </a:rPr>
                        <a:t> – Jesus Commissions the Eleven; Ascends to Heaven</a:t>
                      </a:r>
                      <a:endParaRPr lang="en-US" sz="17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0">
                <a:tc>
                  <a:txBody>
                    <a:bodyPr/>
                    <a:lstStyle/>
                    <a:p>
                      <a:pPr marL="0" marR="0" algn="ctr">
                        <a:lnSpc>
                          <a:spcPct val="200000"/>
                        </a:lnSpc>
                        <a:spcBef>
                          <a:spcPts val="0"/>
                        </a:spcBef>
                        <a:spcAft>
                          <a:spcPts val="0"/>
                        </a:spcAft>
                      </a:pPr>
                      <a:r>
                        <a:rPr lang="en-US" sz="1100" i="1" dirty="0">
                          <a:effectLst/>
                          <a:latin typeface="Arial Narrow"/>
                          <a:ea typeface="Times New Roman"/>
                          <a:cs typeface="Times New Roman"/>
                        </a:rPr>
                        <a:t>168B</a:t>
                      </a:r>
                      <a:endParaRPr lang="en-US" sz="14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00000"/>
                        </a:lnSpc>
                        <a:spcBef>
                          <a:spcPts val="0"/>
                        </a:spcBef>
                        <a:spcAft>
                          <a:spcPts val="0"/>
                        </a:spcAft>
                      </a:pPr>
                      <a:r>
                        <a:rPr lang="en-US" sz="1700" dirty="0">
                          <a:effectLst/>
                          <a:latin typeface="Arial Narrow"/>
                          <a:ea typeface="Times New Roman"/>
                          <a:cs typeface="Times New Roman"/>
                        </a:rPr>
                        <a:t>Sunday after Trinity Sunday</a:t>
                      </a:r>
                      <a:r>
                        <a:rPr lang="en-US" sz="1700" dirty="0" smtClean="0">
                          <a:effectLst/>
                          <a:latin typeface="Arial Narrow"/>
                          <a:ea typeface="Times New Roman"/>
                          <a:cs typeface="Times New Roman"/>
                        </a:rPr>
                        <a:t>:</a:t>
                      </a:r>
                      <a:br>
                        <a:rPr lang="en-US" sz="1700" dirty="0" smtClean="0">
                          <a:effectLst/>
                          <a:latin typeface="Arial Narrow"/>
                          <a:ea typeface="Times New Roman"/>
                          <a:cs typeface="Times New Roman"/>
                        </a:rPr>
                      </a:br>
                      <a:r>
                        <a:rPr lang="en-US" sz="1700" b="1" dirty="0" smtClean="0">
                          <a:effectLst/>
                          <a:latin typeface="Arial Narrow"/>
                          <a:ea typeface="Times New Roman"/>
                          <a:cs typeface="Times New Roman"/>
                        </a:rPr>
                        <a:t>Body </a:t>
                      </a:r>
                      <a:r>
                        <a:rPr lang="en-US" sz="1700" b="1" dirty="0">
                          <a:effectLst/>
                          <a:latin typeface="Arial Narrow"/>
                          <a:ea typeface="Times New Roman"/>
                          <a:cs typeface="Times New Roman"/>
                        </a:rPr>
                        <a:t>and Blood of </a:t>
                      </a:r>
                      <a:r>
                        <a:rPr lang="en-US" sz="1700" b="1" dirty="0" smtClean="0">
                          <a:effectLst/>
                          <a:latin typeface="Arial Narrow"/>
                          <a:ea typeface="Times New Roman"/>
                          <a:cs typeface="Times New Roman"/>
                        </a:rPr>
                        <a:t>Christ</a:t>
                      </a:r>
                      <a:endParaRPr lang="en-US" sz="17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50000"/>
                        </a:lnSpc>
                        <a:spcBef>
                          <a:spcPts val="0"/>
                        </a:spcBef>
                        <a:spcAft>
                          <a:spcPts val="0"/>
                        </a:spcAft>
                      </a:pPr>
                      <a:r>
                        <a:rPr lang="en-US" sz="1700" b="1" dirty="0">
                          <a:effectLst/>
                          <a:latin typeface="Arial Narrow"/>
                          <a:ea typeface="Times New Roman"/>
                          <a:cs typeface="Times New Roman"/>
                        </a:rPr>
                        <a:t>Mark 14:12-16, 22-26</a:t>
                      </a:r>
                      <a:r>
                        <a:rPr lang="en-US" sz="1700" dirty="0">
                          <a:effectLst/>
                          <a:latin typeface="Arial Narrow"/>
                          <a:ea typeface="Times New Roman"/>
                          <a:cs typeface="Times New Roman"/>
                        </a:rPr>
                        <a:t> – Preparations for Passover; Last Supper</a:t>
                      </a:r>
                      <a:endParaRPr lang="en-US" sz="1700" dirty="0">
                        <a:effectLst/>
                        <a:latin typeface="Calibri"/>
                        <a:ea typeface="Calibri"/>
                        <a:cs typeface="Times New Roman"/>
                      </a:endParaRPr>
                    </a:p>
                  </a:txBody>
                  <a:tcPr marL="19050" marR="19050" marT="19050" marB="1905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bl>
          </a:graphicData>
        </a:graphic>
      </p:graphicFrame>
      <p:sp>
        <p:nvSpPr>
          <p:cNvPr id="3" name="Title 2"/>
          <p:cNvSpPr>
            <a:spLocks noGrp="1"/>
          </p:cNvSpPr>
          <p:nvPr>
            <p:ph type="title"/>
          </p:nvPr>
        </p:nvSpPr>
        <p:spPr/>
        <p:txBody>
          <a:bodyPr>
            <a:noAutofit/>
          </a:bodyPr>
          <a:lstStyle/>
          <a:p>
            <a:r>
              <a:rPr lang="en-US" sz="3800" b="1" dirty="0" smtClean="0"/>
              <a:t>Mark’s</a:t>
            </a:r>
            <a:r>
              <a:rPr lang="en-US" sz="3800" dirty="0" smtClean="0"/>
              <a:t> Gospel – </a:t>
            </a:r>
            <a:r>
              <a:rPr lang="en-US" sz="3600" b="1" dirty="0" smtClean="0"/>
              <a:t>outside</a:t>
            </a:r>
            <a:r>
              <a:rPr lang="en-US" sz="3600" dirty="0" smtClean="0"/>
              <a:t> of Ordinary Time</a:t>
            </a:r>
            <a:endParaRPr lang="en-US" sz="3600" dirty="0"/>
          </a:p>
        </p:txBody>
      </p:sp>
    </p:spTree>
    <p:extLst>
      <p:ext uri="{BB962C8B-B14F-4D97-AF65-F5344CB8AC3E}">
        <p14:creationId xmlns:p14="http://schemas.microsoft.com/office/powerpoint/2010/main" val="28875840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763000" cy="5181600"/>
          </a:xfrm>
        </p:spPr>
        <p:txBody>
          <a:bodyPr>
            <a:normAutofit/>
          </a:bodyPr>
          <a:lstStyle/>
          <a:p>
            <a:pPr>
              <a:spcBef>
                <a:spcPts val="1800"/>
              </a:spcBef>
            </a:pPr>
            <a:r>
              <a:rPr lang="en-US" sz="2400" b="1" dirty="0">
                <a:latin typeface="Arial Narrow" panose="020B0606020202030204" pitchFamily="34" charset="0"/>
              </a:rPr>
              <a:t>Mark 1:21a</a:t>
            </a:r>
            <a:r>
              <a:rPr lang="en-US" sz="2400" dirty="0">
                <a:latin typeface="Arial Narrow" panose="020B0606020202030204" pitchFamily="34" charset="0"/>
              </a:rPr>
              <a:t> – “When they came to Capernaum” </a:t>
            </a:r>
            <a:r>
              <a:rPr lang="en-US" sz="2000" dirty="0" smtClean="0">
                <a:latin typeface="Arial Narrow" panose="020B0606020202030204" pitchFamily="34" charset="0"/>
              </a:rPr>
              <a:t>(</a:t>
            </a:r>
            <a:r>
              <a:rPr lang="en-US" sz="2000" i="1" dirty="0" smtClean="0">
                <a:latin typeface="Arial Narrow" panose="020B0606020202030204" pitchFamily="34" charset="0"/>
              </a:rPr>
              <a:t>brief geographical </a:t>
            </a:r>
            <a:r>
              <a:rPr lang="en-US" sz="2000" i="1" dirty="0">
                <a:latin typeface="Arial Narrow" panose="020B0606020202030204" pitchFamily="34" charset="0"/>
              </a:rPr>
              <a:t>transition</a:t>
            </a:r>
            <a:r>
              <a:rPr lang="en-US" sz="2000" dirty="0">
                <a:latin typeface="Arial Narrow" panose="020B0606020202030204" pitchFamily="34" charset="0"/>
              </a:rPr>
              <a:t>)</a:t>
            </a:r>
            <a:endParaRPr lang="en-US" sz="2400" dirty="0">
              <a:latin typeface="Arial Narrow" panose="020B0606020202030204" pitchFamily="34" charset="0"/>
            </a:endParaRPr>
          </a:p>
          <a:p>
            <a:pPr>
              <a:spcBef>
                <a:spcPts val="1800"/>
              </a:spcBef>
            </a:pPr>
            <a:r>
              <a:rPr lang="en-US" sz="2400" b="1" dirty="0" smtClean="0">
                <a:latin typeface="Arial Narrow" panose="020B0606020202030204" pitchFamily="34" charset="0"/>
              </a:rPr>
              <a:t>Mark </a:t>
            </a:r>
            <a:r>
              <a:rPr lang="en-US" sz="2400" b="1" dirty="0">
                <a:latin typeface="Arial Narrow" panose="020B0606020202030204" pitchFamily="34" charset="0"/>
              </a:rPr>
              <a:t>9:44, 46 </a:t>
            </a:r>
            <a:r>
              <a:rPr lang="en-US" sz="2400" dirty="0">
                <a:latin typeface="Arial Narrow" panose="020B0606020202030204" pitchFamily="34" charset="0"/>
              </a:rPr>
              <a:t>– “where 'their worm does not die, and the fire is not quenched.' ” </a:t>
            </a:r>
            <a:r>
              <a:rPr lang="en-US" sz="2000" dirty="0">
                <a:latin typeface="Arial Narrow" panose="020B0606020202030204" pitchFamily="34" charset="0"/>
              </a:rPr>
              <a:t>(</a:t>
            </a:r>
            <a:r>
              <a:rPr lang="en-US" sz="2000" i="1" dirty="0">
                <a:latin typeface="Arial Narrow" panose="020B0606020202030204" pitchFamily="34" charset="0"/>
              </a:rPr>
              <a:t>later additions; duplicates of v. 48</a:t>
            </a:r>
            <a:r>
              <a:rPr lang="en-US" sz="2000" dirty="0">
                <a:latin typeface="Arial Narrow" panose="020B0606020202030204" pitchFamily="34" charset="0"/>
              </a:rPr>
              <a:t>)</a:t>
            </a:r>
          </a:p>
          <a:p>
            <a:pPr>
              <a:spcBef>
                <a:spcPts val="1800"/>
              </a:spcBef>
            </a:pPr>
            <a:r>
              <a:rPr lang="en-US" sz="2400" b="1" dirty="0" smtClean="0">
                <a:latin typeface="Arial Narrow" panose="020B0606020202030204" pitchFamily="34" charset="0"/>
              </a:rPr>
              <a:t>Mark </a:t>
            </a:r>
            <a:r>
              <a:rPr lang="en-US" sz="2400" b="1" dirty="0">
                <a:latin typeface="Arial Narrow" panose="020B0606020202030204" pitchFamily="34" charset="0"/>
              </a:rPr>
              <a:t>12:28a </a:t>
            </a:r>
            <a:r>
              <a:rPr lang="en-US" sz="2400" dirty="0">
                <a:latin typeface="Arial Narrow" panose="020B0606020202030204" pitchFamily="34" charset="0"/>
              </a:rPr>
              <a:t>– “A scribe came forward and heard them...” </a:t>
            </a:r>
            <a:r>
              <a:rPr lang="en-US" sz="2000" dirty="0">
                <a:latin typeface="Arial Narrow" panose="020B0606020202030204" pitchFamily="34" charset="0"/>
              </a:rPr>
              <a:t>(</a:t>
            </a:r>
            <a:r>
              <a:rPr lang="en-US" sz="2000" i="1" dirty="0">
                <a:latin typeface="Arial Narrow" panose="020B0606020202030204" pitchFamily="34" charset="0"/>
              </a:rPr>
              <a:t>brief </a:t>
            </a:r>
            <a:r>
              <a:rPr lang="en-US" sz="2000" i="1" dirty="0" smtClean="0">
                <a:latin typeface="Arial Narrow" panose="020B0606020202030204" pitchFamily="34" charset="0"/>
              </a:rPr>
              <a:t>introduction</a:t>
            </a:r>
            <a:r>
              <a:rPr lang="en-US" sz="2000" dirty="0" smtClean="0">
                <a:latin typeface="Arial Narrow" panose="020B0606020202030204" pitchFamily="34" charset="0"/>
              </a:rPr>
              <a:t>)</a:t>
            </a:r>
            <a:endParaRPr lang="en-US" sz="2000" dirty="0">
              <a:latin typeface="Arial Narrow" panose="020B0606020202030204" pitchFamily="34" charset="0"/>
            </a:endParaRPr>
          </a:p>
          <a:p>
            <a:pPr>
              <a:spcBef>
                <a:spcPts val="1800"/>
              </a:spcBef>
            </a:pPr>
            <a:r>
              <a:rPr lang="en-US" sz="2400" dirty="0" smtClean="0">
                <a:latin typeface="Arial Narrow" panose="020B0606020202030204" pitchFamily="34" charset="0"/>
              </a:rPr>
              <a:t>M</a:t>
            </a:r>
            <a:r>
              <a:rPr lang="en-US" sz="2400" b="1" dirty="0" smtClean="0">
                <a:latin typeface="Arial Narrow" panose="020B0606020202030204" pitchFamily="34" charset="0"/>
              </a:rPr>
              <a:t>ark </a:t>
            </a:r>
            <a:r>
              <a:rPr lang="en-US" sz="2400" b="1" dirty="0">
                <a:latin typeface="Arial Narrow" panose="020B0606020202030204" pitchFamily="34" charset="0"/>
              </a:rPr>
              <a:t>13:1-23 </a:t>
            </a:r>
            <a:r>
              <a:rPr lang="en-US" sz="2400" dirty="0">
                <a:latin typeface="Arial Narrow" panose="020B0606020202030204" pitchFamily="34" charset="0"/>
              </a:rPr>
              <a:t>– Destruction of Temple Foretold, Signs of the End, </a:t>
            </a:r>
            <a:r>
              <a:rPr lang="en-US" sz="2400" dirty="0" smtClean="0">
                <a:latin typeface="Arial Narrow" panose="020B0606020202030204" pitchFamily="34" charset="0"/>
              </a:rPr>
              <a:t/>
            </a:r>
            <a:br>
              <a:rPr lang="en-US" sz="2400" dirty="0" smtClean="0">
                <a:latin typeface="Arial Narrow" panose="020B0606020202030204" pitchFamily="34" charset="0"/>
              </a:rPr>
            </a:br>
            <a:r>
              <a:rPr lang="en-US" sz="2400" dirty="0" smtClean="0">
                <a:latin typeface="Arial Narrow" panose="020B0606020202030204" pitchFamily="34" charset="0"/>
              </a:rPr>
              <a:t>Great </a:t>
            </a:r>
            <a:r>
              <a:rPr lang="en-US" sz="2400" dirty="0">
                <a:latin typeface="Arial Narrow" panose="020B0606020202030204" pitchFamily="34" charset="0"/>
              </a:rPr>
              <a:t>Tribulation </a:t>
            </a:r>
            <a:r>
              <a:rPr lang="en-US" sz="2400" dirty="0" smtClean="0">
                <a:latin typeface="Arial Narrow" panose="020B0606020202030204" pitchFamily="34" charset="0"/>
              </a:rPr>
              <a:t> </a:t>
            </a:r>
            <a:r>
              <a:rPr lang="en-US" sz="2000" dirty="0" smtClean="0">
                <a:latin typeface="Arial Narrow" panose="020B0606020202030204" pitchFamily="34" charset="0"/>
              </a:rPr>
              <a:t>(</a:t>
            </a:r>
            <a:r>
              <a:rPr lang="en-US" sz="2000" i="1" dirty="0">
                <a:latin typeface="Arial Narrow" panose="020B0606020202030204" pitchFamily="34" charset="0"/>
              </a:rPr>
              <a:t>first 2/3 of </a:t>
            </a:r>
            <a:r>
              <a:rPr lang="en-US" sz="2000" i="1" dirty="0" smtClean="0">
                <a:latin typeface="Arial Narrow" panose="020B0606020202030204" pitchFamily="34" charset="0"/>
              </a:rPr>
              <a:t>the Apocalyptic Discourse</a:t>
            </a:r>
            <a:r>
              <a:rPr lang="en-US" sz="2000" dirty="0" smtClean="0">
                <a:latin typeface="Arial Narrow" panose="020B0606020202030204" pitchFamily="34" charset="0"/>
              </a:rPr>
              <a:t>) </a:t>
            </a:r>
            <a:endParaRPr lang="en-US" sz="2400" dirty="0">
              <a:latin typeface="Arial Narrow" panose="020B0606020202030204" pitchFamily="34" charset="0"/>
            </a:endParaRPr>
          </a:p>
          <a:p>
            <a:pPr>
              <a:spcBef>
                <a:spcPts val="1800"/>
              </a:spcBef>
            </a:pPr>
            <a:r>
              <a:rPr lang="en-US" sz="2400" b="1" dirty="0" smtClean="0">
                <a:latin typeface="Arial Narrow" panose="020B0606020202030204" pitchFamily="34" charset="0"/>
              </a:rPr>
              <a:t>Mark </a:t>
            </a:r>
            <a:r>
              <a:rPr lang="en-US" sz="2400" b="1" dirty="0">
                <a:latin typeface="Arial Narrow" panose="020B0606020202030204" pitchFamily="34" charset="0"/>
              </a:rPr>
              <a:t>16:8 </a:t>
            </a:r>
            <a:r>
              <a:rPr lang="en-US" sz="2400" dirty="0">
                <a:latin typeface="Arial Narrow" panose="020B0606020202030204" pitchFamily="34" charset="0"/>
              </a:rPr>
              <a:t>– The women flee from the empty tomb in fear and silence </a:t>
            </a:r>
            <a:r>
              <a:rPr lang="en-US" sz="2400" dirty="0" smtClean="0">
                <a:latin typeface="Arial Narrow" panose="020B0606020202030204" pitchFamily="34" charset="0"/>
              </a:rPr>
              <a:t/>
            </a:r>
            <a:br>
              <a:rPr lang="en-US" sz="2400" dirty="0" smtClean="0">
                <a:latin typeface="Arial Narrow" panose="020B0606020202030204" pitchFamily="34" charset="0"/>
              </a:rPr>
            </a:br>
            <a:r>
              <a:rPr lang="en-US" sz="2000" dirty="0" smtClean="0">
                <a:latin typeface="Arial Narrow" panose="020B0606020202030204" pitchFamily="34" charset="0"/>
              </a:rPr>
              <a:t>(</a:t>
            </a:r>
            <a:r>
              <a:rPr lang="en-US" sz="2000" i="1" dirty="0">
                <a:latin typeface="Arial Narrow" panose="020B0606020202030204" pitchFamily="34" charset="0"/>
              </a:rPr>
              <a:t>was in 1969/1970 Lectionary, but omitted in the current 2nd edition</a:t>
            </a:r>
            <a:r>
              <a:rPr lang="en-US" sz="2000" dirty="0">
                <a:latin typeface="Arial Narrow" panose="020B0606020202030204" pitchFamily="34" charset="0"/>
              </a:rPr>
              <a:t>)</a:t>
            </a:r>
          </a:p>
        </p:txBody>
      </p:sp>
      <p:sp>
        <p:nvSpPr>
          <p:cNvPr id="3" name="Title 2"/>
          <p:cNvSpPr>
            <a:spLocks noGrp="1"/>
          </p:cNvSpPr>
          <p:nvPr>
            <p:ph type="title"/>
          </p:nvPr>
        </p:nvSpPr>
        <p:spPr/>
        <p:txBody>
          <a:bodyPr>
            <a:normAutofit/>
          </a:bodyPr>
          <a:lstStyle/>
          <a:p>
            <a:r>
              <a:rPr lang="en-US" sz="3600" i="1" dirty="0" smtClean="0"/>
              <a:t>Only</a:t>
            </a:r>
            <a:r>
              <a:rPr lang="en-US" sz="3600" dirty="0" smtClean="0"/>
              <a:t> Texts of Mark  </a:t>
            </a:r>
            <a:r>
              <a:rPr lang="en-US" sz="3600" i="1" dirty="0" smtClean="0"/>
              <a:t>NOT</a:t>
            </a:r>
            <a:r>
              <a:rPr lang="en-US" sz="3600" dirty="0" smtClean="0"/>
              <a:t> Used  in Lectionary</a:t>
            </a:r>
            <a:endParaRPr lang="en-US" sz="3600" dirty="0"/>
          </a:p>
        </p:txBody>
      </p:sp>
    </p:spTree>
    <p:extLst>
      <p:ext uri="{BB962C8B-B14F-4D97-AF65-F5344CB8AC3E}">
        <p14:creationId xmlns:p14="http://schemas.microsoft.com/office/powerpoint/2010/main" val="32450633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1"/>
          <p:cNvSpPr>
            <a:spLocks noGrp="1"/>
          </p:cNvSpPr>
          <p:nvPr>
            <p:ph idx="1"/>
          </p:nvPr>
        </p:nvSpPr>
        <p:spPr>
          <a:xfrm>
            <a:off x="228600" y="1371600"/>
            <a:ext cx="8763000" cy="5410200"/>
          </a:xfrm>
        </p:spPr>
        <p:txBody>
          <a:bodyPr/>
          <a:lstStyle/>
          <a:p>
            <a:pPr eaLnBrk="1" hangingPunct="1">
              <a:spcBef>
                <a:spcPts val="1200"/>
              </a:spcBef>
            </a:pPr>
            <a:r>
              <a:rPr lang="en-US" altLang="en-US" sz="2800" b="1" dirty="0" smtClean="0">
                <a:latin typeface="Arial Narrow" pitchFamily="34" charset="0"/>
              </a:rPr>
              <a:t>1:1 </a:t>
            </a:r>
            <a:r>
              <a:rPr lang="en-US" altLang="en-US" sz="2800" dirty="0" smtClean="0">
                <a:latin typeface="Arial Narrow" pitchFamily="34" charset="0"/>
              </a:rPr>
              <a:t>- Introductory Verse</a:t>
            </a:r>
          </a:p>
          <a:p>
            <a:pPr eaLnBrk="1" hangingPunct="1">
              <a:spcBef>
                <a:spcPts val="1200"/>
              </a:spcBef>
            </a:pPr>
            <a:r>
              <a:rPr lang="en-US" altLang="en-US" sz="2800" b="1" dirty="0" smtClean="0">
                <a:latin typeface="Arial Narrow" pitchFamily="34" charset="0"/>
              </a:rPr>
              <a:t>3:20-21 </a:t>
            </a:r>
            <a:r>
              <a:rPr lang="en-US" altLang="en-US" sz="2800" dirty="0" smtClean="0">
                <a:latin typeface="Arial Narrow" pitchFamily="34" charset="0"/>
              </a:rPr>
              <a:t>- Jesus' Family Tries to Restrain Him</a:t>
            </a:r>
          </a:p>
          <a:p>
            <a:pPr eaLnBrk="1" hangingPunct="1">
              <a:spcBef>
                <a:spcPts val="1200"/>
              </a:spcBef>
            </a:pPr>
            <a:r>
              <a:rPr lang="en-US" altLang="en-US" sz="2800" b="1" dirty="0" smtClean="0">
                <a:latin typeface="Arial Narrow" pitchFamily="34" charset="0"/>
              </a:rPr>
              <a:t>4:26-29 </a:t>
            </a:r>
            <a:r>
              <a:rPr lang="en-US" altLang="en-US" sz="2800" dirty="0" smtClean="0">
                <a:latin typeface="Arial Narrow" pitchFamily="34" charset="0"/>
              </a:rPr>
              <a:t>- The Parable of the Seed Growing of Itself</a:t>
            </a:r>
          </a:p>
          <a:p>
            <a:pPr eaLnBrk="1" hangingPunct="1">
              <a:spcBef>
                <a:spcPts val="1200"/>
              </a:spcBef>
            </a:pPr>
            <a:r>
              <a:rPr lang="en-US" altLang="en-US" sz="2800" b="1" dirty="0" smtClean="0">
                <a:latin typeface="Arial Narrow" pitchFamily="34" charset="0"/>
              </a:rPr>
              <a:t>7:31-37 </a:t>
            </a:r>
            <a:r>
              <a:rPr lang="en-US" altLang="en-US" sz="2800" dirty="0" smtClean="0">
                <a:latin typeface="Arial Narrow" pitchFamily="34" charset="0"/>
              </a:rPr>
              <a:t>- Jesus Heals a Deaf Man in the Decapolis</a:t>
            </a:r>
          </a:p>
          <a:p>
            <a:pPr eaLnBrk="1" hangingPunct="1">
              <a:spcBef>
                <a:spcPts val="1200"/>
              </a:spcBef>
            </a:pPr>
            <a:r>
              <a:rPr lang="en-US" altLang="en-US" sz="2800" b="1" dirty="0" smtClean="0">
                <a:latin typeface="Arial Narrow" pitchFamily="34" charset="0"/>
              </a:rPr>
              <a:t>8:22-26 </a:t>
            </a:r>
            <a:r>
              <a:rPr lang="en-US" altLang="en-US" sz="2800" dirty="0" smtClean="0">
                <a:latin typeface="Arial Narrow" pitchFamily="34" charset="0"/>
              </a:rPr>
              <a:t>- Jesus Gives Sight to Blind Man of Bethsaida</a:t>
            </a:r>
          </a:p>
          <a:p>
            <a:pPr eaLnBrk="1" hangingPunct="1">
              <a:spcBef>
                <a:spcPts val="1200"/>
              </a:spcBef>
            </a:pPr>
            <a:r>
              <a:rPr lang="en-US" altLang="en-US" sz="2800" b="1" dirty="0" smtClean="0">
                <a:latin typeface="Arial Narrow" pitchFamily="34" charset="0"/>
              </a:rPr>
              <a:t>14:51-52 </a:t>
            </a:r>
            <a:r>
              <a:rPr lang="en-US" altLang="en-US" sz="2800" dirty="0" smtClean="0">
                <a:latin typeface="Arial Narrow" pitchFamily="34" charset="0"/>
              </a:rPr>
              <a:t>- Young Man Flees Naked after Jesus' Arrest</a:t>
            </a:r>
          </a:p>
          <a:p>
            <a:pPr eaLnBrk="1" hangingPunct="1">
              <a:spcBef>
                <a:spcPts val="1200"/>
              </a:spcBef>
            </a:pPr>
            <a:r>
              <a:rPr lang="en-US" altLang="en-US" sz="2800" dirty="0" smtClean="0">
                <a:latin typeface="Arial Narrow" pitchFamily="34" charset="0"/>
              </a:rPr>
              <a:t>[</a:t>
            </a:r>
            <a:r>
              <a:rPr lang="en-US" altLang="en-US" sz="2800" b="1" dirty="0" smtClean="0">
                <a:latin typeface="Arial Narrow" pitchFamily="34" charset="0"/>
              </a:rPr>
              <a:t>16:14-18</a:t>
            </a:r>
            <a:r>
              <a:rPr lang="en-US" altLang="en-US" sz="2800" dirty="0" smtClean="0">
                <a:latin typeface="Arial Narrow" pitchFamily="34" charset="0"/>
              </a:rPr>
              <a:t>] - [The Commissioning of the Eleven]</a:t>
            </a:r>
          </a:p>
          <a:p>
            <a:pPr eaLnBrk="1" hangingPunct="1">
              <a:spcBef>
                <a:spcPts val="2400"/>
              </a:spcBef>
            </a:pPr>
            <a:r>
              <a:rPr lang="en-US" altLang="en-US" sz="2800" dirty="0" smtClean="0">
                <a:latin typeface="Arial Narrow" pitchFamily="34" charset="0"/>
              </a:rPr>
              <a:t>All of these </a:t>
            </a:r>
            <a:r>
              <a:rPr lang="en-US" altLang="en-US" sz="2800" b="1" dirty="0" smtClean="0">
                <a:latin typeface="Arial Narrow" pitchFamily="34" charset="0"/>
              </a:rPr>
              <a:t>are</a:t>
            </a:r>
            <a:r>
              <a:rPr lang="en-US" altLang="en-US" sz="2800" dirty="0" smtClean="0">
                <a:latin typeface="Arial Narrow" pitchFamily="34" charset="0"/>
              </a:rPr>
              <a:t> included in the Lectionary, mostly on Sundays</a:t>
            </a:r>
          </a:p>
          <a:p>
            <a:pPr lvl="1" eaLnBrk="1" hangingPunct="1">
              <a:spcBef>
                <a:spcPts val="600"/>
              </a:spcBef>
            </a:pPr>
            <a:r>
              <a:rPr lang="en-US" altLang="en-US" sz="2000" dirty="0" smtClean="0"/>
              <a:t>8:22-26 and 16:14 only on weekdays</a:t>
            </a:r>
          </a:p>
        </p:txBody>
      </p:sp>
      <p:sp>
        <p:nvSpPr>
          <p:cNvPr id="3" name="Title 2"/>
          <p:cNvSpPr>
            <a:spLocks noGrp="1"/>
          </p:cNvSpPr>
          <p:nvPr>
            <p:ph type="title"/>
          </p:nvPr>
        </p:nvSpPr>
        <p:spPr>
          <a:xfrm>
            <a:off x="228600" y="381000"/>
            <a:ext cx="8763000" cy="838200"/>
          </a:xfrm>
        </p:spPr>
        <p:txBody>
          <a:bodyPr/>
          <a:lstStyle/>
          <a:p>
            <a:pPr eaLnBrk="1" fontAlgn="auto" hangingPunct="1">
              <a:spcAft>
                <a:spcPts val="0"/>
              </a:spcAft>
              <a:defRPr/>
            </a:pPr>
            <a:r>
              <a:rPr lang="en-US" b="1" dirty="0" smtClean="0"/>
              <a:t>Gospel Material  ONLY  in Mark</a:t>
            </a:r>
            <a:endParaRPr 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458200" cy="5257800"/>
          </a:xfrm>
        </p:spPr>
        <p:txBody>
          <a:bodyPr>
            <a:normAutofit/>
          </a:bodyPr>
          <a:lstStyle/>
          <a:p>
            <a:pPr>
              <a:spcBef>
                <a:spcPts val="0"/>
              </a:spcBef>
            </a:pPr>
            <a:r>
              <a:rPr lang="en-US" sz="3200" dirty="0" smtClean="0">
                <a:solidFill>
                  <a:srgbClr val="FFFF00"/>
                </a:solidFill>
              </a:rPr>
              <a:t>Third Sunday of Ord. Time</a:t>
            </a:r>
            <a:r>
              <a:rPr lang="en-US" sz="2800" dirty="0" smtClean="0">
                <a:solidFill>
                  <a:srgbClr val="FFFF00"/>
                </a:solidFill>
              </a:rPr>
              <a:t> </a:t>
            </a:r>
            <a:r>
              <a:rPr lang="en-US" sz="2400" dirty="0" smtClean="0">
                <a:solidFill>
                  <a:srgbClr val="FFFF00"/>
                </a:solidFill>
              </a:rPr>
              <a:t> (annual, as of Jan. 2020)</a:t>
            </a:r>
            <a:endParaRPr lang="en-US" sz="3200" dirty="0" smtClean="0">
              <a:solidFill>
                <a:srgbClr val="FFFF00"/>
              </a:solidFill>
            </a:endParaRPr>
          </a:p>
          <a:p>
            <a:pPr lvl="1">
              <a:spcBef>
                <a:spcPts val="0"/>
              </a:spcBef>
            </a:pPr>
            <a:r>
              <a:rPr lang="en-US" sz="2400" dirty="0" smtClean="0"/>
              <a:t>2</a:t>
            </a:r>
            <a:r>
              <a:rPr lang="en-US" sz="2400" baseline="30000" dirty="0" smtClean="0"/>
              <a:t>nd</a:t>
            </a:r>
            <a:r>
              <a:rPr lang="en-US" sz="2400" dirty="0" smtClean="0"/>
              <a:t> Sunday: excerpts from JOHN</a:t>
            </a:r>
          </a:p>
          <a:p>
            <a:pPr lvl="1">
              <a:spcBef>
                <a:spcPts val="0"/>
              </a:spcBef>
            </a:pPr>
            <a:r>
              <a:rPr lang="en-US" sz="2400" dirty="0" smtClean="0"/>
              <a:t>3</a:t>
            </a:r>
            <a:r>
              <a:rPr lang="en-US" sz="2400" baseline="30000" dirty="0" smtClean="0"/>
              <a:t>rd</a:t>
            </a:r>
            <a:r>
              <a:rPr lang="en-US" sz="2400" dirty="0" smtClean="0"/>
              <a:t>: Start of Jesus’ public ministry in Matt/Mark/Luke (ABC)</a:t>
            </a:r>
          </a:p>
          <a:p>
            <a:pPr>
              <a:spcBef>
                <a:spcPts val="1200"/>
              </a:spcBef>
            </a:pPr>
            <a:r>
              <a:rPr lang="en-US" sz="3200" dirty="0" smtClean="0">
                <a:solidFill>
                  <a:srgbClr val="FFFF00"/>
                </a:solidFill>
              </a:rPr>
              <a:t>Instituted by Pope Francis</a:t>
            </a:r>
            <a:endParaRPr lang="en-US" sz="3200" i="1" dirty="0" smtClean="0">
              <a:solidFill>
                <a:srgbClr val="FFFF00"/>
              </a:solidFill>
            </a:endParaRPr>
          </a:p>
          <a:p>
            <a:pPr lvl="1">
              <a:spcBef>
                <a:spcPts val="0"/>
              </a:spcBef>
            </a:pPr>
            <a:r>
              <a:rPr lang="en-US" sz="2400" dirty="0" smtClean="0"/>
              <a:t>Apostolic Letter </a:t>
            </a:r>
            <a:r>
              <a:rPr lang="en-US" sz="2400" i="1" dirty="0" err="1">
                <a:hlinkClick r:id="rId3"/>
              </a:rPr>
              <a:t>Aperuit</a:t>
            </a:r>
            <a:r>
              <a:rPr lang="en-US" sz="2400" i="1" dirty="0">
                <a:hlinkClick r:id="rId3"/>
              </a:rPr>
              <a:t> </a:t>
            </a:r>
            <a:r>
              <a:rPr lang="en-US" sz="2400" i="1" dirty="0" err="1" smtClean="0">
                <a:hlinkClick r:id="rId3"/>
              </a:rPr>
              <a:t>Illis</a:t>
            </a:r>
            <a:r>
              <a:rPr lang="en-US" sz="2400" dirty="0" smtClean="0"/>
              <a:t>,  Sept. 30, 2019</a:t>
            </a:r>
          </a:p>
          <a:p>
            <a:pPr lvl="1">
              <a:spcBef>
                <a:spcPts val="0"/>
              </a:spcBef>
            </a:pPr>
            <a:r>
              <a:rPr lang="en-US" sz="2000" dirty="0" smtClean="0"/>
              <a:t>CDWDS “Note,”  Dec. 17, 2020</a:t>
            </a:r>
          </a:p>
          <a:p>
            <a:pPr>
              <a:spcBef>
                <a:spcPts val="1200"/>
              </a:spcBef>
            </a:pPr>
            <a:r>
              <a:rPr lang="en-US" sz="3200" b="1" dirty="0" smtClean="0">
                <a:solidFill>
                  <a:srgbClr val="FFFF00"/>
                </a:solidFill>
              </a:rPr>
              <a:t>Celebrate</a:t>
            </a:r>
            <a:r>
              <a:rPr lang="en-US" sz="3200" dirty="0" smtClean="0">
                <a:solidFill>
                  <a:srgbClr val="FFFF00"/>
                </a:solidFill>
              </a:rPr>
              <a:t> the Word of God</a:t>
            </a:r>
          </a:p>
          <a:p>
            <a:pPr lvl="1">
              <a:spcBef>
                <a:spcPts val="0"/>
              </a:spcBef>
            </a:pPr>
            <a:r>
              <a:rPr lang="en-US" sz="2400" dirty="0" smtClean="0"/>
              <a:t>Procession of Gospel Book / Enthronement on Altar</a:t>
            </a:r>
          </a:p>
          <a:p>
            <a:pPr>
              <a:spcBef>
                <a:spcPts val="1200"/>
              </a:spcBef>
            </a:pPr>
            <a:r>
              <a:rPr lang="en-US" sz="2800" b="1" dirty="0" smtClean="0">
                <a:solidFill>
                  <a:srgbClr val="FFFF00"/>
                </a:solidFill>
              </a:rPr>
              <a:t>Highlights</a:t>
            </a:r>
            <a:r>
              <a:rPr lang="en-US" sz="2800" dirty="0" smtClean="0">
                <a:solidFill>
                  <a:srgbClr val="FFFF00"/>
                </a:solidFill>
              </a:rPr>
              <a:t> Importance of Scripture in Liturgy</a:t>
            </a:r>
          </a:p>
          <a:p>
            <a:pPr lvl="1">
              <a:spcBef>
                <a:spcPts val="0"/>
              </a:spcBef>
            </a:pPr>
            <a:r>
              <a:rPr lang="en-US" sz="2400" dirty="0" smtClean="0"/>
              <a:t>Not just one Sunday, but year-long!</a:t>
            </a:r>
          </a:p>
          <a:p>
            <a:pPr lvl="1">
              <a:spcBef>
                <a:spcPts val="0"/>
              </a:spcBef>
            </a:pPr>
            <a:r>
              <a:rPr lang="en-US" sz="2400" dirty="0" smtClean="0"/>
              <a:t>So why a special Sunday?</a:t>
            </a:r>
            <a:r>
              <a:rPr lang="en-US" sz="2000" dirty="0" smtClean="0"/>
              <a:t>   </a:t>
            </a:r>
            <a:r>
              <a:rPr lang="en-US" sz="1800" dirty="0" smtClean="0"/>
              <a:t>(cf. Trinity, Body &amp; Blood, etc.)</a:t>
            </a:r>
            <a:endParaRPr lang="en-US" sz="2400" dirty="0" smtClean="0"/>
          </a:p>
        </p:txBody>
      </p:sp>
      <p:sp>
        <p:nvSpPr>
          <p:cNvPr id="3" name="Title 2"/>
          <p:cNvSpPr>
            <a:spLocks noGrp="1"/>
          </p:cNvSpPr>
          <p:nvPr>
            <p:ph type="title"/>
          </p:nvPr>
        </p:nvSpPr>
        <p:spPr/>
        <p:txBody>
          <a:bodyPr/>
          <a:lstStyle/>
          <a:p>
            <a:pPr algn="ctr"/>
            <a:r>
              <a:rPr lang="en-US" dirty="0" smtClean="0"/>
              <a:t>“Sunday  </a:t>
            </a:r>
            <a:r>
              <a:rPr lang="en-US" sz="4000" dirty="0" smtClean="0"/>
              <a:t>of the  </a:t>
            </a:r>
            <a:r>
              <a:rPr lang="en-US" dirty="0" smtClean="0"/>
              <a:t>Word</a:t>
            </a:r>
            <a:r>
              <a:rPr lang="en-US" sz="4000" dirty="0" smtClean="0"/>
              <a:t> of </a:t>
            </a:r>
            <a:r>
              <a:rPr lang="en-US" dirty="0" smtClean="0"/>
              <a:t>God”</a:t>
            </a:r>
            <a:endParaRPr lang="en-US" dirty="0"/>
          </a:p>
        </p:txBody>
      </p:sp>
    </p:spTree>
    <p:extLst>
      <p:ext uri="{BB962C8B-B14F-4D97-AF65-F5344CB8AC3E}">
        <p14:creationId xmlns:p14="http://schemas.microsoft.com/office/powerpoint/2010/main" val="168920451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458200" cy="5410200"/>
          </a:xfrm>
        </p:spPr>
        <p:txBody>
          <a:bodyPr>
            <a:noAutofit/>
          </a:bodyPr>
          <a:lstStyle/>
          <a:p>
            <a:pPr marL="0" indent="0">
              <a:lnSpc>
                <a:spcPct val="90000"/>
              </a:lnSpc>
              <a:spcBef>
                <a:spcPts val="400"/>
              </a:spcBef>
              <a:buNone/>
            </a:pPr>
            <a:r>
              <a:rPr lang="en-US" sz="2400" b="1" dirty="0" smtClean="0">
                <a:solidFill>
                  <a:srgbClr val="FFFF00"/>
                </a:solidFill>
                <a:latin typeface="Arial Narrow" panose="020B0606020202030204" pitchFamily="34" charset="0"/>
              </a:rPr>
              <a:t>INTRO:</a:t>
            </a:r>
          </a:p>
          <a:p>
            <a:pPr marL="227013" indent="-227013">
              <a:lnSpc>
                <a:spcPct val="90000"/>
              </a:lnSpc>
              <a:spcBef>
                <a:spcPts val="400"/>
              </a:spcBef>
            </a:pPr>
            <a:r>
              <a:rPr lang="en-US" sz="1800" dirty="0" smtClean="0">
                <a:latin typeface="Arial Narrow" panose="020B0606020202030204" pitchFamily="34" charset="0"/>
              </a:rPr>
              <a:t>The </a:t>
            </a:r>
            <a:r>
              <a:rPr lang="en-US" sz="1800" dirty="0">
                <a:latin typeface="Arial Narrow" panose="020B0606020202030204" pitchFamily="34" charset="0"/>
              </a:rPr>
              <a:t>Sunday of the Word of </a:t>
            </a:r>
            <a:r>
              <a:rPr lang="en-US" sz="1800" dirty="0" smtClean="0">
                <a:latin typeface="Arial Narrow" panose="020B0606020202030204" pitchFamily="34" charset="0"/>
              </a:rPr>
              <a:t>God… reminds </a:t>
            </a:r>
            <a:r>
              <a:rPr lang="en-US" sz="1800" dirty="0">
                <a:latin typeface="Arial Narrow" panose="020B0606020202030204" pitchFamily="34" charset="0"/>
              </a:rPr>
              <a:t>us, pastors and faithful alike, of the importance and value of Sacred Scripture for the Christian life, as well as the relationship between the word of God and the liturgy: </a:t>
            </a:r>
            <a:r>
              <a:rPr lang="en-US" sz="1800" dirty="0" smtClean="0">
                <a:latin typeface="Arial Narrow" panose="020B0606020202030204" pitchFamily="34" charset="0"/>
              </a:rPr>
              <a:t>“…A </a:t>
            </a:r>
            <a:r>
              <a:rPr lang="en-US" sz="1800" dirty="0">
                <a:latin typeface="Arial Narrow" panose="020B0606020202030204" pitchFamily="34" charset="0"/>
              </a:rPr>
              <a:t>day devoted to the Bible should not be seen as a yearly event but rather a year-long event, for we urgently need to grow in our knowledge and love of the Scriptures and of the Risen Lord, who continues to speak his word and to break bread in the community of believers. For this reason, we need to develop a closer relationship with Sacred </a:t>
            </a:r>
            <a:r>
              <a:rPr lang="en-US" sz="1800" dirty="0" smtClean="0">
                <a:latin typeface="Arial Narrow" panose="020B0606020202030204" pitchFamily="34" charset="0"/>
              </a:rPr>
              <a:t>Scripture…”</a:t>
            </a:r>
            <a:r>
              <a:rPr lang="en-US" sz="1600" dirty="0" smtClean="0">
                <a:latin typeface="Arial Narrow" panose="020B0606020202030204" pitchFamily="34" charset="0"/>
              </a:rPr>
              <a:t> </a:t>
            </a:r>
            <a:r>
              <a:rPr lang="en-US" sz="1600" dirty="0" smtClean="0">
                <a:latin typeface="Arial Narrow" panose="020B0606020202030204" pitchFamily="34" charset="0"/>
                <a:hlinkClick r:id="rId3"/>
              </a:rPr>
              <a:t>[2 – </a:t>
            </a:r>
            <a:r>
              <a:rPr lang="en-US" sz="1600" i="1" dirty="0" err="1" smtClean="0">
                <a:latin typeface="Arial Narrow" panose="020B0606020202030204" pitchFamily="34" charset="0"/>
                <a:hlinkClick r:id="rId3"/>
              </a:rPr>
              <a:t>Aperuit</a:t>
            </a:r>
            <a:r>
              <a:rPr lang="en-US" sz="1600" i="1" dirty="0" smtClean="0">
                <a:latin typeface="Arial Narrow" panose="020B0606020202030204" pitchFamily="34" charset="0"/>
                <a:hlinkClick r:id="rId3"/>
              </a:rPr>
              <a:t> </a:t>
            </a:r>
            <a:r>
              <a:rPr lang="en-US" sz="1600" i="1" dirty="0" err="1" smtClean="0">
                <a:latin typeface="Arial Narrow" panose="020B0606020202030204" pitchFamily="34" charset="0"/>
                <a:hlinkClick r:id="rId3"/>
              </a:rPr>
              <a:t>illis</a:t>
            </a:r>
            <a:r>
              <a:rPr lang="en-US" sz="1600" dirty="0" smtClean="0">
                <a:latin typeface="Arial Narrow" panose="020B0606020202030204" pitchFamily="34" charset="0"/>
                <a:hlinkClick r:id="rId3"/>
              </a:rPr>
              <a:t>, 8]</a:t>
            </a:r>
            <a:endParaRPr lang="en-US" sz="1800" dirty="0">
              <a:latin typeface="Arial Narrow" panose="020B0606020202030204" pitchFamily="34" charset="0"/>
            </a:endParaRPr>
          </a:p>
          <a:p>
            <a:pPr marL="227013" indent="-227013">
              <a:lnSpc>
                <a:spcPct val="90000"/>
              </a:lnSpc>
              <a:spcBef>
                <a:spcPts val="400"/>
              </a:spcBef>
            </a:pPr>
            <a:r>
              <a:rPr lang="en-US" sz="1800" dirty="0">
                <a:latin typeface="Arial Narrow" panose="020B0606020202030204" pitchFamily="34" charset="0"/>
              </a:rPr>
              <a:t>This Sunday, therefore, presents an ideal opportunity to reread some of the Church’s </a:t>
            </a:r>
            <a:r>
              <a:rPr lang="en-US" sz="1800" dirty="0" smtClean="0">
                <a:latin typeface="Arial Narrow" panose="020B0606020202030204" pitchFamily="34" charset="0"/>
              </a:rPr>
              <a:t>documents </a:t>
            </a:r>
            <a:r>
              <a:rPr lang="en-US" sz="1600" dirty="0" smtClean="0">
                <a:latin typeface="Arial Narrow" panose="020B0606020202030204" pitchFamily="34" charset="0"/>
                <a:hlinkClick r:id="rId4"/>
              </a:rPr>
              <a:t>[3 – Vat2, </a:t>
            </a:r>
            <a:r>
              <a:rPr lang="en-US" sz="1600" i="1" dirty="0" smtClean="0">
                <a:latin typeface="Arial Narrow" panose="020B0606020202030204" pitchFamily="34" charset="0"/>
                <a:hlinkClick r:id="rId4"/>
              </a:rPr>
              <a:t>Dei Verbum</a:t>
            </a:r>
            <a:r>
              <a:rPr lang="en-US" sz="1600" dirty="0" smtClean="0">
                <a:latin typeface="Arial Narrow" panose="020B0606020202030204" pitchFamily="34" charset="0"/>
                <a:hlinkClick r:id="rId4"/>
              </a:rPr>
              <a:t>; Ben16, </a:t>
            </a:r>
            <a:r>
              <a:rPr lang="en-US" sz="1600" i="1" dirty="0" smtClean="0">
                <a:latin typeface="Arial Narrow" panose="020B0606020202030204" pitchFamily="34" charset="0"/>
                <a:hlinkClick r:id="rId4"/>
              </a:rPr>
              <a:t>Verbum Domini</a:t>
            </a:r>
            <a:r>
              <a:rPr lang="en-US" sz="1600" dirty="0" smtClean="0">
                <a:latin typeface="Arial Narrow" panose="020B0606020202030204" pitchFamily="34" charset="0"/>
                <a:hlinkClick r:id="rId4"/>
              </a:rPr>
              <a:t>]</a:t>
            </a:r>
            <a:r>
              <a:rPr lang="en-US" sz="1600" dirty="0">
                <a:latin typeface="Arial Narrow" panose="020B0606020202030204" pitchFamily="34" charset="0"/>
              </a:rPr>
              <a:t> </a:t>
            </a:r>
            <a:r>
              <a:rPr lang="en-US" sz="1800" dirty="0" smtClean="0">
                <a:latin typeface="Arial Narrow" panose="020B0606020202030204" pitchFamily="34" charset="0"/>
              </a:rPr>
              <a:t>and </a:t>
            </a:r>
            <a:r>
              <a:rPr lang="en-US" sz="1800" dirty="0">
                <a:latin typeface="Arial Narrow" panose="020B0606020202030204" pitchFamily="34" charset="0"/>
              </a:rPr>
              <a:t>especially the </a:t>
            </a:r>
            <a:r>
              <a:rPr lang="en-US" sz="1800" i="1" dirty="0" err="1">
                <a:latin typeface="Arial Narrow" panose="020B0606020202030204" pitchFamily="34" charset="0"/>
              </a:rPr>
              <a:t>Praenotanda</a:t>
            </a:r>
            <a:r>
              <a:rPr lang="en-US" sz="1800" dirty="0">
                <a:latin typeface="Arial Narrow" panose="020B0606020202030204" pitchFamily="34" charset="0"/>
              </a:rPr>
              <a:t> of the </a:t>
            </a:r>
            <a:r>
              <a:rPr lang="en-US" sz="1800" i="1" dirty="0">
                <a:latin typeface="Arial Narrow" panose="020B0606020202030204" pitchFamily="34" charset="0"/>
              </a:rPr>
              <a:t>Ordo </a:t>
            </a:r>
            <a:r>
              <a:rPr lang="en-US" sz="1800" i="1" dirty="0" err="1">
                <a:latin typeface="Arial Narrow" panose="020B0606020202030204" pitchFamily="34" charset="0"/>
              </a:rPr>
              <a:t>Lectionum</a:t>
            </a:r>
            <a:r>
              <a:rPr lang="en-US" sz="1800" i="1" dirty="0">
                <a:latin typeface="Arial Narrow" panose="020B0606020202030204" pitchFamily="34" charset="0"/>
              </a:rPr>
              <a:t> </a:t>
            </a:r>
            <a:r>
              <a:rPr lang="en-US" sz="1800" i="1" dirty="0" err="1">
                <a:latin typeface="Arial Narrow" panose="020B0606020202030204" pitchFamily="34" charset="0"/>
              </a:rPr>
              <a:t>Missae</a:t>
            </a:r>
            <a:r>
              <a:rPr lang="en-US" sz="1800" dirty="0">
                <a:latin typeface="Arial Narrow" panose="020B0606020202030204" pitchFamily="34" charset="0"/>
              </a:rPr>
              <a:t>, which present a synthesis of the theological, ritual and pastoral principles surrounding the word of God proclaimed at Mass, but which is also valid in every other liturgical celebration (Sacraments, </a:t>
            </a:r>
            <a:r>
              <a:rPr lang="en-US" sz="1800" dirty="0" err="1">
                <a:latin typeface="Arial Narrow" panose="020B0606020202030204" pitchFamily="34" charset="0"/>
              </a:rPr>
              <a:t>Sacramentals</a:t>
            </a:r>
            <a:r>
              <a:rPr lang="en-US" sz="1800" dirty="0">
                <a:latin typeface="Arial Narrow" panose="020B0606020202030204" pitchFamily="34" charset="0"/>
              </a:rPr>
              <a:t>, Liturgy of the Hours).</a:t>
            </a:r>
          </a:p>
          <a:p>
            <a:pPr marL="0" indent="0">
              <a:lnSpc>
                <a:spcPct val="90000"/>
              </a:lnSpc>
              <a:spcBef>
                <a:spcPts val="1800"/>
              </a:spcBef>
              <a:buNone/>
            </a:pPr>
            <a:r>
              <a:rPr lang="en-US" sz="2000" b="1" dirty="0" smtClean="0">
                <a:solidFill>
                  <a:srgbClr val="FFFF00"/>
                </a:solidFill>
                <a:latin typeface="Arial Narrow" panose="020B0606020202030204" pitchFamily="34" charset="0"/>
              </a:rPr>
              <a:t>ENDING:</a:t>
            </a:r>
          </a:p>
          <a:p>
            <a:pPr marL="227013" indent="-227013">
              <a:lnSpc>
                <a:spcPct val="90000"/>
              </a:lnSpc>
              <a:spcBef>
                <a:spcPts val="400"/>
              </a:spcBef>
            </a:pPr>
            <a:r>
              <a:rPr lang="en-US" sz="1700" dirty="0" smtClean="0">
                <a:latin typeface="Arial Narrow" panose="020B0606020202030204" pitchFamily="34" charset="0"/>
              </a:rPr>
              <a:t>The </a:t>
            </a:r>
            <a:r>
              <a:rPr lang="en-US" sz="1700" dirty="0">
                <a:latin typeface="Arial Narrow" panose="020B0606020202030204" pitchFamily="34" charset="0"/>
              </a:rPr>
              <a:t>purpose of this Note is to help reawaken, in the light of the Sunday of the Word of God, an awareness of the importance of Sacred Scripture for our lives as believers, beginning with its resonance in the liturgy which places us in living and permanent dialogue with God. “God’s word, listened to and celebrated, above all in the Eucharist, nourishes and inwardly strengthens Christians, enabling them to offer an authentic witness to the Gospel in daily life”.</a:t>
            </a:r>
            <a:r>
              <a:rPr lang="en-US" sz="1600" dirty="0">
                <a:latin typeface="Arial Narrow" panose="020B0606020202030204" pitchFamily="34" charset="0"/>
                <a:hlinkClick r:id="rId5"/>
              </a:rPr>
              <a:t>[</a:t>
            </a:r>
            <a:r>
              <a:rPr lang="en-US" sz="1600" dirty="0" smtClean="0">
                <a:latin typeface="Arial Narrow" panose="020B0606020202030204" pitchFamily="34" charset="0"/>
                <a:hlinkClick r:id="rId5"/>
              </a:rPr>
              <a:t>30 – Francis, EG 174]</a:t>
            </a:r>
            <a:endParaRPr lang="en-US" sz="1800" dirty="0">
              <a:latin typeface="Arial Narrow" panose="020B0606020202030204" pitchFamily="34" charset="0"/>
            </a:endParaRPr>
          </a:p>
        </p:txBody>
      </p:sp>
      <p:sp>
        <p:nvSpPr>
          <p:cNvPr id="3" name="Title 2"/>
          <p:cNvSpPr>
            <a:spLocks noGrp="1"/>
          </p:cNvSpPr>
          <p:nvPr>
            <p:ph type="title"/>
          </p:nvPr>
        </p:nvSpPr>
        <p:spPr>
          <a:xfrm>
            <a:off x="381000" y="152400"/>
            <a:ext cx="8458200" cy="838200"/>
          </a:xfrm>
        </p:spPr>
        <p:txBody>
          <a:bodyPr/>
          <a:lstStyle/>
          <a:p>
            <a:pPr algn="ctr"/>
            <a:r>
              <a:rPr lang="en-US" sz="4400" dirty="0" smtClean="0">
                <a:solidFill>
                  <a:srgbClr val="FFFF00"/>
                </a:solidFill>
              </a:rPr>
              <a:t>CDWDS “Note”</a:t>
            </a:r>
            <a:r>
              <a:rPr lang="en-US" sz="3600" b="0" dirty="0" smtClean="0">
                <a:solidFill>
                  <a:srgbClr val="FFFF00"/>
                </a:solidFill>
              </a:rPr>
              <a:t> </a:t>
            </a:r>
            <a:r>
              <a:rPr lang="en-US" sz="4000" b="0" dirty="0" smtClean="0"/>
              <a:t>(12/17/20)</a:t>
            </a:r>
            <a:endParaRPr lang="en-US" b="0" dirty="0"/>
          </a:p>
        </p:txBody>
      </p:sp>
    </p:spTree>
    <p:extLst>
      <p:ext uri="{BB962C8B-B14F-4D97-AF65-F5344CB8AC3E}">
        <p14:creationId xmlns:p14="http://schemas.microsoft.com/office/powerpoint/2010/main" val="129466258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8458200" cy="5257800"/>
          </a:xfrm>
        </p:spPr>
        <p:txBody>
          <a:bodyPr>
            <a:normAutofit fontScale="55000" lnSpcReduction="20000"/>
          </a:bodyPr>
          <a:lstStyle/>
          <a:p>
            <a:pPr marL="227013" indent="-227013">
              <a:lnSpc>
                <a:spcPct val="120000"/>
              </a:lnSpc>
              <a:buClr>
                <a:srgbClr val="FFFF00"/>
              </a:buClr>
              <a:buSzPct val="95000"/>
              <a:buFont typeface="+mj-lt"/>
              <a:buAutoNum type="arabicPeriod"/>
            </a:pPr>
            <a:r>
              <a:rPr lang="en-US" dirty="0" smtClean="0"/>
              <a:t>Importance of the Gospel proclamation: </a:t>
            </a:r>
            <a:r>
              <a:rPr lang="en-US" sz="3300" dirty="0" smtClean="0"/>
              <a:t>“One </a:t>
            </a:r>
            <a:r>
              <a:rPr lang="en-US" sz="3300" dirty="0"/>
              <a:t>of the ritual possibilities suitable for this Sunday could be the entrance procession with the Book of the </a:t>
            </a:r>
            <a:r>
              <a:rPr lang="en-US" sz="3300" dirty="0" smtClean="0"/>
              <a:t>Gospels</a:t>
            </a:r>
            <a:r>
              <a:rPr lang="en-US" sz="3300" dirty="0"/>
              <a:t> or simply placing the Book of the Gospels on the altar</a:t>
            </a:r>
            <a:r>
              <a:rPr lang="en-US" sz="3300" dirty="0" smtClean="0"/>
              <a:t>.”</a:t>
            </a:r>
            <a:endParaRPr lang="en-US" sz="3300" dirty="0"/>
          </a:p>
          <a:p>
            <a:pPr marL="227013" indent="-227013">
              <a:lnSpc>
                <a:spcPct val="120000"/>
              </a:lnSpc>
              <a:buClr>
                <a:srgbClr val="FFFF00"/>
              </a:buClr>
              <a:buSzPct val="95000"/>
              <a:buFont typeface="+mj-lt"/>
              <a:buAutoNum type="arabicPeriod"/>
            </a:pPr>
            <a:r>
              <a:rPr lang="en-US" dirty="0" smtClean="0"/>
              <a:t>Don’t replace or removed </a:t>
            </a:r>
            <a:r>
              <a:rPr lang="en-US" b="1" dirty="0" smtClean="0"/>
              <a:t>Lectionary</a:t>
            </a:r>
            <a:r>
              <a:rPr lang="en-US" dirty="0" smtClean="0"/>
              <a:t> readings</a:t>
            </a:r>
            <a:endParaRPr lang="en-US" dirty="0"/>
          </a:p>
          <a:p>
            <a:pPr marL="227013" indent="-227013">
              <a:lnSpc>
                <a:spcPct val="120000"/>
              </a:lnSpc>
              <a:buClr>
                <a:srgbClr val="FFFF00"/>
              </a:buClr>
              <a:buSzPct val="95000"/>
              <a:buFont typeface="+mj-lt"/>
              <a:buAutoNum type="arabicPeriod"/>
            </a:pPr>
            <a:r>
              <a:rPr lang="en-US" dirty="0" smtClean="0"/>
              <a:t>Singing the </a:t>
            </a:r>
            <a:r>
              <a:rPr lang="en-US" b="1" dirty="0"/>
              <a:t>Responsorial </a:t>
            </a:r>
            <a:r>
              <a:rPr lang="en-US" b="1" dirty="0" smtClean="0"/>
              <a:t>Psalm</a:t>
            </a:r>
            <a:endParaRPr lang="en-US" b="1" dirty="0"/>
          </a:p>
          <a:p>
            <a:pPr marL="227013" indent="-227013">
              <a:lnSpc>
                <a:spcPct val="120000"/>
              </a:lnSpc>
              <a:buClr>
                <a:srgbClr val="FFFF00"/>
              </a:buClr>
              <a:buSzPct val="95000"/>
              <a:buFont typeface="+mj-lt"/>
              <a:buAutoNum type="arabicPeriod"/>
            </a:pPr>
            <a:r>
              <a:rPr lang="en-US" dirty="0" smtClean="0"/>
              <a:t>Role of </a:t>
            </a:r>
            <a:r>
              <a:rPr lang="en-US" b="1" dirty="0" smtClean="0"/>
              <a:t>Homily</a:t>
            </a:r>
            <a:r>
              <a:rPr lang="en-US" dirty="0" smtClean="0"/>
              <a:t>, based on the </a:t>
            </a:r>
            <a:r>
              <a:rPr lang="en-US" dirty="0"/>
              <a:t>biblical </a:t>
            </a:r>
            <a:r>
              <a:rPr lang="en-US" dirty="0" smtClean="0"/>
              <a:t>readings</a:t>
            </a:r>
            <a:endParaRPr lang="en-US" dirty="0"/>
          </a:p>
          <a:p>
            <a:pPr marL="227013" indent="-227013">
              <a:lnSpc>
                <a:spcPct val="120000"/>
              </a:lnSpc>
              <a:buClr>
                <a:srgbClr val="FFFF00"/>
              </a:buClr>
              <a:buSzPct val="95000"/>
              <a:buFont typeface="+mj-lt"/>
              <a:buAutoNum type="arabicPeriod"/>
            </a:pPr>
            <a:r>
              <a:rPr lang="en-US" dirty="0" smtClean="0"/>
              <a:t>Importance of </a:t>
            </a:r>
            <a:r>
              <a:rPr lang="en-US" b="1" dirty="0" smtClean="0"/>
              <a:t>silence</a:t>
            </a:r>
            <a:r>
              <a:rPr lang="en-US" dirty="0" smtClean="0"/>
              <a:t> to allow God’s word to enter the </a:t>
            </a:r>
            <a:r>
              <a:rPr lang="en-US" dirty="0"/>
              <a:t>listener</a:t>
            </a:r>
            <a:r>
              <a:rPr lang="en-US" dirty="0" smtClean="0"/>
              <a:t>.</a:t>
            </a:r>
            <a:endParaRPr lang="en-US" dirty="0"/>
          </a:p>
          <a:p>
            <a:pPr marL="227013" indent="-227013">
              <a:lnSpc>
                <a:spcPct val="120000"/>
              </a:lnSpc>
              <a:buClr>
                <a:srgbClr val="FFFF00"/>
              </a:buClr>
              <a:buSzPct val="95000"/>
              <a:buFont typeface="+mj-lt"/>
              <a:buAutoNum type="arabicPeriod"/>
            </a:pPr>
            <a:r>
              <a:rPr lang="en-US" b="1" dirty="0" smtClean="0"/>
              <a:t>Preparation</a:t>
            </a:r>
            <a:r>
              <a:rPr lang="en-US" dirty="0" smtClean="0"/>
              <a:t> of priests</a:t>
            </a:r>
            <a:r>
              <a:rPr lang="en-US" dirty="0"/>
              <a:t>, </a:t>
            </a:r>
            <a:r>
              <a:rPr lang="en-US" dirty="0" smtClean="0"/>
              <a:t>deacons, readers; preface </a:t>
            </a:r>
            <a:r>
              <a:rPr lang="en-US" dirty="0"/>
              <a:t>the readings with </a:t>
            </a:r>
            <a:r>
              <a:rPr lang="en-US" dirty="0" smtClean="0"/>
              <a:t>appropriate/ short </a:t>
            </a:r>
            <a:r>
              <a:rPr lang="en-US" dirty="0"/>
              <a:t>introductions</a:t>
            </a:r>
            <a:r>
              <a:rPr lang="en-US" dirty="0" smtClean="0"/>
              <a:t>.</a:t>
            </a:r>
            <a:endParaRPr lang="en-US" dirty="0"/>
          </a:p>
          <a:p>
            <a:pPr marL="227013" indent="-227013">
              <a:lnSpc>
                <a:spcPct val="120000"/>
              </a:lnSpc>
              <a:buClr>
                <a:srgbClr val="FFFF00"/>
              </a:buClr>
              <a:buSzPct val="95000"/>
              <a:buFont typeface="+mj-lt"/>
              <a:buAutoNum type="arabicPeriod"/>
            </a:pPr>
            <a:r>
              <a:rPr lang="en-US" dirty="0" smtClean="0"/>
              <a:t>Pay </a:t>
            </a:r>
            <a:r>
              <a:rPr lang="en-US" dirty="0"/>
              <a:t>special attention to the </a:t>
            </a:r>
            <a:r>
              <a:rPr lang="en-US" b="1" dirty="0" smtClean="0"/>
              <a:t>ambo</a:t>
            </a:r>
            <a:endParaRPr lang="en-US" b="1" dirty="0"/>
          </a:p>
          <a:p>
            <a:pPr marL="227013" indent="-227013">
              <a:lnSpc>
                <a:spcPct val="120000"/>
              </a:lnSpc>
              <a:buClr>
                <a:srgbClr val="FFFF00"/>
              </a:buClr>
              <a:buSzPct val="95000"/>
              <a:buFont typeface="+mj-lt"/>
              <a:buAutoNum type="arabicPeriod"/>
            </a:pPr>
            <a:r>
              <a:rPr lang="en-US" b="1" dirty="0" smtClean="0"/>
              <a:t>Books</a:t>
            </a:r>
            <a:r>
              <a:rPr lang="en-US" dirty="0" smtClean="0"/>
              <a:t> </a:t>
            </a:r>
            <a:r>
              <a:rPr lang="en-US" dirty="0"/>
              <a:t>containing the </a:t>
            </a:r>
            <a:r>
              <a:rPr lang="en-US" dirty="0" smtClean="0"/>
              <a:t>scripture readings: high </a:t>
            </a:r>
            <a:r>
              <a:rPr lang="en-US" dirty="0"/>
              <a:t>quality </a:t>
            </a:r>
            <a:r>
              <a:rPr lang="en-US" dirty="0" smtClean="0"/>
              <a:t>&amp; used properly.</a:t>
            </a:r>
            <a:endParaRPr lang="en-US" dirty="0"/>
          </a:p>
          <a:p>
            <a:pPr marL="227013" indent="-227013">
              <a:lnSpc>
                <a:spcPct val="120000"/>
              </a:lnSpc>
              <a:buClr>
                <a:srgbClr val="FFFF00"/>
              </a:buClr>
              <a:buSzPct val="95000"/>
              <a:buFont typeface="+mj-lt"/>
              <a:buAutoNum type="arabicPeriod"/>
            </a:pPr>
            <a:r>
              <a:rPr lang="en-US" dirty="0" smtClean="0"/>
              <a:t>Promote </a:t>
            </a:r>
            <a:r>
              <a:rPr lang="en-US" b="1" dirty="0"/>
              <a:t>formation</a:t>
            </a:r>
            <a:r>
              <a:rPr lang="en-US" dirty="0"/>
              <a:t> meetings </a:t>
            </a:r>
            <a:r>
              <a:rPr lang="en-US" dirty="0" smtClean="0"/>
              <a:t>to show importance </a:t>
            </a:r>
            <a:r>
              <a:rPr lang="en-US" dirty="0"/>
              <a:t>of </a:t>
            </a:r>
            <a:r>
              <a:rPr lang="en-US" dirty="0" smtClean="0"/>
              <a:t>Scripture </a:t>
            </a:r>
            <a:r>
              <a:rPr lang="en-US" dirty="0"/>
              <a:t>in </a:t>
            </a:r>
            <a:r>
              <a:rPr lang="en-US" dirty="0" smtClean="0"/>
              <a:t>Liturgy.</a:t>
            </a:r>
            <a:endParaRPr lang="en-US" dirty="0"/>
          </a:p>
          <a:p>
            <a:pPr marL="227013" indent="-227013">
              <a:lnSpc>
                <a:spcPct val="120000"/>
              </a:lnSpc>
              <a:buClr>
                <a:srgbClr val="FFFF00"/>
              </a:buClr>
              <a:buSzPct val="95000"/>
              <a:buFont typeface="+mj-lt"/>
              <a:buAutoNum type="arabicPeriod"/>
            </a:pPr>
            <a:r>
              <a:rPr lang="en-US" dirty="0" smtClean="0"/>
              <a:t>Deepen </a:t>
            </a:r>
            <a:r>
              <a:rPr lang="en-US" dirty="0"/>
              <a:t>the link between Sacred Scripture and the </a:t>
            </a:r>
            <a:r>
              <a:rPr lang="en-US" b="1" dirty="0"/>
              <a:t>Liturgy of the </a:t>
            </a:r>
            <a:r>
              <a:rPr lang="en-US" b="1" dirty="0" smtClean="0"/>
              <a:t>Hours</a:t>
            </a:r>
            <a:r>
              <a:rPr lang="en-US" dirty="0" smtClean="0"/>
              <a:t>.</a:t>
            </a:r>
            <a:endParaRPr lang="en-US" dirty="0"/>
          </a:p>
          <a:p>
            <a:pPr marL="227013" indent="-227013">
              <a:lnSpc>
                <a:spcPct val="120000"/>
              </a:lnSpc>
              <a:buClr>
                <a:srgbClr val="FFFF00"/>
              </a:buClr>
              <a:buSzPct val="95000"/>
            </a:pPr>
            <a:r>
              <a:rPr lang="en-US" b="1" dirty="0" smtClean="0"/>
              <a:t>Saint </a:t>
            </a:r>
            <a:r>
              <a:rPr lang="en-US" b="1" dirty="0"/>
              <a:t>Jerome </a:t>
            </a:r>
            <a:r>
              <a:rPr lang="en-US" dirty="0" smtClean="0"/>
              <a:t>as example of great </a:t>
            </a:r>
            <a:r>
              <a:rPr lang="en-US" dirty="0"/>
              <a:t>love </a:t>
            </a:r>
            <a:r>
              <a:rPr lang="en-US" dirty="0" smtClean="0"/>
              <a:t>for </a:t>
            </a:r>
            <a:r>
              <a:rPr lang="en-US" dirty="0"/>
              <a:t>the word of </a:t>
            </a:r>
            <a:r>
              <a:rPr lang="en-US" dirty="0" smtClean="0"/>
              <a:t>God.</a:t>
            </a:r>
            <a:endParaRPr lang="en-US" dirty="0"/>
          </a:p>
        </p:txBody>
      </p:sp>
      <p:sp>
        <p:nvSpPr>
          <p:cNvPr id="3" name="Title 2"/>
          <p:cNvSpPr>
            <a:spLocks noGrp="1"/>
          </p:cNvSpPr>
          <p:nvPr>
            <p:ph type="title"/>
          </p:nvPr>
        </p:nvSpPr>
        <p:spPr/>
        <p:txBody>
          <a:bodyPr/>
          <a:lstStyle/>
          <a:p>
            <a:pPr algn="ctr"/>
            <a:r>
              <a:rPr lang="en-US" dirty="0" smtClean="0">
                <a:solidFill>
                  <a:srgbClr val="FFFF00"/>
                </a:solidFill>
              </a:rPr>
              <a:t>CDWDS “Note”</a:t>
            </a:r>
            <a:endParaRPr lang="en-US" dirty="0">
              <a:solidFill>
                <a:srgbClr val="FFFF00"/>
              </a:solidFill>
            </a:endParaRPr>
          </a:p>
        </p:txBody>
      </p:sp>
    </p:spTree>
    <p:extLst>
      <p:ext uri="{BB962C8B-B14F-4D97-AF65-F5344CB8AC3E}">
        <p14:creationId xmlns:p14="http://schemas.microsoft.com/office/powerpoint/2010/main" val="74808840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458200" cy="5562600"/>
          </a:xfrm>
        </p:spPr>
        <p:txBody>
          <a:bodyPr>
            <a:normAutofit/>
          </a:bodyPr>
          <a:lstStyle/>
          <a:p>
            <a:r>
              <a:rPr lang="en-US" sz="2800" noProof="0" dirty="0" smtClean="0">
                <a:solidFill>
                  <a:srgbClr val="FFC000"/>
                </a:solidFill>
              </a:rPr>
              <a:t>[1</a:t>
            </a:r>
            <a:r>
              <a:rPr lang="en-US" sz="2800" baseline="30000" noProof="0" dirty="0" smtClean="0">
                <a:solidFill>
                  <a:srgbClr val="FFC000"/>
                </a:solidFill>
              </a:rPr>
              <a:t>st</a:t>
            </a:r>
            <a:r>
              <a:rPr lang="en-US" sz="2800" noProof="0" dirty="0" smtClean="0">
                <a:solidFill>
                  <a:srgbClr val="FFC000"/>
                </a:solidFill>
              </a:rPr>
              <a:t> Sun]: </a:t>
            </a:r>
            <a:r>
              <a:rPr lang="en-US" sz="2800" noProof="0" dirty="0" smtClean="0"/>
              <a:t>Mark 1:7-11</a:t>
            </a:r>
            <a:r>
              <a:rPr lang="en-US" sz="2000" noProof="0" dirty="0" smtClean="0"/>
              <a:t> – Baptism of the Lord  </a:t>
            </a:r>
            <a:r>
              <a:rPr lang="en-US" sz="2000" b="1" noProof="0" dirty="0" smtClean="0"/>
              <a:t>(this weekend!)</a:t>
            </a:r>
            <a:endParaRPr lang="en-US" sz="2800" b="1" noProof="0" dirty="0" smtClean="0"/>
          </a:p>
          <a:p>
            <a:r>
              <a:rPr lang="en-US" sz="2800" noProof="0" dirty="0" smtClean="0">
                <a:solidFill>
                  <a:srgbClr val="FFC000"/>
                </a:solidFill>
              </a:rPr>
              <a:t>2</a:t>
            </a:r>
            <a:r>
              <a:rPr lang="en-US" sz="2800" baseline="30000" noProof="0" dirty="0" smtClean="0">
                <a:solidFill>
                  <a:srgbClr val="FFC000"/>
                </a:solidFill>
              </a:rPr>
              <a:t>nd</a:t>
            </a:r>
            <a:r>
              <a:rPr lang="en-US" sz="2800" noProof="0" dirty="0" smtClean="0">
                <a:solidFill>
                  <a:srgbClr val="FFC000"/>
                </a:solidFill>
              </a:rPr>
              <a:t> Sun:  </a:t>
            </a:r>
            <a:r>
              <a:rPr lang="en-US" sz="2800" noProof="0" dirty="0" smtClean="0"/>
              <a:t>John 1:35-42</a:t>
            </a:r>
            <a:endParaRPr lang="en-US" sz="2400" noProof="0" dirty="0" smtClean="0"/>
          </a:p>
          <a:p>
            <a:pPr lvl="1"/>
            <a:r>
              <a:rPr lang="en-US" sz="2000" noProof="0" dirty="0" smtClean="0"/>
              <a:t>First 3 disciples: Andrew, anon., Simon Peter</a:t>
            </a:r>
          </a:p>
          <a:p>
            <a:r>
              <a:rPr lang="en-US" sz="3200" noProof="0" dirty="0" smtClean="0">
                <a:solidFill>
                  <a:srgbClr val="FFC000"/>
                </a:solidFill>
              </a:rPr>
              <a:t>3</a:t>
            </a:r>
            <a:r>
              <a:rPr lang="en-US" sz="3200" baseline="30000" noProof="0" dirty="0" smtClean="0">
                <a:solidFill>
                  <a:srgbClr val="FFC000"/>
                </a:solidFill>
              </a:rPr>
              <a:t>rd</a:t>
            </a:r>
            <a:r>
              <a:rPr lang="en-US" sz="3200" noProof="0" dirty="0" smtClean="0">
                <a:solidFill>
                  <a:srgbClr val="FFC000"/>
                </a:solidFill>
              </a:rPr>
              <a:t> Sunday</a:t>
            </a:r>
            <a:r>
              <a:rPr lang="en-US" sz="2400" noProof="0" dirty="0" smtClean="0">
                <a:solidFill>
                  <a:srgbClr val="FFC000"/>
                </a:solidFill>
              </a:rPr>
              <a:t> (Sun. of Word of God)</a:t>
            </a:r>
            <a:r>
              <a:rPr lang="en-US" sz="3200" noProof="0" dirty="0" smtClean="0">
                <a:solidFill>
                  <a:srgbClr val="FFC000"/>
                </a:solidFill>
              </a:rPr>
              <a:t>:  </a:t>
            </a:r>
            <a:r>
              <a:rPr lang="en-US" sz="3200" noProof="0" dirty="0" smtClean="0"/>
              <a:t>Mark 1:14-20</a:t>
            </a:r>
            <a:endParaRPr lang="en-US" sz="2800" noProof="0" dirty="0" smtClean="0"/>
          </a:p>
          <a:p>
            <a:pPr lvl="1"/>
            <a:r>
              <a:rPr lang="en-US" sz="2400" noProof="0" dirty="0" smtClean="0"/>
              <a:t>Jesus’ initial public preaching,  &amp; calling four fishers</a:t>
            </a:r>
          </a:p>
          <a:p>
            <a:r>
              <a:rPr lang="en-US" sz="2800" noProof="0" dirty="0" smtClean="0">
                <a:solidFill>
                  <a:srgbClr val="FFC000"/>
                </a:solidFill>
              </a:rPr>
              <a:t>4</a:t>
            </a:r>
            <a:r>
              <a:rPr lang="en-US" sz="2800" baseline="30000" noProof="0" dirty="0" smtClean="0">
                <a:solidFill>
                  <a:srgbClr val="FFC000"/>
                </a:solidFill>
              </a:rPr>
              <a:t>th</a:t>
            </a:r>
            <a:r>
              <a:rPr lang="en-US" sz="2800" noProof="0" dirty="0" smtClean="0">
                <a:solidFill>
                  <a:srgbClr val="FFC000"/>
                </a:solidFill>
              </a:rPr>
              <a:t> Sun:  </a:t>
            </a:r>
            <a:r>
              <a:rPr lang="en-US" sz="2800" noProof="0" dirty="0" smtClean="0"/>
              <a:t>Mark 1:21-28</a:t>
            </a:r>
            <a:endParaRPr lang="en-US" sz="2400" noProof="0" dirty="0" smtClean="0"/>
          </a:p>
          <a:p>
            <a:pPr lvl="1"/>
            <a:r>
              <a:rPr lang="en-US" sz="2000" noProof="0" dirty="0" smtClean="0"/>
              <a:t>First exorcism, in synagogue at Capernaum</a:t>
            </a:r>
          </a:p>
          <a:p>
            <a:r>
              <a:rPr lang="en-US" sz="2800" noProof="0" dirty="0" smtClean="0">
                <a:solidFill>
                  <a:srgbClr val="FFC000"/>
                </a:solidFill>
              </a:rPr>
              <a:t>5</a:t>
            </a:r>
            <a:r>
              <a:rPr lang="en-US" sz="2800" baseline="30000" noProof="0" dirty="0" smtClean="0">
                <a:solidFill>
                  <a:srgbClr val="FFC000"/>
                </a:solidFill>
              </a:rPr>
              <a:t>th</a:t>
            </a:r>
            <a:r>
              <a:rPr lang="en-US" sz="2800" noProof="0" dirty="0" smtClean="0">
                <a:solidFill>
                  <a:srgbClr val="FFC000"/>
                </a:solidFill>
              </a:rPr>
              <a:t> Sun:  </a:t>
            </a:r>
            <a:r>
              <a:rPr lang="en-US" sz="2800" noProof="0" dirty="0" smtClean="0"/>
              <a:t>Mark 1:29-39</a:t>
            </a:r>
            <a:endParaRPr lang="en-US" sz="2400" noProof="0" dirty="0" smtClean="0"/>
          </a:p>
          <a:p>
            <a:pPr lvl="1"/>
            <a:r>
              <a:rPr lang="en-US" sz="2000" noProof="0" dirty="0" smtClean="0"/>
              <a:t>Jesus heals Simon’s Mother-in-law and many others</a:t>
            </a:r>
            <a:endParaRPr lang="en-US" sz="2400" noProof="0" dirty="0" smtClean="0"/>
          </a:p>
          <a:p>
            <a:r>
              <a:rPr lang="en-US" sz="2800" noProof="0" dirty="0" smtClean="0">
                <a:solidFill>
                  <a:srgbClr val="FFC000"/>
                </a:solidFill>
              </a:rPr>
              <a:t>6</a:t>
            </a:r>
            <a:r>
              <a:rPr lang="en-US" sz="2800" baseline="30000" noProof="0" dirty="0" smtClean="0">
                <a:solidFill>
                  <a:srgbClr val="FFC000"/>
                </a:solidFill>
              </a:rPr>
              <a:t>th</a:t>
            </a:r>
            <a:r>
              <a:rPr lang="en-US" sz="2800" noProof="0" dirty="0" smtClean="0">
                <a:solidFill>
                  <a:srgbClr val="FFC000"/>
                </a:solidFill>
              </a:rPr>
              <a:t> Sun:  </a:t>
            </a:r>
            <a:r>
              <a:rPr lang="en-US" sz="2800" noProof="0" dirty="0" smtClean="0"/>
              <a:t>Mark 1:40-45</a:t>
            </a:r>
            <a:endParaRPr lang="en-US" sz="2400" noProof="0" dirty="0" smtClean="0"/>
          </a:p>
          <a:p>
            <a:pPr lvl="1"/>
            <a:r>
              <a:rPr lang="en-US" sz="2000" noProof="0" dirty="0" smtClean="0"/>
              <a:t>Jesus cleanses a leper</a:t>
            </a:r>
            <a:endParaRPr lang="en-US" sz="2000" noProof="0" dirty="0"/>
          </a:p>
        </p:txBody>
      </p:sp>
      <p:sp>
        <p:nvSpPr>
          <p:cNvPr id="3" name="Title 2"/>
          <p:cNvSpPr>
            <a:spLocks noGrp="1"/>
          </p:cNvSpPr>
          <p:nvPr>
            <p:ph type="title"/>
          </p:nvPr>
        </p:nvSpPr>
        <p:spPr/>
        <p:txBody>
          <a:bodyPr>
            <a:normAutofit fontScale="90000"/>
          </a:bodyPr>
          <a:lstStyle/>
          <a:p>
            <a:r>
              <a:rPr lang="en-US" sz="4200" noProof="0" dirty="0" smtClean="0">
                <a:solidFill>
                  <a:srgbClr val="FFC000"/>
                </a:solidFill>
              </a:rPr>
              <a:t>GOSPELS:  </a:t>
            </a:r>
            <a:r>
              <a:rPr lang="en-US" sz="4200" noProof="0" dirty="0" smtClean="0">
                <a:solidFill>
                  <a:schemeClr val="tx1"/>
                </a:solidFill>
              </a:rPr>
              <a:t>Sundays  </a:t>
            </a:r>
            <a:r>
              <a:rPr lang="en-US" sz="3600" noProof="0" dirty="0" smtClean="0">
                <a:solidFill>
                  <a:schemeClr val="tx1"/>
                </a:solidFill>
              </a:rPr>
              <a:t>of  </a:t>
            </a:r>
            <a:r>
              <a:rPr lang="en-US" sz="4200" noProof="0" dirty="0" smtClean="0">
                <a:solidFill>
                  <a:schemeClr val="tx1"/>
                </a:solidFill>
              </a:rPr>
              <a:t>Ord. Time, Year B</a:t>
            </a:r>
            <a:endParaRPr lang="en-US" sz="4200" noProof="0" dirty="0">
              <a:solidFill>
                <a:schemeClr val="tx1"/>
              </a:solidFill>
            </a:endParaRPr>
          </a:p>
        </p:txBody>
      </p:sp>
    </p:spTree>
    <p:extLst>
      <p:ext uri="{BB962C8B-B14F-4D97-AF65-F5344CB8AC3E}">
        <p14:creationId xmlns:p14="http://schemas.microsoft.com/office/powerpoint/2010/main" val="31670612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body" idx="1"/>
          </p:nvPr>
        </p:nvSpPr>
        <p:spPr/>
        <p:txBody>
          <a:bodyPr/>
          <a:lstStyle/>
          <a:p>
            <a:pPr eaLnBrk="1" hangingPunct="1">
              <a:spcBef>
                <a:spcPts val="1800"/>
              </a:spcBef>
            </a:pPr>
            <a:r>
              <a:rPr lang="en-US" altLang="en-US" dirty="0" smtClean="0"/>
              <a:t>Is it the SAME Jesus in all four Gospels?</a:t>
            </a:r>
          </a:p>
          <a:p>
            <a:pPr eaLnBrk="1" hangingPunct="1">
              <a:spcBef>
                <a:spcPts val="2400"/>
              </a:spcBef>
            </a:pPr>
            <a:r>
              <a:rPr lang="en-US" altLang="en-US" dirty="0" smtClean="0"/>
              <a:t>Best Catholic Answer:</a:t>
            </a:r>
          </a:p>
          <a:p>
            <a:pPr lvl="1" eaLnBrk="1" hangingPunct="1">
              <a:spcBef>
                <a:spcPts val="1200"/>
              </a:spcBef>
            </a:pPr>
            <a:r>
              <a:rPr lang="en-US" altLang="en-US" dirty="0" smtClean="0"/>
              <a:t>Not “Yes” </a:t>
            </a:r>
            <a:r>
              <a:rPr lang="en-US" altLang="en-US" b="1" dirty="0" smtClean="0"/>
              <a:t>or</a:t>
            </a:r>
            <a:r>
              <a:rPr lang="en-US" altLang="en-US" dirty="0" smtClean="0"/>
              <a:t> “No” – but “</a:t>
            </a:r>
            <a:r>
              <a:rPr lang="en-US" altLang="en-US" b="1" u="sng" dirty="0" smtClean="0"/>
              <a:t>both</a:t>
            </a:r>
            <a:r>
              <a:rPr lang="en-US" altLang="en-US" b="1" dirty="0" smtClean="0"/>
              <a:t> YES</a:t>
            </a:r>
            <a:r>
              <a:rPr lang="en-US" altLang="en-US" dirty="0" smtClean="0"/>
              <a:t> </a:t>
            </a:r>
            <a:r>
              <a:rPr lang="en-US" altLang="en-US" b="1" u="sng" dirty="0" smtClean="0"/>
              <a:t>and</a:t>
            </a:r>
            <a:r>
              <a:rPr lang="en-US" altLang="en-US" dirty="0" smtClean="0"/>
              <a:t> </a:t>
            </a:r>
            <a:r>
              <a:rPr lang="en-US" altLang="en-US" b="1" dirty="0" smtClean="0"/>
              <a:t>NO</a:t>
            </a:r>
            <a:r>
              <a:rPr lang="en-US" altLang="en-US" dirty="0" smtClean="0"/>
              <a:t>”!</a:t>
            </a:r>
          </a:p>
          <a:p>
            <a:pPr eaLnBrk="1" hangingPunct="1">
              <a:spcBef>
                <a:spcPts val="2400"/>
              </a:spcBef>
            </a:pPr>
            <a:r>
              <a:rPr lang="en-US" altLang="en-US" b="1" dirty="0" smtClean="0"/>
              <a:t>Same</a:t>
            </a:r>
            <a:r>
              <a:rPr lang="en-US" altLang="en-US" dirty="0" smtClean="0"/>
              <a:t> historical person: Jesus of Nazareth</a:t>
            </a:r>
          </a:p>
          <a:p>
            <a:pPr eaLnBrk="1" hangingPunct="1">
              <a:spcBef>
                <a:spcPts val="2400"/>
              </a:spcBef>
            </a:pPr>
            <a:r>
              <a:rPr lang="en-US" altLang="en-US" b="1" dirty="0" smtClean="0"/>
              <a:t>Same</a:t>
            </a:r>
            <a:r>
              <a:rPr lang="en-US" altLang="en-US" dirty="0" smtClean="0"/>
              <a:t> divine person: Christ, Son of God</a:t>
            </a:r>
          </a:p>
          <a:p>
            <a:pPr lvl="1" eaLnBrk="1" hangingPunct="1">
              <a:spcBef>
                <a:spcPts val="1200"/>
              </a:spcBef>
            </a:pPr>
            <a:r>
              <a:rPr lang="en-US" altLang="en-US" dirty="0" smtClean="0"/>
              <a:t>But four very </a:t>
            </a:r>
            <a:r>
              <a:rPr lang="en-US" altLang="en-US" b="1" dirty="0" smtClean="0"/>
              <a:t>different</a:t>
            </a:r>
            <a:r>
              <a:rPr lang="en-US" altLang="en-US" dirty="0" smtClean="0"/>
              <a:t> portraits</a:t>
            </a:r>
          </a:p>
          <a:p>
            <a:pPr lvl="1" eaLnBrk="1" hangingPunct="1">
              <a:spcBef>
                <a:spcPts val="1200"/>
              </a:spcBef>
            </a:pPr>
            <a:r>
              <a:rPr lang="en-US" altLang="en-US" b="1" dirty="0" smtClean="0"/>
              <a:t>Different</a:t>
            </a:r>
            <a:r>
              <a:rPr lang="en-US" altLang="en-US" dirty="0" smtClean="0"/>
              <a:t> theological emphases</a:t>
            </a:r>
          </a:p>
        </p:txBody>
      </p:sp>
      <p:sp>
        <p:nvSpPr>
          <p:cNvPr id="32770" name="Rectangle 2"/>
          <p:cNvSpPr>
            <a:spLocks noGrp="1" noChangeArrowheads="1"/>
          </p:cNvSpPr>
          <p:nvPr>
            <p:ph type="title"/>
          </p:nvPr>
        </p:nvSpPr>
        <p:spPr/>
        <p:txBody>
          <a:bodyPr/>
          <a:lstStyle/>
          <a:p>
            <a:pPr algn="ctr" eaLnBrk="1" fontAlgn="auto" hangingPunct="1">
              <a:spcAft>
                <a:spcPts val="0"/>
              </a:spcAft>
              <a:defRPr/>
            </a:pPr>
            <a:r>
              <a:rPr lang="en-US" altLang="en-US" b="1" dirty="0"/>
              <a:t>Four Gospels: One </a:t>
            </a:r>
            <a:r>
              <a:rPr lang="en-US" altLang="en-US" b="1" dirty="0" smtClean="0"/>
              <a:t>Jesus</a:t>
            </a:r>
            <a:r>
              <a:rPr lang="en-US" altLang="en-US" b="1" dirty="0"/>
              <a: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p:txBody>
          <a:bodyPr/>
          <a:lstStyle/>
          <a:p>
            <a:pPr eaLnBrk="1" hangingPunct="1"/>
            <a:r>
              <a:rPr lang="en-US" altLang="en-US" dirty="0" smtClean="0"/>
              <a:t>Biography?   History?</a:t>
            </a:r>
          </a:p>
          <a:p>
            <a:pPr lvl="1" eaLnBrk="1" hangingPunct="1"/>
            <a:r>
              <a:rPr lang="en-US" altLang="en-US" b="1" dirty="0" smtClean="0"/>
              <a:t>Both </a:t>
            </a:r>
            <a:r>
              <a:rPr lang="en-US" altLang="en-US" dirty="0" smtClean="0"/>
              <a:t>Yes </a:t>
            </a:r>
            <a:r>
              <a:rPr lang="en-US" altLang="en-US" b="1" dirty="0" smtClean="0"/>
              <a:t>and</a:t>
            </a:r>
            <a:r>
              <a:rPr lang="en-US" altLang="en-US" dirty="0" smtClean="0"/>
              <a:t> No !</a:t>
            </a:r>
          </a:p>
          <a:p>
            <a:pPr lvl="5"/>
            <a:endParaRPr lang="en-US" altLang="en-US" dirty="0" smtClean="0"/>
          </a:p>
          <a:p>
            <a:pPr eaLnBrk="1" hangingPunct="1"/>
            <a:r>
              <a:rPr lang="en-US" altLang="en-US" b="1" dirty="0" smtClean="0"/>
              <a:t>Biographical</a:t>
            </a:r>
            <a:r>
              <a:rPr lang="en-US" altLang="en-US" dirty="0" smtClean="0"/>
              <a:t>, </a:t>
            </a:r>
            <a:br>
              <a:rPr lang="en-US" altLang="en-US" dirty="0" smtClean="0"/>
            </a:br>
            <a:r>
              <a:rPr lang="en-US" altLang="en-US" dirty="0" smtClean="0"/>
              <a:t>but not a modern “biography”</a:t>
            </a:r>
          </a:p>
          <a:p>
            <a:pPr eaLnBrk="1" hangingPunct="1"/>
            <a:r>
              <a:rPr lang="en-US" altLang="en-US" b="1" dirty="0" smtClean="0"/>
              <a:t>Historical</a:t>
            </a:r>
            <a:r>
              <a:rPr lang="en-US" altLang="en-US" dirty="0" smtClean="0"/>
              <a:t>, </a:t>
            </a:r>
            <a:br>
              <a:rPr lang="en-US" altLang="en-US" dirty="0" smtClean="0"/>
            </a:br>
            <a:r>
              <a:rPr lang="en-US" altLang="en-US" dirty="0" smtClean="0"/>
              <a:t>but not a contemporary “history”</a:t>
            </a:r>
          </a:p>
          <a:p>
            <a:pPr lvl="5"/>
            <a:endParaRPr lang="en-US" altLang="en-US" b="1" i="1" dirty="0" smtClean="0"/>
          </a:p>
          <a:p>
            <a:pPr eaLnBrk="1" hangingPunct="1"/>
            <a:r>
              <a:rPr lang="en-US" altLang="en-US" b="1" i="1" dirty="0" err="1" smtClean="0"/>
              <a:t>Euangelion</a:t>
            </a:r>
            <a:r>
              <a:rPr lang="en-US" altLang="en-US" dirty="0" smtClean="0"/>
              <a:t> = Proclamation of “Gospel”</a:t>
            </a:r>
            <a:br>
              <a:rPr lang="en-US" altLang="en-US" dirty="0" smtClean="0"/>
            </a:br>
            <a:r>
              <a:rPr lang="en-US" altLang="en-US" dirty="0" smtClean="0"/>
              <a:t>or  Preaching of “GOOD NEWS”!</a:t>
            </a:r>
          </a:p>
        </p:txBody>
      </p:sp>
      <p:sp>
        <p:nvSpPr>
          <p:cNvPr id="17410" name="Rectangle 2"/>
          <p:cNvSpPr>
            <a:spLocks noGrp="1" noChangeArrowheads="1"/>
          </p:cNvSpPr>
          <p:nvPr>
            <p:ph type="title"/>
          </p:nvPr>
        </p:nvSpPr>
        <p:spPr/>
        <p:txBody>
          <a:bodyPr/>
          <a:lstStyle/>
          <a:p>
            <a:pPr eaLnBrk="1" fontAlgn="auto" hangingPunct="1">
              <a:spcAft>
                <a:spcPts val="0"/>
              </a:spcAft>
              <a:defRPr/>
            </a:pPr>
            <a:r>
              <a:rPr lang="en-US" altLang="en-US" b="1" dirty="0" smtClean="0"/>
              <a:t>What Is a “Gospel”?</a:t>
            </a:r>
            <a:endParaRPr lang="en-US" altLang="en-US" b="1" dirty="0"/>
          </a:p>
        </p:txBody>
      </p:sp>
      <p:pic>
        <p:nvPicPr>
          <p:cNvPr id="7171"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503690" y="0"/>
            <a:ext cx="2640310"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dissolve">
                                      <p:cBhvr>
                                        <p:cTn id="7" dur="500"/>
                                        <p:tgtEl>
                                          <p:spTgt spid="17410"/>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7411">
                                            <p:txEl>
                                              <p:pRg st="0" end="0"/>
                                            </p:txEl>
                                          </p:spTgt>
                                        </p:tgtEl>
                                        <p:attrNameLst>
                                          <p:attrName>style.visibility</p:attrName>
                                        </p:attrNameLst>
                                      </p:cBhvr>
                                      <p:to>
                                        <p:strVal val="visible"/>
                                      </p:to>
                                    </p:set>
                                    <p:animEffect transition="in" filter="dissolve">
                                      <p:cBhvr>
                                        <p:cTn id="11" dur="500"/>
                                        <p:tgtEl>
                                          <p:spTgt spid="17411">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7411">
                                            <p:txEl>
                                              <p:pRg st="1" end="1"/>
                                            </p:txEl>
                                          </p:spTgt>
                                        </p:tgtEl>
                                        <p:attrNameLst>
                                          <p:attrName>style.visibility</p:attrName>
                                        </p:attrNameLst>
                                      </p:cBhvr>
                                      <p:to>
                                        <p:strVal val="visible"/>
                                      </p:to>
                                    </p:set>
                                    <p:animEffect transition="in" filter="dissolve">
                                      <p:cBhvr>
                                        <p:cTn id="15" dur="500"/>
                                        <p:tgtEl>
                                          <p:spTgt spid="17411">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7411">
                                            <p:txEl>
                                              <p:pRg st="3" end="3"/>
                                            </p:txEl>
                                          </p:spTgt>
                                        </p:tgtEl>
                                        <p:attrNameLst>
                                          <p:attrName>style.visibility</p:attrName>
                                        </p:attrNameLst>
                                      </p:cBhvr>
                                      <p:to>
                                        <p:strVal val="visible"/>
                                      </p:to>
                                    </p:set>
                                    <p:animEffect transition="in" filter="dissolve">
                                      <p:cBhvr>
                                        <p:cTn id="20" dur="500"/>
                                        <p:tgtEl>
                                          <p:spTgt spid="17411">
                                            <p:txEl>
                                              <p:pRg st="3" end="3"/>
                                            </p:txEl>
                                          </p:spTgt>
                                        </p:tgtEl>
                                      </p:cBhvr>
                                    </p:animEffect>
                                  </p:childTnLst>
                                </p:cTn>
                              </p:par>
                            </p:childTnLst>
                          </p:cTn>
                        </p:par>
                        <p:par>
                          <p:cTn id="21" fill="hold" nodeType="afterGroup">
                            <p:stCondLst>
                              <p:cond delay="500"/>
                            </p:stCondLst>
                            <p:childTnLst>
                              <p:par>
                                <p:cTn id="22" presetID="9" presetClass="entr" presetSubtype="0" fill="hold" grpId="0" nodeType="afterEffect">
                                  <p:stCondLst>
                                    <p:cond delay="0"/>
                                  </p:stCondLst>
                                  <p:childTnLst>
                                    <p:set>
                                      <p:cBhvr>
                                        <p:cTn id="23" dur="1" fill="hold">
                                          <p:stCondLst>
                                            <p:cond delay="0"/>
                                          </p:stCondLst>
                                        </p:cTn>
                                        <p:tgtEl>
                                          <p:spTgt spid="17411">
                                            <p:txEl>
                                              <p:pRg st="4" end="4"/>
                                            </p:txEl>
                                          </p:spTgt>
                                        </p:tgtEl>
                                        <p:attrNameLst>
                                          <p:attrName>style.visibility</p:attrName>
                                        </p:attrNameLst>
                                      </p:cBhvr>
                                      <p:to>
                                        <p:strVal val="visible"/>
                                      </p:to>
                                    </p:set>
                                    <p:animEffect transition="in" filter="dissolve">
                                      <p:cBhvr>
                                        <p:cTn id="24" dur="500"/>
                                        <p:tgtEl>
                                          <p:spTgt spid="17411">
                                            <p:txEl>
                                              <p:pRg st="4" end="4"/>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7411">
                                            <p:txEl>
                                              <p:pRg st="6" end="6"/>
                                            </p:txEl>
                                          </p:spTgt>
                                        </p:tgtEl>
                                        <p:attrNameLst>
                                          <p:attrName>style.visibility</p:attrName>
                                        </p:attrNameLst>
                                      </p:cBhvr>
                                      <p:to>
                                        <p:strVal val="visible"/>
                                      </p:to>
                                    </p:set>
                                    <p:animEffect transition="in" filter="dissolve">
                                      <p:cBhvr>
                                        <p:cTn id="29" dur="500"/>
                                        <p:tgtEl>
                                          <p:spTgt spid="17411">
                                            <p:txEl>
                                              <p:pRg st="6" end="6"/>
                                            </p:txEl>
                                          </p:spTgt>
                                        </p:tgtEl>
                                      </p:cBhvr>
                                    </p:animEffect>
                                  </p:childTnLst>
                                </p:cTn>
                              </p:par>
                            </p:childTnLst>
                          </p:cTn>
                        </p:par>
                        <p:par>
                          <p:cTn id="30" fill="hold">
                            <p:stCondLst>
                              <p:cond delay="500"/>
                            </p:stCondLst>
                            <p:childTnLst>
                              <p:par>
                                <p:cTn id="31" presetID="53" presetClass="entr" presetSubtype="16" fill="hold" nodeType="afterEffect">
                                  <p:stCondLst>
                                    <p:cond delay="0"/>
                                  </p:stCondLst>
                                  <p:childTnLst>
                                    <p:set>
                                      <p:cBhvr>
                                        <p:cTn id="32" dur="1" fill="hold">
                                          <p:stCondLst>
                                            <p:cond delay="0"/>
                                          </p:stCondLst>
                                        </p:cTn>
                                        <p:tgtEl>
                                          <p:spTgt spid="7171"/>
                                        </p:tgtEl>
                                        <p:attrNameLst>
                                          <p:attrName>style.visibility</p:attrName>
                                        </p:attrNameLst>
                                      </p:cBhvr>
                                      <p:to>
                                        <p:strVal val="visible"/>
                                      </p:to>
                                    </p:set>
                                    <p:anim calcmode="lin" valueType="num">
                                      <p:cBhvr>
                                        <p:cTn id="33" dur="500" fill="hold"/>
                                        <p:tgtEl>
                                          <p:spTgt spid="7171"/>
                                        </p:tgtEl>
                                        <p:attrNameLst>
                                          <p:attrName>ppt_w</p:attrName>
                                        </p:attrNameLst>
                                      </p:cBhvr>
                                      <p:tavLst>
                                        <p:tav tm="0">
                                          <p:val>
                                            <p:fltVal val="0"/>
                                          </p:val>
                                        </p:tav>
                                        <p:tav tm="100000">
                                          <p:val>
                                            <p:strVal val="#ppt_w"/>
                                          </p:val>
                                        </p:tav>
                                      </p:tavLst>
                                    </p:anim>
                                    <p:anim calcmode="lin" valueType="num">
                                      <p:cBhvr>
                                        <p:cTn id="34" dur="500" fill="hold"/>
                                        <p:tgtEl>
                                          <p:spTgt spid="7171"/>
                                        </p:tgtEl>
                                        <p:attrNameLst>
                                          <p:attrName>ppt_h</p:attrName>
                                        </p:attrNameLst>
                                      </p:cBhvr>
                                      <p:tavLst>
                                        <p:tav tm="0">
                                          <p:val>
                                            <p:fltVal val="0"/>
                                          </p:val>
                                        </p:tav>
                                        <p:tav tm="100000">
                                          <p:val>
                                            <p:strVal val="#ppt_h"/>
                                          </p:val>
                                        </p:tav>
                                      </p:tavLst>
                                    </p:anim>
                                    <p:animEffect transition="in" filter="fade">
                                      <p:cBhvr>
                                        <p:cTn id="35" dur="50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P spid="174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8194" name="Picture 2"/>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1469066" y="0"/>
            <a:ext cx="6379534"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63375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p:txBody>
          <a:bodyPr rtlCol="0">
            <a:normAutofit/>
          </a:bodyPr>
          <a:lstStyle/>
          <a:p>
            <a:pPr marL="0" indent="0" eaLnBrk="1" fontAlgn="auto" hangingPunct="1">
              <a:spcAft>
                <a:spcPts val="0"/>
              </a:spcAft>
              <a:buFont typeface="Arial" pitchFamily="34" charset="0"/>
              <a:buNone/>
              <a:defRPr/>
            </a:pPr>
            <a:r>
              <a:rPr lang="en-US" altLang="en-US" sz="3400" dirty="0" smtClean="0"/>
              <a:t>Based on Vatican II: </a:t>
            </a:r>
            <a:r>
              <a:rPr lang="en-US" altLang="en-US" sz="3400" i="1" dirty="0" smtClean="0"/>
              <a:t>Dei Verbum</a:t>
            </a:r>
          </a:p>
          <a:p>
            <a:pPr marL="687388" indent="-460375" eaLnBrk="1" fontAlgn="auto" hangingPunct="1">
              <a:spcAft>
                <a:spcPts val="0"/>
              </a:spcAft>
              <a:buClr>
                <a:srgbClr val="C00000"/>
              </a:buClr>
              <a:buFont typeface="+mj-lt"/>
              <a:buAutoNum type="arabicPeriod"/>
              <a:defRPr/>
            </a:pPr>
            <a:r>
              <a:rPr lang="en-US" altLang="en-US" b="1" dirty="0" smtClean="0"/>
              <a:t>Historical Events</a:t>
            </a:r>
          </a:p>
          <a:p>
            <a:pPr marL="687388" indent="-460375" eaLnBrk="1" fontAlgn="auto" hangingPunct="1">
              <a:spcAft>
                <a:spcPts val="0"/>
              </a:spcAft>
              <a:buClr>
                <a:srgbClr val="C00000"/>
              </a:buClr>
              <a:buFont typeface="+mj-lt"/>
              <a:buAutoNum type="arabicPeriod"/>
              <a:defRPr/>
            </a:pPr>
            <a:r>
              <a:rPr lang="en-US" altLang="en-US" b="1" dirty="0" smtClean="0"/>
              <a:t>Oral Tradition</a:t>
            </a:r>
          </a:p>
          <a:p>
            <a:pPr marL="687388" indent="-460375" eaLnBrk="1" fontAlgn="auto" hangingPunct="1">
              <a:spcAft>
                <a:spcPts val="0"/>
              </a:spcAft>
              <a:buClr>
                <a:srgbClr val="C00000"/>
              </a:buClr>
              <a:buFont typeface="+mj-lt"/>
              <a:buAutoNum type="arabicPeriod"/>
              <a:defRPr/>
            </a:pPr>
            <a:r>
              <a:rPr lang="en-US" altLang="en-US" b="1" dirty="0" smtClean="0"/>
              <a:t>Written Texts</a:t>
            </a:r>
          </a:p>
          <a:p>
            <a:pPr marL="687388" indent="-460375" eaLnBrk="1" fontAlgn="auto" hangingPunct="1">
              <a:spcAft>
                <a:spcPts val="0"/>
              </a:spcAft>
              <a:buClr>
                <a:srgbClr val="C00000"/>
              </a:buClr>
              <a:buFont typeface="+mj-lt"/>
              <a:buAutoNum type="arabicPeriod"/>
              <a:defRPr/>
            </a:pPr>
            <a:r>
              <a:rPr lang="en-US" altLang="en-US" b="1" dirty="0" smtClean="0"/>
              <a:t>Canonization</a:t>
            </a:r>
          </a:p>
          <a:p>
            <a:pPr marL="0" indent="0" eaLnBrk="1" fontAlgn="auto" hangingPunct="1">
              <a:spcBef>
                <a:spcPts val="3000"/>
              </a:spcBef>
              <a:spcAft>
                <a:spcPts val="0"/>
              </a:spcAft>
              <a:buNone/>
              <a:defRPr/>
            </a:pPr>
            <a:r>
              <a:rPr lang="en-US" altLang="en-US" sz="3200" dirty="0" smtClean="0"/>
              <a:t>Most scholars </a:t>
            </a:r>
            <a:r>
              <a:rPr lang="en-US" altLang="en-US" sz="3200" b="1" dirty="0" smtClean="0"/>
              <a:t>sub-divide step 3</a:t>
            </a:r>
            <a:r>
              <a:rPr lang="en-US" altLang="en-US" sz="3200" dirty="0" smtClean="0"/>
              <a:t>:</a:t>
            </a:r>
          </a:p>
          <a:p>
            <a:pPr marL="227013" indent="0" eaLnBrk="1" fontAlgn="auto" hangingPunct="1">
              <a:spcAft>
                <a:spcPts val="0"/>
              </a:spcAft>
              <a:buNone/>
              <a:defRPr/>
            </a:pPr>
            <a:r>
              <a:rPr lang="en-US" altLang="en-US" sz="3000" dirty="0" smtClean="0">
                <a:solidFill>
                  <a:schemeClr val="tx2">
                    <a:lumMod val="75000"/>
                  </a:schemeClr>
                </a:solidFill>
                <a:latin typeface="Arial Narrow" panose="020B0606020202030204" pitchFamily="34" charset="0"/>
              </a:rPr>
              <a:t>1) </a:t>
            </a:r>
            <a:r>
              <a:rPr lang="en-US" altLang="en-US" sz="3000" dirty="0" smtClean="0">
                <a:latin typeface="Arial Narrow" panose="020B0606020202030204" pitchFamily="34" charset="0"/>
              </a:rPr>
              <a:t>Historical Events   </a:t>
            </a:r>
            <a:r>
              <a:rPr lang="en-US" altLang="en-US" sz="3000" dirty="0">
                <a:solidFill>
                  <a:schemeClr val="tx2">
                    <a:lumMod val="75000"/>
                  </a:schemeClr>
                </a:solidFill>
                <a:latin typeface="Arial Narrow" panose="020B0606020202030204" pitchFamily="34" charset="0"/>
              </a:rPr>
              <a:t> 2) </a:t>
            </a:r>
            <a:r>
              <a:rPr lang="en-US" altLang="en-US" sz="3000" dirty="0" smtClean="0">
                <a:latin typeface="Arial Narrow" panose="020B0606020202030204" pitchFamily="34" charset="0"/>
              </a:rPr>
              <a:t>Oral Traditions </a:t>
            </a:r>
            <a:br>
              <a:rPr lang="en-US" altLang="en-US" sz="3000" dirty="0" smtClean="0">
                <a:latin typeface="Arial Narrow" panose="020B0606020202030204" pitchFamily="34" charset="0"/>
              </a:rPr>
            </a:br>
            <a:r>
              <a:rPr lang="en-US" altLang="en-US" sz="3000" dirty="0">
                <a:solidFill>
                  <a:schemeClr val="tx2">
                    <a:lumMod val="75000"/>
                  </a:schemeClr>
                </a:solidFill>
                <a:latin typeface="Arial Narrow" panose="020B0606020202030204" pitchFamily="34" charset="0"/>
              </a:rPr>
              <a:t>3a) </a:t>
            </a:r>
            <a:r>
              <a:rPr lang="en-US" altLang="en-US" sz="3000" b="1" dirty="0" smtClean="0">
                <a:latin typeface="Arial Narrow" panose="020B0606020202030204" pitchFamily="34" charset="0"/>
              </a:rPr>
              <a:t>Written Texts/Sources    </a:t>
            </a:r>
            <a:r>
              <a:rPr lang="en-US" altLang="en-US" sz="3000" dirty="0">
                <a:solidFill>
                  <a:schemeClr val="tx2">
                    <a:lumMod val="75000"/>
                  </a:schemeClr>
                </a:solidFill>
                <a:latin typeface="Arial Narrow" panose="020B0606020202030204" pitchFamily="34" charset="0"/>
              </a:rPr>
              <a:t>3b) </a:t>
            </a:r>
            <a:r>
              <a:rPr lang="en-US" altLang="en-US" sz="3000" b="1" dirty="0" smtClean="0">
                <a:latin typeface="Arial Narrow" panose="020B0606020202030204" pitchFamily="34" charset="0"/>
              </a:rPr>
              <a:t>Edited Full Gospels </a:t>
            </a:r>
            <a:r>
              <a:rPr lang="en-US" altLang="en-US" sz="3000" dirty="0" smtClean="0">
                <a:latin typeface="Arial Narrow" panose="020B0606020202030204" pitchFamily="34" charset="0"/>
              </a:rPr>
              <a:t/>
            </a:r>
            <a:br>
              <a:rPr lang="en-US" altLang="en-US" sz="3000" dirty="0" smtClean="0">
                <a:latin typeface="Arial Narrow" panose="020B0606020202030204" pitchFamily="34" charset="0"/>
              </a:rPr>
            </a:br>
            <a:r>
              <a:rPr lang="en-US" altLang="en-US" sz="3000" dirty="0">
                <a:solidFill>
                  <a:schemeClr val="tx2">
                    <a:lumMod val="75000"/>
                  </a:schemeClr>
                </a:solidFill>
                <a:latin typeface="Arial Narrow" panose="020B0606020202030204" pitchFamily="34" charset="0"/>
              </a:rPr>
              <a:t>5) </a:t>
            </a:r>
            <a:r>
              <a:rPr lang="en-US" altLang="en-US" sz="3000" dirty="0" smtClean="0">
                <a:latin typeface="Arial Narrow" panose="020B0606020202030204" pitchFamily="34" charset="0"/>
              </a:rPr>
              <a:t>Canonical Books </a:t>
            </a:r>
            <a:r>
              <a:rPr lang="en-US" altLang="en-US" sz="2800" dirty="0" smtClean="0">
                <a:latin typeface="Arial Narrow" panose="020B0606020202030204" pitchFamily="34" charset="0"/>
              </a:rPr>
              <a:t>(final form of texts)</a:t>
            </a:r>
            <a:endParaRPr lang="en-US" altLang="en-US" sz="3000" dirty="0">
              <a:latin typeface="Arial Narrow" panose="020B0606020202030204" pitchFamily="34" charset="0"/>
            </a:endParaRPr>
          </a:p>
        </p:txBody>
      </p:sp>
      <p:sp>
        <p:nvSpPr>
          <p:cNvPr id="21506" name="Rectangle 2"/>
          <p:cNvSpPr>
            <a:spLocks noGrp="1" noChangeArrowheads="1"/>
          </p:cNvSpPr>
          <p:nvPr>
            <p:ph type="title"/>
          </p:nvPr>
        </p:nvSpPr>
        <p:spPr/>
        <p:txBody>
          <a:bodyPr/>
          <a:lstStyle/>
          <a:p>
            <a:pPr eaLnBrk="1" fontAlgn="auto" hangingPunct="1">
              <a:spcAft>
                <a:spcPts val="0"/>
              </a:spcAft>
              <a:defRPr/>
            </a:pPr>
            <a:r>
              <a:rPr lang="en-US" altLang="en-US" b="1" dirty="0" smtClean="0"/>
              <a:t>Multiple Stages of Gospel Formation</a:t>
            </a:r>
            <a:endParaRPr lang="en-US" altLang="en-US" b="1" dirty="0"/>
          </a:p>
        </p:txBody>
      </p:sp>
      <p:pic>
        <p:nvPicPr>
          <p:cNvPr id="4" name="Picture 3" descr="DV-yellow"/>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041626" y="1600200"/>
            <a:ext cx="2098675"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randombar(horizontal)">
                                      <p:cBhvr>
                                        <p:cTn id="7" dur="500"/>
                                        <p:tgtEl>
                                          <p:spTgt spid="21507">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1507">
                                            <p:txEl>
                                              <p:pRg st="1" end="1"/>
                                            </p:txEl>
                                          </p:spTgt>
                                        </p:tgtEl>
                                        <p:attrNameLst>
                                          <p:attrName>style.visibility</p:attrName>
                                        </p:attrNameLst>
                                      </p:cBhvr>
                                      <p:to>
                                        <p:strVal val="visible"/>
                                      </p:to>
                                    </p:set>
                                    <p:animEffect transition="in" filter="randombar(horizontal)">
                                      <p:cBhvr>
                                        <p:cTn id="11" dur="500"/>
                                        <p:tgtEl>
                                          <p:spTgt spid="21507">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1507">
                                            <p:txEl>
                                              <p:pRg st="2" end="2"/>
                                            </p:txEl>
                                          </p:spTgt>
                                        </p:tgtEl>
                                        <p:attrNameLst>
                                          <p:attrName>style.visibility</p:attrName>
                                        </p:attrNameLst>
                                      </p:cBhvr>
                                      <p:to>
                                        <p:strVal val="visible"/>
                                      </p:to>
                                    </p:set>
                                    <p:animEffect transition="in" filter="randombar(horizontal)">
                                      <p:cBhvr>
                                        <p:cTn id="15" dur="500"/>
                                        <p:tgtEl>
                                          <p:spTgt spid="21507">
                                            <p:txEl>
                                              <p:pRg st="2" end="2"/>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21507">
                                            <p:txEl>
                                              <p:pRg st="3" end="3"/>
                                            </p:txEl>
                                          </p:spTgt>
                                        </p:tgtEl>
                                        <p:attrNameLst>
                                          <p:attrName>style.visibility</p:attrName>
                                        </p:attrNameLst>
                                      </p:cBhvr>
                                      <p:to>
                                        <p:strVal val="visible"/>
                                      </p:to>
                                    </p:set>
                                    <p:animEffect transition="in" filter="randombar(horizontal)">
                                      <p:cBhvr>
                                        <p:cTn id="19" dur="500"/>
                                        <p:tgtEl>
                                          <p:spTgt spid="21507">
                                            <p:txEl>
                                              <p:pRg st="3" end="3"/>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21507">
                                            <p:txEl>
                                              <p:pRg st="4" end="4"/>
                                            </p:txEl>
                                          </p:spTgt>
                                        </p:tgtEl>
                                        <p:attrNameLst>
                                          <p:attrName>style.visibility</p:attrName>
                                        </p:attrNameLst>
                                      </p:cBhvr>
                                      <p:to>
                                        <p:strVal val="visible"/>
                                      </p:to>
                                    </p:set>
                                    <p:animEffect transition="in" filter="randombar(horizontal)">
                                      <p:cBhvr>
                                        <p:cTn id="23" dur="500"/>
                                        <p:tgtEl>
                                          <p:spTgt spid="21507">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21507">
                                            <p:txEl>
                                              <p:pRg st="5" end="5"/>
                                            </p:txEl>
                                          </p:spTgt>
                                        </p:tgtEl>
                                        <p:attrNameLst>
                                          <p:attrName>style.visibility</p:attrName>
                                        </p:attrNameLst>
                                      </p:cBhvr>
                                      <p:to>
                                        <p:strVal val="visible"/>
                                      </p:to>
                                    </p:set>
                                    <p:animEffect transition="in" filter="randombar(horizontal)">
                                      <p:cBhvr>
                                        <p:cTn id="28" dur="500"/>
                                        <p:tgtEl>
                                          <p:spTgt spid="21507">
                                            <p:txEl>
                                              <p:pRg st="5" end="5"/>
                                            </p:txEl>
                                          </p:spTgt>
                                        </p:tgtEl>
                                      </p:cBhvr>
                                    </p:animEffect>
                                  </p:childTnLst>
                                </p:cTn>
                              </p:par>
                            </p:childTnLst>
                          </p:cTn>
                        </p:par>
                        <p:par>
                          <p:cTn id="29" fill="hold">
                            <p:stCondLst>
                              <p:cond delay="500"/>
                            </p:stCondLst>
                            <p:childTnLst>
                              <p:par>
                                <p:cTn id="30" presetID="14" presetClass="entr" presetSubtype="10" fill="hold" grpId="0" nodeType="afterEffect">
                                  <p:stCondLst>
                                    <p:cond delay="0"/>
                                  </p:stCondLst>
                                  <p:childTnLst>
                                    <p:set>
                                      <p:cBhvr>
                                        <p:cTn id="31" dur="1" fill="hold">
                                          <p:stCondLst>
                                            <p:cond delay="0"/>
                                          </p:stCondLst>
                                        </p:cTn>
                                        <p:tgtEl>
                                          <p:spTgt spid="21507">
                                            <p:txEl>
                                              <p:pRg st="6" end="6"/>
                                            </p:txEl>
                                          </p:spTgt>
                                        </p:tgtEl>
                                        <p:attrNameLst>
                                          <p:attrName>style.visibility</p:attrName>
                                        </p:attrNameLst>
                                      </p:cBhvr>
                                      <p:to>
                                        <p:strVal val="visible"/>
                                      </p:to>
                                    </p:set>
                                    <p:animEffect transition="in" filter="randombar(horizontal)">
                                      <p:cBhvr>
                                        <p:cTn id="32" dur="500"/>
                                        <p:tgtEl>
                                          <p:spTgt spid="2150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fontAlgn="auto" hangingPunct="1">
              <a:spcAft>
                <a:spcPts val="0"/>
              </a:spcAft>
              <a:defRPr/>
            </a:pPr>
            <a:r>
              <a:rPr lang="en-US" altLang="en-US" b="1" dirty="0" smtClean="0"/>
              <a:t>“Canonization” of the NT</a:t>
            </a:r>
          </a:p>
        </p:txBody>
      </p:sp>
      <p:sp>
        <p:nvSpPr>
          <p:cNvPr id="59395" name="Rectangle 3"/>
          <p:cNvSpPr>
            <a:spLocks noGrp="1" noChangeArrowheads="1"/>
          </p:cNvSpPr>
          <p:nvPr>
            <p:ph idx="1"/>
          </p:nvPr>
        </p:nvSpPr>
        <p:spPr>
          <a:xfrm>
            <a:off x="457200" y="1447800"/>
            <a:ext cx="8534400" cy="5334000"/>
          </a:xfrm>
        </p:spPr>
        <p:txBody>
          <a:bodyPr rtlCol="0">
            <a:normAutofit lnSpcReduction="10000"/>
          </a:bodyPr>
          <a:lstStyle/>
          <a:p>
            <a:pPr marL="0" indent="0" eaLnBrk="1" fontAlgn="auto" hangingPunct="1">
              <a:spcAft>
                <a:spcPts val="0"/>
              </a:spcAft>
              <a:buFont typeface="Arial" pitchFamily="34" charset="0"/>
              <a:buNone/>
              <a:defRPr/>
            </a:pPr>
            <a:r>
              <a:rPr lang="en-US" altLang="en-US" dirty="0" smtClean="0"/>
              <a:t>Long Process of Development:</a:t>
            </a:r>
          </a:p>
          <a:p>
            <a:pPr lvl="1" indent="-182880" eaLnBrk="1" fontAlgn="auto" hangingPunct="1">
              <a:spcAft>
                <a:spcPts val="0"/>
              </a:spcAft>
              <a:buFont typeface="Arial" pitchFamily="34" charset="0"/>
              <a:buChar char="•"/>
              <a:defRPr/>
            </a:pPr>
            <a:r>
              <a:rPr lang="en-US" altLang="en-US" sz="2400" dirty="0" smtClean="0"/>
              <a:t>writing, sharing, collecting, editing, translating, </a:t>
            </a:r>
            <a:br>
              <a:rPr lang="en-US" altLang="en-US" sz="2400" dirty="0" smtClean="0"/>
            </a:br>
            <a:r>
              <a:rPr lang="en-US" altLang="en-US" sz="2400" dirty="0" smtClean="0"/>
              <a:t>debating, interpreting the books/letters now in NT</a:t>
            </a:r>
          </a:p>
          <a:p>
            <a:pPr marL="182880" indent="-182880" eaLnBrk="1" fontAlgn="auto" hangingPunct="1">
              <a:spcAft>
                <a:spcPts val="0"/>
              </a:spcAft>
              <a:buFont typeface="Wingdings" pitchFamily="2" charset="2"/>
              <a:buNone/>
              <a:defRPr/>
            </a:pPr>
            <a:r>
              <a:rPr lang="en-US" altLang="en-US" sz="2800" dirty="0" smtClean="0">
                <a:solidFill>
                  <a:schemeClr val="hlink"/>
                </a:solidFill>
              </a:rPr>
              <a:t>1st Cent.</a:t>
            </a:r>
            <a:r>
              <a:rPr lang="en-US" altLang="en-US" sz="2800" dirty="0" smtClean="0"/>
              <a:t> – individual writings composed</a:t>
            </a:r>
          </a:p>
          <a:p>
            <a:pPr marL="182880" indent="-182880" eaLnBrk="1" fontAlgn="auto" hangingPunct="1">
              <a:spcAft>
                <a:spcPts val="0"/>
              </a:spcAft>
              <a:buFont typeface="Wingdings" pitchFamily="2" charset="2"/>
              <a:buNone/>
              <a:defRPr/>
            </a:pPr>
            <a:r>
              <a:rPr lang="en-US" altLang="en-US" sz="2800" dirty="0" smtClean="0">
                <a:solidFill>
                  <a:schemeClr val="hlink"/>
                </a:solidFill>
              </a:rPr>
              <a:t>2nd Cent.</a:t>
            </a:r>
            <a:r>
              <a:rPr lang="en-US" altLang="en-US" sz="2800" dirty="0" smtClean="0"/>
              <a:t> – writings collected</a:t>
            </a:r>
            <a:r>
              <a:rPr lang="en-US" altLang="en-US" sz="2400" dirty="0" smtClean="0"/>
              <a:t> (4 Gospels; Paul’s Letters)</a:t>
            </a:r>
          </a:p>
          <a:p>
            <a:pPr marL="182880" indent="-182880" eaLnBrk="1" fontAlgn="auto" hangingPunct="1">
              <a:spcAft>
                <a:spcPts val="0"/>
              </a:spcAft>
              <a:buFont typeface="Wingdings" pitchFamily="2" charset="2"/>
              <a:buNone/>
              <a:defRPr/>
            </a:pPr>
            <a:r>
              <a:rPr lang="en-US" altLang="en-US" sz="2800" dirty="0" smtClean="0">
                <a:solidFill>
                  <a:schemeClr val="hlink"/>
                </a:solidFill>
              </a:rPr>
              <a:t>4th Cent.</a:t>
            </a:r>
            <a:r>
              <a:rPr lang="en-US" altLang="en-US" sz="2800" dirty="0" smtClean="0"/>
              <a:t> – early canon lists</a:t>
            </a:r>
          </a:p>
          <a:p>
            <a:pPr lvl="1" indent="-182880" eaLnBrk="1" fontAlgn="auto" hangingPunct="1">
              <a:spcAft>
                <a:spcPts val="0"/>
              </a:spcAft>
              <a:buFont typeface="Arial" pitchFamily="34" charset="0"/>
              <a:buChar char="•"/>
              <a:defRPr/>
            </a:pPr>
            <a:r>
              <a:rPr lang="en-US" altLang="en-US" sz="2200" dirty="0" smtClean="0"/>
              <a:t>some with fewer than books:   2 Peter?  Revelation?</a:t>
            </a:r>
          </a:p>
          <a:p>
            <a:pPr lvl="1" indent="-182880" eaLnBrk="1" fontAlgn="auto" hangingPunct="1">
              <a:spcAft>
                <a:spcPts val="0"/>
              </a:spcAft>
              <a:buFont typeface="Arial" pitchFamily="34" charset="0"/>
              <a:buChar char="•"/>
              <a:defRPr/>
            </a:pPr>
            <a:r>
              <a:rPr lang="en-US" altLang="en-US" sz="2200" dirty="0" smtClean="0"/>
              <a:t>some with more:  </a:t>
            </a:r>
            <a:r>
              <a:rPr lang="en-US" altLang="en-US" sz="2200" dirty="0" err="1" smtClean="0"/>
              <a:t>Didache</a:t>
            </a:r>
            <a:r>
              <a:rPr lang="en-US" altLang="en-US" sz="2200" dirty="0" smtClean="0"/>
              <a:t>, Shepherd of </a:t>
            </a:r>
            <a:r>
              <a:rPr lang="en-US" altLang="en-US" sz="2200" dirty="0" err="1" smtClean="0"/>
              <a:t>Hermas</a:t>
            </a:r>
            <a:r>
              <a:rPr lang="en-US" altLang="en-US" sz="2200" dirty="0" smtClean="0"/>
              <a:t>, etc.</a:t>
            </a:r>
          </a:p>
          <a:p>
            <a:pPr lvl="1" indent="-182880" eaLnBrk="1" fontAlgn="auto" hangingPunct="1">
              <a:spcAft>
                <a:spcPts val="0"/>
              </a:spcAft>
              <a:buFont typeface="Arial" pitchFamily="34" charset="0"/>
              <a:buChar char="•"/>
              <a:defRPr/>
            </a:pPr>
            <a:r>
              <a:rPr lang="en-US" altLang="en-US" sz="2200" dirty="0" smtClean="0"/>
              <a:t>367 – Easter Letter of St. Athanasius – first list of all 27</a:t>
            </a:r>
          </a:p>
          <a:p>
            <a:pPr marL="182880" indent="-182880" eaLnBrk="1" fontAlgn="auto" hangingPunct="1">
              <a:spcAft>
                <a:spcPts val="0"/>
              </a:spcAft>
              <a:buFont typeface="Wingdings" pitchFamily="2" charset="2"/>
              <a:buNone/>
              <a:defRPr/>
            </a:pPr>
            <a:r>
              <a:rPr lang="en-US" altLang="en-US" sz="2800" dirty="0" smtClean="0">
                <a:solidFill>
                  <a:schemeClr val="hlink"/>
                </a:solidFill>
              </a:rPr>
              <a:t>16th Cent.</a:t>
            </a:r>
            <a:r>
              <a:rPr lang="en-US" altLang="en-US" sz="2800" dirty="0" smtClean="0"/>
              <a:t> – Council of Trent</a:t>
            </a:r>
          </a:p>
          <a:p>
            <a:pPr lvl="1" indent="-182880" eaLnBrk="1" fontAlgn="auto" hangingPunct="1">
              <a:spcAft>
                <a:spcPts val="0"/>
              </a:spcAft>
              <a:buFont typeface="Arial" pitchFamily="34" charset="0"/>
              <a:buChar char="•"/>
              <a:defRPr/>
            </a:pPr>
            <a:r>
              <a:rPr lang="en-US" altLang="en-US" sz="2200" dirty="0" smtClean="0"/>
              <a:t>First "official" listing of all 46 OT &amp; 27 NT books</a:t>
            </a:r>
          </a:p>
          <a:p>
            <a:pPr lvl="1" indent="-182880" eaLnBrk="1" fontAlgn="auto" hangingPunct="1">
              <a:spcAft>
                <a:spcPts val="0"/>
              </a:spcAft>
              <a:buFont typeface="Arial" pitchFamily="34" charset="0"/>
              <a:buChar char="•"/>
              <a:defRPr/>
            </a:pPr>
            <a:r>
              <a:rPr lang="en-US" altLang="en-US" sz="2200" dirty="0" smtClean="0"/>
              <a:t>In reaction to Protestants</a:t>
            </a:r>
            <a:r>
              <a:rPr lang="en-US" altLang="en-US" sz="2400" dirty="0" smtClean="0"/>
              <a:t> </a:t>
            </a:r>
            <a:r>
              <a:rPr lang="en-US" altLang="en-US" sz="2000" i="1" dirty="0" smtClean="0"/>
              <a:t>(esp. regarding OT Apocrypha)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fade">
                                      <p:cBhvr>
                                        <p:cTn id="7" dur="1000"/>
                                        <p:tgtEl>
                                          <p:spTgt spid="59395">
                                            <p:txEl>
                                              <p:pRg st="0" end="0"/>
                                            </p:txEl>
                                          </p:spTgt>
                                        </p:tgtEl>
                                      </p:cBhvr>
                                    </p:animEffect>
                                    <p:anim calcmode="lin" valueType="num">
                                      <p:cBhvr>
                                        <p:cTn id="8" dur="1000" fill="hold"/>
                                        <p:tgtEl>
                                          <p:spTgt spid="593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9395">
                                            <p:txEl>
                                              <p:pRg st="0" end="0"/>
                                            </p:txEl>
                                          </p:spTgt>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9395">
                                            <p:txEl>
                                              <p:pRg st="1" end="1"/>
                                            </p:txEl>
                                          </p:spTgt>
                                        </p:tgtEl>
                                        <p:attrNameLst>
                                          <p:attrName>style.visibility</p:attrName>
                                        </p:attrNameLst>
                                      </p:cBhvr>
                                      <p:to>
                                        <p:strVal val="visible"/>
                                      </p:to>
                                    </p:set>
                                    <p:animEffect transition="in" filter="fade">
                                      <p:cBhvr>
                                        <p:cTn id="13" dur="1000"/>
                                        <p:tgtEl>
                                          <p:spTgt spid="59395">
                                            <p:txEl>
                                              <p:pRg st="1" end="1"/>
                                            </p:txEl>
                                          </p:spTgt>
                                        </p:tgtEl>
                                      </p:cBhvr>
                                    </p:animEffect>
                                    <p:anim calcmode="lin" valueType="num">
                                      <p:cBhvr>
                                        <p:cTn id="14" dur="1000" fill="hold"/>
                                        <p:tgtEl>
                                          <p:spTgt spid="59395">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593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9395">
                                            <p:txEl>
                                              <p:pRg st="2" end="2"/>
                                            </p:txEl>
                                          </p:spTgt>
                                        </p:tgtEl>
                                        <p:attrNameLst>
                                          <p:attrName>style.visibility</p:attrName>
                                        </p:attrNameLst>
                                      </p:cBhvr>
                                      <p:to>
                                        <p:strVal val="visible"/>
                                      </p:to>
                                    </p:set>
                                    <p:animEffect transition="in" filter="fade">
                                      <p:cBhvr>
                                        <p:cTn id="20" dur="1000"/>
                                        <p:tgtEl>
                                          <p:spTgt spid="59395">
                                            <p:txEl>
                                              <p:pRg st="2" end="2"/>
                                            </p:txEl>
                                          </p:spTgt>
                                        </p:tgtEl>
                                      </p:cBhvr>
                                    </p:animEffect>
                                    <p:anim calcmode="lin" valueType="num">
                                      <p:cBhvr>
                                        <p:cTn id="21" dur="1000" fill="hold"/>
                                        <p:tgtEl>
                                          <p:spTgt spid="59395">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59395">
                                            <p:txEl>
                                              <p:pRg st="2" end="2"/>
                                            </p:txEl>
                                          </p:spTgt>
                                        </p:tgtEl>
                                        <p:attrNameLst>
                                          <p:attrName>ppt_y</p:attrName>
                                        </p:attrNameLst>
                                      </p:cBhvr>
                                      <p:tavLst>
                                        <p:tav tm="0">
                                          <p:val>
                                            <p:strVal val="#ppt_y+.1"/>
                                          </p:val>
                                        </p:tav>
                                        <p:tav tm="100000">
                                          <p:val>
                                            <p:strVal val="#ppt_y"/>
                                          </p:val>
                                        </p:tav>
                                      </p:tavLst>
                                    </p:anim>
                                  </p:childTnLst>
                                </p:cTn>
                              </p:par>
                            </p:childTnLst>
                          </p:cTn>
                        </p:par>
                        <p:par>
                          <p:cTn id="23" fill="hold" nodeType="afterGroup">
                            <p:stCondLst>
                              <p:cond delay="1000"/>
                            </p:stCondLst>
                            <p:childTnLst>
                              <p:par>
                                <p:cTn id="24" presetID="42" presetClass="entr" presetSubtype="0" fill="hold" grpId="0" nodeType="afterEffect">
                                  <p:stCondLst>
                                    <p:cond delay="0"/>
                                  </p:stCondLst>
                                  <p:childTnLst>
                                    <p:set>
                                      <p:cBhvr>
                                        <p:cTn id="25" dur="1" fill="hold">
                                          <p:stCondLst>
                                            <p:cond delay="0"/>
                                          </p:stCondLst>
                                        </p:cTn>
                                        <p:tgtEl>
                                          <p:spTgt spid="59395">
                                            <p:txEl>
                                              <p:pRg st="3" end="3"/>
                                            </p:txEl>
                                          </p:spTgt>
                                        </p:tgtEl>
                                        <p:attrNameLst>
                                          <p:attrName>style.visibility</p:attrName>
                                        </p:attrNameLst>
                                      </p:cBhvr>
                                      <p:to>
                                        <p:strVal val="visible"/>
                                      </p:to>
                                    </p:set>
                                    <p:animEffect transition="in" filter="fade">
                                      <p:cBhvr>
                                        <p:cTn id="26" dur="1000"/>
                                        <p:tgtEl>
                                          <p:spTgt spid="59395">
                                            <p:txEl>
                                              <p:pRg st="3" end="3"/>
                                            </p:txEl>
                                          </p:spTgt>
                                        </p:tgtEl>
                                      </p:cBhvr>
                                    </p:animEffect>
                                    <p:anim calcmode="lin" valueType="num">
                                      <p:cBhvr>
                                        <p:cTn id="27" dur="1000" fill="hold"/>
                                        <p:tgtEl>
                                          <p:spTgt spid="59395">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5939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59395">
                                            <p:txEl>
                                              <p:pRg st="4" end="4"/>
                                            </p:txEl>
                                          </p:spTgt>
                                        </p:tgtEl>
                                        <p:attrNameLst>
                                          <p:attrName>style.visibility</p:attrName>
                                        </p:attrNameLst>
                                      </p:cBhvr>
                                      <p:to>
                                        <p:strVal val="visible"/>
                                      </p:to>
                                    </p:set>
                                    <p:animEffect transition="in" filter="fade">
                                      <p:cBhvr>
                                        <p:cTn id="33" dur="1000"/>
                                        <p:tgtEl>
                                          <p:spTgt spid="59395">
                                            <p:txEl>
                                              <p:pRg st="4" end="4"/>
                                            </p:txEl>
                                          </p:spTgt>
                                        </p:tgtEl>
                                      </p:cBhvr>
                                    </p:animEffect>
                                    <p:anim calcmode="lin" valueType="num">
                                      <p:cBhvr>
                                        <p:cTn id="34" dur="1000" fill="hold"/>
                                        <p:tgtEl>
                                          <p:spTgt spid="59395">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59395">
                                            <p:txEl>
                                              <p:pRg st="4" end="4"/>
                                            </p:txEl>
                                          </p:spTgt>
                                        </p:tgtEl>
                                        <p:attrNameLst>
                                          <p:attrName>ppt_y</p:attrName>
                                        </p:attrNameLst>
                                      </p:cBhvr>
                                      <p:tavLst>
                                        <p:tav tm="0">
                                          <p:val>
                                            <p:strVal val="#ppt_y+.1"/>
                                          </p:val>
                                        </p:tav>
                                        <p:tav tm="100000">
                                          <p:val>
                                            <p:strVal val="#ppt_y"/>
                                          </p:val>
                                        </p:tav>
                                      </p:tavLst>
                                    </p:anim>
                                  </p:childTnLst>
                                </p:cTn>
                              </p:par>
                            </p:childTnLst>
                          </p:cTn>
                        </p:par>
                        <p:par>
                          <p:cTn id="36" fill="hold" nodeType="afterGroup">
                            <p:stCondLst>
                              <p:cond delay="1000"/>
                            </p:stCondLst>
                            <p:childTnLst>
                              <p:par>
                                <p:cTn id="37" presetID="42" presetClass="entr" presetSubtype="0" fill="hold" grpId="0" nodeType="afterEffect">
                                  <p:stCondLst>
                                    <p:cond delay="0"/>
                                  </p:stCondLst>
                                  <p:childTnLst>
                                    <p:set>
                                      <p:cBhvr>
                                        <p:cTn id="38" dur="1" fill="hold">
                                          <p:stCondLst>
                                            <p:cond delay="0"/>
                                          </p:stCondLst>
                                        </p:cTn>
                                        <p:tgtEl>
                                          <p:spTgt spid="59395">
                                            <p:txEl>
                                              <p:pRg st="5" end="5"/>
                                            </p:txEl>
                                          </p:spTgt>
                                        </p:tgtEl>
                                        <p:attrNameLst>
                                          <p:attrName>style.visibility</p:attrName>
                                        </p:attrNameLst>
                                      </p:cBhvr>
                                      <p:to>
                                        <p:strVal val="visible"/>
                                      </p:to>
                                    </p:set>
                                    <p:animEffect transition="in" filter="fade">
                                      <p:cBhvr>
                                        <p:cTn id="39" dur="1000"/>
                                        <p:tgtEl>
                                          <p:spTgt spid="59395">
                                            <p:txEl>
                                              <p:pRg st="5" end="5"/>
                                            </p:txEl>
                                          </p:spTgt>
                                        </p:tgtEl>
                                      </p:cBhvr>
                                    </p:animEffect>
                                    <p:anim calcmode="lin" valueType="num">
                                      <p:cBhvr>
                                        <p:cTn id="40" dur="1000" fill="hold"/>
                                        <p:tgtEl>
                                          <p:spTgt spid="59395">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59395">
                                            <p:txEl>
                                              <p:pRg st="5" end="5"/>
                                            </p:txEl>
                                          </p:spTgt>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2000"/>
                            </p:stCondLst>
                            <p:childTnLst>
                              <p:par>
                                <p:cTn id="43" presetID="42" presetClass="entr" presetSubtype="0" fill="hold" grpId="0" nodeType="afterEffect">
                                  <p:stCondLst>
                                    <p:cond delay="0"/>
                                  </p:stCondLst>
                                  <p:childTnLst>
                                    <p:set>
                                      <p:cBhvr>
                                        <p:cTn id="44" dur="1" fill="hold">
                                          <p:stCondLst>
                                            <p:cond delay="0"/>
                                          </p:stCondLst>
                                        </p:cTn>
                                        <p:tgtEl>
                                          <p:spTgt spid="59395">
                                            <p:txEl>
                                              <p:pRg st="6" end="6"/>
                                            </p:txEl>
                                          </p:spTgt>
                                        </p:tgtEl>
                                        <p:attrNameLst>
                                          <p:attrName>style.visibility</p:attrName>
                                        </p:attrNameLst>
                                      </p:cBhvr>
                                      <p:to>
                                        <p:strVal val="visible"/>
                                      </p:to>
                                    </p:set>
                                    <p:animEffect transition="in" filter="fade">
                                      <p:cBhvr>
                                        <p:cTn id="45" dur="1000"/>
                                        <p:tgtEl>
                                          <p:spTgt spid="59395">
                                            <p:txEl>
                                              <p:pRg st="6" end="6"/>
                                            </p:txEl>
                                          </p:spTgt>
                                        </p:tgtEl>
                                      </p:cBhvr>
                                    </p:animEffect>
                                    <p:anim calcmode="lin" valueType="num">
                                      <p:cBhvr>
                                        <p:cTn id="46" dur="1000" fill="hold"/>
                                        <p:tgtEl>
                                          <p:spTgt spid="59395">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59395">
                                            <p:txEl>
                                              <p:pRg st="6" end="6"/>
                                            </p:txEl>
                                          </p:spTgt>
                                        </p:tgtEl>
                                        <p:attrNameLst>
                                          <p:attrName>ppt_y</p:attrName>
                                        </p:attrNameLst>
                                      </p:cBhvr>
                                      <p:tavLst>
                                        <p:tav tm="0">
                                          <p:val>
                                            <p:strVal val="#ppt_y+.1"/>
                                          </p:val>
                                        </p:tav>
                                        <p:tav tm="100000">
                                          <p:val>
                                            <p:strVal val="#ppt_y"/>
                                          </p:val>
                                        </p:tav>
                                      </p:tavLst>
                                    </p:anim>
                                  </p:childTnLst>
                                </p:cTn>
                              </p:par>
                            </p:childTnLst>
                          </p:cTn>
                        </p:par>
                        <p:par>
                          <p:cTn id="48" fill="hold" nodeType="afterGroup">
                            <p:stCondLst>
                              <p:cond delay="3000"/>
                            </p:stCondLst>
                            <p:childTnLst>
                              <p:par>
                                <p:cTn id="49" presetID="42" presetClass="entr" presetSubtype="0" fill="hold" grpId="0" nodeType="afterEffect">
                                  <p:stCondLst>
                                    <p:cond delay="0"/>
                                  </p:stCondLst>
                                  <p:childTnLst>
                                    <p:set>
                                      <p:cBhvr>
                                        <p:cTn id="50" dur="1" fill="hold">
                                          <p:stCondLst>
                                            <p:cond delay="0"/>
                                          </p:stCondLst>
                                        </p:cTn>
                                        <p:tgtEl>
                                          <p:spTgt spid="59395">
                                            <p:txEl>
                                              <p:pRg st="7" end="7"/>
                                            </p:txEl>
                                          </p:spTgt>
                                        </p:tgtEl>
                                        <p:attrNameLst>
                                          <p:attrName>style.visibility</p:attrName>
                                        </p:attrNameLst>
                                      </p:cBhvr>
                                      <p:to>
                                        <p:strVal val="visible"/>
                                      </p:to>
                                    </p:set>
                                    <p:animEffect transition="in" filter="fade">
                                      <p:cBhvr>
                                        <p:cTn id="51" dur="1000"/>
                                        <p:tgtEl>
                                          <p:spTgt spid="59395">
                                            <p:txEl>
                                              <p:pRg st="7" end="7"/>
                                            </p:txEl>
                                          </p:spTgt>
                                        </p:tgtEl>
                                      </p:cBhvr>
                                    </p:animEffect>
                                    <p:anim calcmode="lin" valueType="num">
                                      <p:cBhvr>
                                        <p:cTn id="52" dur="1000" fill="hold"/>
                                        <p:tgtEl>
                                          <p:spTgt spid="59395">
                                            <p:txEl>
                                              <p:pRg st="7" end="7"/>
                                            </p:txEl>
                                          </p:spTgt>
                                        </p:tgtEl>
                                        <p:attrNameLst>
                                          <p:attrName>ppt_x</p:attrName>
                                        </p:attrNameLst>
                                      </p:cBhvr>
                                      <p:tavLst>
                                        <p:tav tm="0">
                                          <p:val>
                                            <p:strVal val="#ppt_x"/>
                                          </p:val>
                                        </p:tav>
                                        <p:tav tm="100000">
                                          <p:val>
                                            <p:strVal val="#ppt_x"/>
                                          </p:val>
                                        </p:tav>
                                      </p:tavLst>
                                    </p:anim>
                                    <p:anim calcmode="lin" valueType="num">
                                      <p:cBhvr>
                                        <p:cTn id="53" dur="1000" fill="hold"/>
                                        <p:tgtEl>
                                          <p:spTgt spid="5939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59395">
                                            <p:txEl>
                                              <p:pRg st="8" end="8"/>
                                            </p:txEl>
                                          </p:spTgt>
                                        </p:tgtEl>
                                        <p:attrNameLst>
                                          <p:attrName>style.visibility</p:attrName>
                                        </p:attrNameLst>
                                      </p:cBhvr>
                                      <p:to>
                                        <p:strVal val="visible"/>
                                      </p:to>
                                    </p:set>
                                    <p:animEffect transition="in" filter="fade">
                                      <p:cBhvr>
                                        <p:cTn id="58" dur="1000"/>
                                        <p:tgtEl>
                                          <p:spTgt spid="59395">
                                            <p:txEl>
                                              <p:pRg st="8" end="8"/>
                                            </p:txEl>
                                          </p:spTgt>
                                        </p:tgtEl>
                                      </p:cBhvr>
                                    </p:animEffect>
                                    <p:anim calcmode="lin" valueType="num">
                                      <p:cBhvr>
                                        <p:cTn id="59" dur="1000" fill="hold"/>
                                        <p:tgtEl>
                                          <p:spTgt spid="59395">
                                            <p:txEl>
                                              <p:pRg st="8" end="8"/>
                                            </p:txEl>
                                          </p:spTgt>
                                        </p:tgtEl>
                                        <p:attrNameLst>
                                          <p:attrName>ppt_x</p:attrName>
                                        </p:attrNameLst>
                                      </p:cBhvr>
                                      <p:tavLst>
                                        <p:tav tm="0">
                                          <p:val>
                                            <p:strVal val="#ppt_x"/>
                                          </p:val>
                                        </p:tav>
                                        <p:tav tm="100000">
                                          <p:val>
                                            <p:strVal val="#ppt_x"/>
                                          </p:val>
                                        </p:tav>
                                      </p:tavLst>
                                    </p:anim>
                                    <p:anim calcmode="lin" valueType="num">
                                      <p:cBhvr>
                                        <p:cTn id="60" dur="1000" fill="hold"/>
                                        <p:tgtEl>
                                          <p:spTgt spid="59395">
                                            <p:txEl>
                                              <p:pRg st="8" end="8"/>
                                            </p:txEl>
                                          </p:spTgt>
                                        </p:tgtEl>
                                        <p:attrNameLst>
                                          <p:attrName>ppt_y</p:attrName>
                                        </p:attrNameLst>
                                      </p:cBhvr>
                                      <p:tavLst>
                                        <p:tav tm="0">
                                          <p:val>
                                            <p:strVal val="#ppt_y+.1"/>
                                          </p:val>
                                        </p:tav>
                                        <p:tav tm="100000">
                                          <p:val>
                                            <p:strVal val="#ppt_y"/>
                                          </p:val>
                                        </p:tav>
                                      </p:tavLst>
                                    </p:anim>
                                  </p:childTnLst>
                                </p:cTn>
                              </p:par>
                            </p:childTnLst>
                          </p:cTn>
                        </p:par>
                        <p:par>
                          <p:cTn id="61" fill="hold" nodeType="afterGroup">
                            <p:stCondLst>
                              <p:cond delay="1000"/>
                            </p:stCondLst>
                            <p:childTnLst>
                              <p:par>
                                <p:cTn id="62" presetID="42" presetClass="entr" presetSubtype="0" fill="hold" grpId="0" nodeType="afterEffect">
                                  <p:stCondLst>
                                    <p:cond delay="0"/>
                                  </p:stCondLst>
                                  <p:childTnLst>
                                    <p:set>
                                      <p:cBhvr>
                                        <p:cTn id="63" dur="1" fill="hold">
                                          <p:stCondLst>
                                            <p:cond delay="0"/>
                                          </p:stCondLst>
                                        </p:cTn>
                                        <p:tgtEl>
                                          <p:spTgt spid="59395">
                                            <p:txEl>
                                              <p:pRg st="9" end="9"/>
                                            </p:txEl>
                                          </p:spTgt>
                                        </p:tgtEl>
                                        <p:attrNameLst>
                                          <p:attrName>style.visibility</p:attrName>
                                        </p:attrNameLst>
                                      </p:cBhvr>
                                      <p:to>
                                        <p:strVal val="visible"/>
                                      </p:to>
                                    </p:set>
                                    <p:animEffect transition="in" filter="fade">
                                      <p:cBhvr>
                                        <p:cTn id="64" dur="1000"/>
                                        <p:tgtEl>
                                          <p:spTgt spid="59395">
                                            <p:txEl>
                                              <p:pRg st="9" end="9"/>
                                            </p:txEl>
                                          </p:spTgt>
                                        </p:tgtEl>
                                      </p:cBhvr>
                                    </p:animEffect>
                                    <p:anim calcmode="lin" valueType="num">
                                      <p:cBhvr>
                                        <p:cTn id="65" dur="1000" fill="hold"/>
                                        <p:tgtEl>
                                          <p:spTgt spid="59395">
                                            <p:txEl>
                                              <p:pRg st="9" end="9"/>
                                            </p:txEl>
                                          </p:spTgt>
                                        </p:tgtEl>
                                        <p:attrNameLst>
                                          <p:attrName>ppt_x</p:attrName>
                                        </p:attrNameLst>
                                      </p:cBhvr>
                                      <p:tavLst>
                                        <p:tav tm="0">
                                          <p:val>
                                            <p:strVal val="#ppt_x"/>
                                          </p:val>
                                        </p:tav>
                                        <p:tav tm="100000">
                                          <p:val>
                                            <p:strVal val="#ppt_x"/>
                                          </p:val>
                                        </p:tav>
                                      </p:tavLst>
                                    </p:anim>
                                    <p:anim calcmode="lin" valueType="num">
                                      <p:cBhvr>
                                        <p:cTn id="66" dur="1000" fill="hold"/>
                                        <p:tgtEl>
                                          <p:spTgt spid="59395">
                                            <p:txEl>
                                              <p:pRg st="9" end="9"/>
                                            </p:txEl>
                                          </p:spTgt>
                                        </p:tgtEl>
                                        <p:attrNameLst>
                                          <p:attrName>ppt_y</p:attrName>
                                        </p:attrNameLst>
                                      </p:cBhvr>
                                      <p:tavLst>
                                        <p:tav tm="0">
                                          <p:val>
                                            <p:strVal val="#ppt_y+.1"/>
                                          </p:val>
                                        </p:tav>
                                        <p:tav tm="100000">
                                          <p:val>
                                            <p:strVal val="#ppt_y"/>
                                          </p:val>
                                        </p:tav>
                                      </p:tavLst>
                                    </p:anim>
                                  </p:childTnLst>
                                </p:cTn>
                              </p:par>
                            </p:childTnLst>
                          </p:cTn>
                        </p:par>
                        <p:par>
                          <p:cTn id="67" fill="hold" nodeType="afterGroup">
                            <p:stCondLst>
                              <p:cond delay="2000"/>
                            </p:stCondLst>
                            <p:childTnLst>
                              <p:par>
                                <p:cTn id="68" presetID="42" presetClass="entr" presetSubtype="0" fill="hold" grpId="0" nodeType="afterEffect">
                                  <p:stCondLst>
                                    <p:cond delay="0"/>
                                  </p:stCondLst>
                                  <p:childTnLst>
                                    <p:set>
                                      <p:cBhvr>
                                        <p:cTn id="69" dur="1" fill="hold">
                                          <p:stCondLst>
                                            <p:cond delay="0"/>
                                          </p:stCondLst>
                                        </p:cTn>
                                        <p:tgtEl>
                                          <p:spTgt spid="59395">
                                            <p:txEl>
                                              <p:pRg st="10" end="10"/>
                                            </p:txEl>
                                          </p:spTgt>
                                        </p:tgtEl>
                                        <p:attrNameLst>
                                          <p:attrName>style.visibility</p:attrName>
                                        </p:attrNameLst>
                                      </p:cBhvr>
                                      <p:to>
                                        <p:strVal val="visible"/>
                                      </p:to>
                                    </p:set>
                                    <p:animEffect transition="in" filter="fade">
                                      <p:cBhvr>
                                        <p:cTn id="70" dur="1000"/>
                                        <p:tgtEl>
                                          <p:spTgt spid="59395">
                                            <p:txEl>
                                              <p:pRg st="10" end="10"/>
                                            </p:txEl>
                                          </p:spTgt>
                                        </p:tgtEl>
                                      </p:cBhvr>
                                    </p:animEffect>
                                    <p:anim calcmode="lin" valueType="num">
                                      <p:cBhvr>
                                        <p:cTn id="71" dur="1000" fill="hold"/>
                                        <p:tgtEl>
                                          <p:spTgt spid="59395">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59395">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fontAlgn="auto" hangingPunct="1">
              <a:spcAft>
                <a:spcPts val="0"/>
              </a:spcAft>
              <a:defRPr/>
            </a:pPr>
            <a:r>
              <a:rPr lang="en-US" altLang="en-US" b="1" dirty="0" smtClean="0"/>
              <a:t>More Gospels?</a:t>
            </a:r>
            <a:endParaRPr lang="en-US" altLang="en-US" dirty="0" smtClean="0"/>
          </a:p>
        </p:txBody>
      </p:sp>
      <p:sp>
        <p:nvSpPr>
          <p:cNvPr id="20484" name="Rectangle 3"/>
          <p:cNvSpPr>
            <a:spLocks noGrp="1" noChangeArrowheads="1"/>
          </p:cNvSpPr>
          <p:nvPr>
            <p:ph idx="1"/>
          </p:nvPr>
        </p:nvSpPr>
        <p:spPr/>
        <p:txBody>
          <a:bodyPr rtlCol="0">
            <a:normAutofit lnSpcReduction="10000"/>
          </a:bodyPr>
          <a:lstStyle/>
          <a:p>
            <a:pPr marL="182880" indent="-182880" eaLnBrk="1" fontAlgn="auto" hangingPunct="1">
              <a:spcAft>
                <a:spcPts val="0"/>
              </a:spcAft>
              <a:buFont typeface="Arial" pitchFamily="34" charset="0"/>
              <a:buChar char="•"/>
              <a:defRPr/>
            </a:pPr>
            <a:r>
              <a:rPr lang="en-US" altLang="en-US" dirty="0" smtClean="0"/>
              <a:t>Four "</a:t>
            </a:r>
            <a:r>
              <a:rPr lang="en-US" altLang="en-US" dirty="0" smtClean="0">
                <a:solidFill>
                  <a:schemeClr val="hlink"/>
                </a:solidFill>
              </a:rPr>
              <a:t>Canonical Gospels</a:t>
            </a:r>
            <a:r>
              <a:rPr lang="en-US" altLang="en-US" dirty="0" smtClean="0"/>
              <a:t>"</a:t>
            </a:r>
          </a:p>
          <a:p>
            <a:pPr lvl="1" indent="-182880" eaLnBrk="1" fontAlgn="auto" hangingPunct="1">
              <a:spcAft>
                <a:spcPts val="0"/>
              </a:spcAft>
              <a:buFont typeface="Arial" pitchFamily="34" charset="0"/>
              <a:buChar char="•"/>
              <a:defRPr/>
            </a:pPr>
            <a:r>
              <a:rPr lang="en-US" altLang="en-US" dirty="0" smtClean="0"/>
              <a:t>Matthew, Mark, Luke, John</a:t>
            </a:r>
          </a:p>
          <a:p>
            <a:pPr lvl="1" indent="-182880" eaLnBrk="1" fontAlgn="auto" hangingPunct="1">
              <a:spcAft>
                <a:spcPts val="0"/>
              </a:spcAft>
              <a:buFont typeface="Arial" pitchFamily="34" charset="0"/>
              <a:buChar char="•"/>
              <a:defRPr/>
            </a:pPr>
            <a:r>
              <a:rPr lang="en-US" altLang="en-US" dirty="0" smtClean="0"/>
              <a:t>Dates:  1</a:t>
            </a:r>
            <a:r>
              <a:rPr lang="en-US" altLang="en-US" baseline="30000" dirty="0" smtClean="0"/>
              <a:t>st</a:t>
            </a:r>
            <a:r>
              <a:rPr lang="en-US" altLang="en-US" dirty="0" smtClean="0"/>
              <a:t> century </a:t>
            </a:r>
            <a:r>
              <a:rPr lang="en-US" altLang="en-US" sz="2200" dirty="0" smtClean="0"/>
              <a:t>(60's – 90's)</a:t>
            </a:r>
          </a:p>
          <a:p>
            <a:pPr lvl="1" indent="-182880" eaLnBrk="1" fontAlgn="auto" hangingPunct="1">
              <a:spcAft>
                <a:spcPts val="0"/>
              </a:spcAft>
              <a:buFont typeface="Arial" pitchFamily="34" charset="0"/>
              <a:buChar char="•"/>
              <a:defRPr/>
            </a:pPr>
            <a:r>
              <a:rPr lang="en-US" altLang="en-US" dirty="0" smtClean="0"/>
              <a:t>Order?  </a:t>
            </a:r>
            <a:r>
              <a:rPr lang="en-US" altLang="en-US" b="1" dirty="0" smtClean="0"/>
              <a:t>Mark</a:t>
            </a:r>
            <a:r>
              <a:rPr lang="en-US" altLang="en-US" dirty="0" smtClean="0"/>
              <a:t> probably </a:t>
            </a:r>
            <a:r>
              <a:rPr lang="en-US" altLang="en-US" b="1" dirty="0" smtClean="0"/>
              <a:t>first</a:t>
            </a:r>
            <a:r>
              <a:rPr lang="en-US" altLang="en-US" dirty="0" smtClean="0"/>
              <a:t>, </a:t>
            </a:r>
            <a:br>
              <a:rPr lang="en-US" altLang="en-US" dirty="0" smtClean="0"/>
            </a:br>
            <a:r>
              <a:rPr lang="en-US" altLang="en-US" dirty="0" smtClean="0"/>
              <a:t>then Matthew, Luke;  John last</a:t>
            </a:r>
          </a:p>
          <a:p>
            <a:pPr lvl="1" indent="-182880" eaLnBrk="1" fontAlgn="auto" hangingPunct="1">
              <a:spcAft>
                <a:spcPts val="0"/>
              </a:spcAft>
              <a:buFont typeface="Arial" pitchFamily="34" charset="0"/>
              <a:buChar char="•"/>
              <a:defRPr/>
            </a:pPr>
            <a:endParaRPr lang="en-US" altLang="en-US" dirty="0" smtClean="0"/>
          </a:p>
          <a:p>
            <a:pPr marL="182880" indent="-182880" eaLnBrk="1" fontAlgn="auto" hangingPunct="1">
              <a:spcAft>
                <a:spcPts val="0"/>
              </a:spcAft>
              <a:buFont typeface="Arial" pitchFamily="34" charset="0"/>
              <a:buChar char="•"/>
              <a:defRPr/>
            </a:pPr>
            <a:r>
              <a:rPr lang="en-US" altLang="en-US" dirty="0" smtClean="0"/>
              <a:t>"</a:t>
            </a:r>
            <a:r>
              <a:rPr lang="en-US" altLang="en-US" dirty="0" smtClean="0">
                <a:solidFill>
                  <a:schemeClr val="hlink"/>
                </a:solidFill>
              </a:rPr>
              <a:t>Non-canonical Gospels</a:t>
            </a:r>
            <a:r>
              <a:rPr lang="en-US" altLang="en-US" dirty="0" smtClean="0"/>
              <a:t>"</a:t>
            </a:r>
          </a:p>
          <a:p>
            <a:pPr lvl="1" indent="-182880" eaLnBrk="1" fontAlgn="auto" hangingPunct="1">
              <a:spcAft>
                <a:spcPts val="0"/>
              </a:spcAft>
              <a:buFont typeface="Arial" pitchFamily="34" charset="0"/>
              <a:buChar char="•"/>
              <a:defRPr/>
            </a:pPr>
            <a:r>
              <a:rPr lang="en-US" altLang="en-US" i="1" dirty="0" smtClean="0"/>
              <a:t>Many</a:t>
            </a:r>
            <a:r>
              <a:rPr lang="en-US" altLang="en-US" dirty="0" smtClean="0"/>
              <a:t> other short books</a:t>
            </a:r>
          </a:p>
          <a:p>
            <a:pPr lvl="1" indent="-182880" eaLnBrk="1" fontAlgn="auto" hangingPunct="1">
              <a:spcAft>
                <a:spcPts val="0"/>
              </a:spcAft>
              <a:buFont typeface="Arial" pitchFamily="34" charset="0"/>
              <a:buChar char="•"/>
              <a:defRPr/>
            </a:pPr>
            <a:r>
              <a:rPr lang="en-US" altLang="en-US" dirty="0" smtClean="0"/>
              <a:t>mostly from 2</a:t>
            </a:r>
            <a:r>
              <a:rPr lang="en-US" altLang="en-US" baseline="30000" dirty="0" smtClean="0"/>
              <a:t>nd</a:t>
            </a:r>
            <a:r>
              <a:rPr lang="en-US" altLang="en-US" dirty="0" smtClean="0"/>
              <a:t> to 4</a:t>
            </a:r>
            <a:r>
              <a:rPr lang="en-US" altLang="en-US" baseline="30000" dirty="0" smtClean="0"/>
              <a:t>th</a:t>
            </a:r>
            <a:r>
              <a:rPr lang="en-US" altLang="en-US" dirty="0" smtClean="0"/>
              <a:t> cent.</a:t>
            </a:r>
          </a:p>
          <a:p>
            <a:pPr lvl="1" indent="-182880" eaLnBrk="1" fontAlgn="auto" hangingPunct="1">
              <a:spcAft>
                <a:spcPts val="0"/>
              </a:spcAft>
              <a:buFont typeface="Arial" pitchFamily="34" charset="0"/>
              <a:buChar char="•"/>
              <a:defRPr/>
            </a:pPr>
            <a:r>
              <a:rPr lang="en-US" altLang="en-US" dirty="0" smtClean="0"/>
              <a:t>about Jesus' life and/or his teachings</a:t>
            </a:r>
          </a:p>
          <a:p>
            <a:pPr lvl="1" indent="-182880" eaLnBrk="1" fontAlgn="auto" hangingPunct="1">
              <a:spcAft>
                <a:spcPts val="0"/>
              </a:spcAft>
              <a:buFont typeface="Arial" pitchFamily="34" charset="0"/>
              <a:buChar char="•"/>
              <a:defRPr/>
            </a:pPr>
            <a:r>
              <a:rPr lang="en-US" altLang="en-US" dirty="0" smtClean="0"/>
              <a:t>not all explicitly entitled “Gospel”</a:t>
            </a:r>
          </a:p>
        </p:txBody>
      </p:sp>
      <p:pic>
        <p:nvPicPr>
          <p:cNvPr id="27652" name="Picture 5" descr="4Ev-McElene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477000" y="1371600"/>
            <a:ext cx="2336800" cy="391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fontAlgn="auto" hangingPunct="1">
              <a:spcAft>
                <a:spcPts val="0"/>
              </a:spcAft>
              <a:defRPr/>
            </a:pPr>
            <a:r>
              <a:rPr lang="en-US" altLang="en-US" b="1" dirty="0"/>
              <a:t>Who Wrote the Gospels?</a:t>
            </a:r>
          </a:p>
        </p:txBody>
      </p:sp>
      <p:sp>
        <p:nvSpPr>
          <p:cNvPr id="28675" name="Rectangle 3"/>
          <p:cNvSpPr>
            <a:spLocks noGrp="1" noChangeArrowheads="1"/>
          </p:cNvSpPr>
          <p:nvPr>
            <p:ph type="body" idx="1"/>
          </p:nvPr>
        </p:nvSpPr>
        <p:spPr>
          <a:xfrm>
            <a:off x="457200" y="1600200"/>
            <a:ext cx="8229600" cy="5257800"/>
          </a:xfrm>
        </p:spPr>
        <p:txBody>
          <a:bodyPr/>
          <a:lstStyle/>
          <a:p>
            <a:pPr eaLnBrk="1" hangingPunct="1"/>
            <a:r>
              <a:rPr lang="en-US" altLang="en-US" sz="4000" dirty="0" smtClean="0"/>
              <a:t>Four Evangelists?   </a:t>
            </a:r>
            <a:r>
              <a:rPr lang="en-US" altLang="en-US" sz="4000" dirty="0" smtClean="0">
                <a:sym typeface="Wingdings" panose="05000000000000000000" pitchFamily="2" charset="2"/>
              </a:rPr>
              <a:t> </a:t>
            </a:r>
            <a:r>
              <a:rPr lang="en-US" altLang="en-US" sz="4000" dirty="0" smtClean="0"/>
              <a:t>Human?</a:t>
            </a:r>
          </a:p>
          <a:p>
            <a:pPr eaLnBrk="1" hangingPunct="1"/>
            <a:r>
              <a:rPr lang="en-US" altLang="en-US" sz="4000" dirty="0" smtClean="0"/>
              <a:t>God?  Holy Spirit?   </a:t>
            </a:r>
            <a:r>
              <a:rPr lang="en-US" altLang="en-US" sz="4000" dirty="0" smtClean="0">
                <a:sym typeface="Wingdings" panose="05000000000000000000" pitchFamily="2" charset="2"/>
              </a:rPr>
              <a:t> </a:t>
            </a:r>
            <a:r>
              <a:rPr lang="en-US" altLang="en-US" sz="4000" dirty="0" smtClean="0"/>
              <a:t>Divine?</a:t>
            </a:r>
          </a:p>
          <a:p>
            <a:pPr eaLnBrk="1" hangingPunct="1">
              <a:spcBef>
                <a:spcPts val="2400"/>
              </a:spcBef>
            </a:pPr>
            <a:r>
              <a:rPr lang="en-US" altLang="en-US" sz="4000" dirty="0" smtClean="0"/>
              <a:t>Catholic Answer: </a:t>
            </a:r>
            <a:br>
              <a:rPr lang="en-US" altLang="en-US" sz="4000" dirty="0" smtClean="0"/>
            </a:br>
            <a:r>
              <a:rPr lang="en-US" altLang="en-US" sz="4000" b="1" dirty="0" smtClean="0"/>
              <a:t>BOTH / AND</a:t>
            </a:r>
            <a:r>
              <a:rPr lang="en-US" altLang="en-US" sz="4000" dirty="0"/>
              <a:t>!</a:t>
            </a:r>
            <a:endParaRPr lang="en-US" altLang="en-US" sz="2000" dirty="0" smtClean="0"/>
          </a:p>
          <a:p>
            <a:pPr eaLnBrk="1" hangingPunct="1">
              <a:spcBef>
                <a:spcPts val="3000"/>
              </a:spcBef>
            </a:pPr>
            <a:r>
              <a:rPr lang="en-US" altLang="en-US" sz="4000" dirty="0" smtClean="0"/>
              <a:t>Doctrine of “Inspiration”</a:t>
            </a:r>
          </a:p>
          <a:p>
            <a:pPr eaLnBrk="1" hangingPunct="1"/>
            <a:r>
              <a:rPr lang="en-US" altLang="en-US" sz="4000" dirty="0" smtClean="0"/>
              <a:t>Historicity of the Gospels (PBC)</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fontAlgn="auto" hangingPunct="1">
              <a:spcAft>
                <a:spcPts val="0"/>
              </a:spcAft>
              <a:defRPr/>
            </a:pPr>
            <a:r>
              <a:rPr lang="en-US" altLang="en-US" b="1" dirty="0"/>
              <a:t>Who Wrote the Gospels?</a:t>
            </a:r>
          </a:p>
        </p:txBody>
      </p:sp>
      <p:sp>
        <p:nvSpPr>
          <p:cNvPr id="29699" name="Rectangle 3"/>
          <p:cNvSpPr>
            <a:spLocks noGrp="1" noChangeArrowheads="1"/>
          </p:cNvSpPr>
          <p:nvPr>
            <p:ph type="body" idx="1"/>
          </p:nvPr>
        </p:nvSpPr>
        <p:spPr>
          <a:xfrm>
            <a:off x="457200" y="1600200"/>
            <a:ext cx="8229600" cy="5257800"/>
          </a:xfrm>
        </p:spPr>
        <p:txBody>
          <a:bodyPr/>
          <a:lstStyle/>
          <a:p>
            <a:pPr eaLnBrk="1" hangingPunct="1"/>
            <a:r>
              <a:rPr lang="en-US" altLang="en-US" dirty="0" smtClean="0"/>
              <a:t>Greek Titles:  </a:t>
            </a:r>
            <a:r>
              <a:rPr lang="en-US" altLang="en-US" i="1" dirty="0" err="1" smtClean="0"/>
              <a:t>Euangelion</a:t>
            </a:r>
            <a:r>
              <a:rPr lang="en-US" altLang="en-US" i="1" dirty="0" smtClean="0"/>
              <a:t> </a:t>
            </a:r>
            <a:r>
              <a:rPr lang="en-US" altLang="en-US" b="1" i="1" dirty="0" smtClean="0"/>
              <a:t>KATA</a:t>
            </a:r>
            <a:r>
              <a:rPr lang="en-US" altLang="en-US" dirty="0" smtClean="0"/>
              <a:t>…</a:t>
            </a:r>
          </a:p>
          <a:p>
            <a:pPr lvl="1" eaLnBrk="1" hangingPunct="1"/>
            <a:r>
              <a:rPr lang="en-US" altLang="en-US" b="1" dirty="0" smtClean="0"/>
              <a:t>Not</a:t>
            </a:r>
            <a:r>
              <a:rPr lang="en-US" altLang="en-US" dirty="0" smtClean="0"/>
              <a:t> “Gospel </a:t>
            </a:r>
            <a:r>
              <a:rPr lang="en-US" altLang="en-US" b="1" dirty="0" smtClean="0"/>
              <a:t>OF</a:t>
            </a:r>
            <a:r>
              <a:rPr lang="en-US" altLang="en-US" dirty="0" smtClean="0"/>
              <a:t>…” </a:t>
            </a:r>
            <a:br>
              <a:rPr lang="en-US" altLang="en-US" dirty="0" smtClean="0"/>
            </a:br>
            <a:r>
              <a:rPr lang="en-US" altLang="en-US" b="1" dirty="0" smtClean="0"/>
              <a:t>but</a:t>
            </a:r>
            <a:r>
              <a:rPr lang="en-US" altLang="en-US" dirty="0" smtClean="0"/>
              <a:t> “Gospel </a:t>
            </a:r>
            <a:r>
              <a:rPr lang="en-US" altLang="en-US" b="1" u="sng" dirty="0" smtClean="0"/>
              <a:t>ACCORDING TO</a:t>
            </a:r>
            <a:r>
              <a:rPr lang="en-US" altLang="en-US" dirty="0" smtClean="0"/>
              <a:t> Mark”  </a:t>
            </a:r>
            <a:r>
              <a:rPr lang="en-US" altLang="en-US" sz="2400" dirty="0" smtClean="0"/>
              <a:t>(or Matt / Luke / John)</a:t>
            </a:r>
            <a:endParaRPr lang="en-US" altLang="en-US" dirty="0" smtClean="0"/>
          </a:p>
          <a:p>
            <a:pPr eaLnBrk="1" hangingPunct="1">
              <a:spcBef>
                <a:spcPts val="2400"/>
              </a:spcBef>
            </a:pPr>
            <a:r>
              <a:rPr lang="en-US" altLang="en-US" dirty="0" smtClean="0"/>
              <a:t>Four Evangelists’ Symbols:</a:t>
            </a:r>
          </a:p>
          <a:p>
            <a:pPr lvl="1" eaLnBrk="1" hangingPunct="1">
              <a:spcBef>
                <a:spcPts val="600"/>
              </a:spcBef>
            </a:pPr>
            <a:r>
              <a:rPr lang="en-US" altLang="en-US" b="1" dirty="0" smtClean="0"/>
              <a:t>Matthew</a:t>
            </a:r>
            <a:r>
              <a:rPr lang="en-US" altLang="en-US" dirty="0" smtClean="0"/>
              <a:t>: Angel</a:t>
            </a:r>
          </a:p>
          <a:p>
            <a:pPr lvl="1" eaLnBrk="1" hangingPunct="1">
              <a:spcBef>
                <a:spcPts val="600"/>
              </a:spcBef>
            </a:pPr>
            <a:r>
              <a:rPr lang="en-US" altLang="en-US" b="1" dirty="0" smtClean="0"/>
              <a:t>Mark</a:t>
            </a:r>
            <a:r>
              <a:rPr lang="en-US" altLang="en-US" dirty="0" smtClean="0"/>
              <a:t>: Lion</a:t>
            </a:r>
          </a:p>
          <a:p>
            <a:pPr lvl="1" eaLnBrk="1" hangingPunct="1">
              <a:spcBef>
                <a:spcPts val="600"/>
              </a:spcBef>
            </a:pPr>
            <a:r>
              <a:rPr lang="en-US" altLang="en-US" b="1" dirty="0" smtClean="0"/>
              <a:t>Luke</a:t>
            </a:r>
            <a:r>
              <a:rPr lang="en-US" altLang="en-US" dirty="0" smtClean="0"/>
              <a:t>: Ox</a:t>
            </a:r>
          </a:p>
          <a:p>
            <a:pPr lvl="1" eaLnBrk="1" hangingPunct="1">
              <a:spcBef>
                <a:spcPts val="600"/>
              </a:spcBef>
            </a:pPr>
            <a:r>
              <a:rPr lang="en-US" altLang="en-US" b="1" dirty="0" smtClean="0"/>
              <a:t>John</a:t>
            </a:r>
            <a:r>
              <a:rPr lang="en-US" altLang="en-US" dirty="0" smtClean="0"/>
              <a:t>: Eagle</a:t>
            </a:r>
          </a:p>
        </p:txBody>
      </p:sp>
      <p:pic>
        <p:nvPicPr>
          <p:cNvPr id="9218"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553200" y="3429000"/>
            <a:ext cx="2362200" cy="3246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5" descr="Mark-Lindisfarne"/>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a:xfrm>
            <a:off x="1557338" y="3475038"/>
            <a:ext cx="2633662" cy="3382962"/>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23" name="Picture 5" descr="Matt-Lindisfarn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47650" y="0"/>
            <a:ext cx="2562225" cy="3382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24" name="Picture 5" descr="Luke-Lindisfarn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648200" y="-30163"/>
            <a:ext cx="2541588" cy="3382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25" name="Picture 5" descr="John-Lindisfarne"/>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324600" y="3429000"/>
            <a:ext cx="2590800" cy="3382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fontAlgn="auto" hangingPunct="1">
              <a:spcAft>
                <a:spcPts val="0"/>
              </a:spcAft>
              <a:defRPr/>
            </a:pPr>
            <a:r>
              <a:rPr lang="en-US" altLang="en-US" dirty="0" smtClean="0"/>
              <a:t>Four-fold Role of Evangelists as Authors</a:t>
            </a:r>
          </a:p>
        </p:txBody>
      </p:sp>
      <p:sp>
        <p:nvSpPr>
          <p:cNvPr id="10244" name="Rectangle 3"/>
          <p:cNvSpPr>
            <a:spLocks noGrp="1" noChangeArrowheads="1"/>
          </p:cNvSpPr>
          <p:nvPr>
            <p:ph idx="1"/>
          </p:nvPr>
        </p:nvSpPr>
        <p:spPr>
          <a:xfrm>
            <a:off x="228600" y="1447800"/>
            <a:ext cx="8915400" cy="5334000"/>
          </a:xfrm>
        </p:spPr>
        <p:txBody>
          <a:bodyPr rtlCol="0">
            <a:noAutofit/>
          </a:bodyPr>
          <a:lstStyle/>
          <a:p>
            <a:pPr marL="609600" indent="-609600" eaLnBrk="1" fontAlgn="auto" hangingPunct="1">
              <a:spcAft>
                <a:spcPts val="0"/>
              </a:spcAft>
              <a:buFont typeface="Arial" charset="0"/>
              <a:buNone/>
              <a:defRPr/>
            </a:pPr>
            <a:r>
              <a:rPr lang="en-US" altLang="en-US" sz="2700" dirty="0" smtClean="0"/>
              <a:t>Based </a:t>
            </a:r>
            <a:r>
              <a:rPr lang="en-US" altLang="en-US" sz="2700" dirty="0"/>
              <a:t>on Vatican II: </a:t>
            </a:r>
            <a:r>
              <a:rPr lang="en-US" altLang="en-US" sz="2700" i="1" dirty="0"/>
              <a:t>Dei Verbum</a:t>
            </a:r>
          </a:p>
          <a:p>
            <a:pPr marL="182880" indent="-182880" eaLnBrk="1" fontAlgn="auto" hangingPunct="1">
              <a:spcBef>
                <a:spcPts val="1800"/>
              </a:spcBef>
              <a:spcAft>
                <a:spcPts val="0"/>
              </a:spcAft>
              <a:buFont typeface="Arial" pitchFamily="34" charset="0"/>
              <a:buChar char="•"/>
              <a:defRPr/>
            </a:pPr>
            <a:r>
              <a:rPr lang="en-US" sz="3200" b="1" i="1" dirty="0" smtClean="0">
                <a:latin typeface="Arial Narrow" panose="020B0606020202030204" pitchFamily="34" charset="0"/>
              </a:rPr>
              <a:t>Selectors</a:t>
            </a:r>
            <a:r>
              <a:rPr lang="en-US" sz="3200" b="1" dirty="0" smtClean="0">
                <a:latin typeface="Arial Narrow" panose="020B0606020202030204" pitchFamily="34" charset="0"/>
              </a:rPr>
              <a:t> </a:t>
            </a:r>
            <a:r>
              <a:rPr lang="en-US" sz="2700" dirty="0" smtClean="0">
                <a:latin typeface="Arial Narrow" panose="020B0606020202030204" pitchFamily="34" charset="0"/>
              </a:rPr>
              <a:t>– from among the many things Jesus said and did, they chose which stories they wanted to include and which to omit.</a:t>
            </a:r>
            <a:endParaRPr lang="en-US" sz="2700" dirty="0">
              <a:latin typeface="Arial Narrow" panose="020B0606020202030204" pitchFamily="34" charset="0"/>
            </a:endParaRPr>
          </a:p>
          <a:p>
            <a:pPr marL="182880" indent="-182880" eaLnBrk="1" fontAlgn="auto" hangingPunct="1">
              <a:spcBef>
                <a:spcPts val="1800"/>
              </a:spcBef>
              <a:spcAft>
                <a:spcPts val="0"/>
              </a:spcAft>
              <a:buFont typeface="Arial" pitchFamily="34" charset="0"/>
              <a:buChar char="•"/>
              <a:defRPr/>
            </a:pPr>
            <a:r>
              <a:rPr lang="en-US" sz="3200" b="1" i="1" dirty="0">
                <a:latin typeface="Arial Narrow" panose="020B0606020202030204" pitchFamily="34" charset="0"/>
              </a:rPr>
              <a:t>Arrangers</a:t>
            </a:r>
            <a:r>
              <a:rPr lang="en-US" sz="3200" b="1" dirty="0">
                <a:latin typeface="Arial Narrow" panose="020B0606020202030204" pitchFamily="34" charset="0"/>
              </a:rPr>
              <a:t> </a:t>
            </a:r>
            <a:r>
              <a:rPr lang="en-US" sz="2700" dirty="0">
                <a:latin typeface="Arial Narrow" panose="020B0606020202030204" pitchFamily="34" charset="0"/>
              </a:rPr>
              <a:t>– they organized </a:t>
            </a:r>
            <a:r>
              <a:rPr lang="en-US" sz="2700" dirty="0" smtClean="0">
                <a:latin typeface="Arial Narrow" panose="020B0606020202030204" pitchFamily="34" charset="0"/>
              </a:rPr>
              <a:t>materials </a:t>
            </a:r>
            <a:r>
              <a:rPr lang="en-US" sz="2700" dirty="0">
                <a:latin typeface="Arial Narrow" panose="020B0606020202030204" pitchFamily="34" charset="0"/>
              </a:rPr>
              <a:t>in a particular sequence, not necessarily chronologically but often in thematic blocks.</a:t>
            </a:r>
          </a:p>
          <a:p>
            <a:pPr marL="182880" indent="-182880" eaLnBrk="1" fontAlgn="auto" hangingPunct="1">
              <a:spcBef>
                <a:spcPts val="1800"/>
              </a:spcBef>
              <a:spcAft>
                <a:spcPts val="0"/>
              </a:spcAft>
              <a:buFont typeface="Arial" pitchFamily="34" charset="0"/>
              <a:buChar char="•"/>
              <a:defRPr/>
            </a:pPr>
            <a:r>
              <a:rPr lang="en-US" sz="3200" b="1" i="1" dirty="0">
                <a:latin typeface="Arial Narrow" panose="020B0606020202030204" pitchFamily="34" charset="0"/>
              </a:rPr>
              <a:t>Shapers</a:t>
            </a:r>
            <a:r>
              <a:rPr lang="en-US" sz="3200" b="1" dirty="0">
                <a:latin typeface="Arial Narrow" panose="020B0606020202030204" pitchFamily="34" charset="0"/>
              </a:rPr>
              <a:t> </a:t>
            </a:r>
            <a:r>
              <a:rPr lang="en-US" sz="2700" dirty="0">
                <a:latin typeface="Arial Narrow" panose="020B0606020202030204" pitchFamily="34" charset="0"/>
              </a:rPr>
              <a:t>– they adapted and edited the individual stories from their sources so as to emphasize the themes they wanted to stress.</a:t>
            </a:r>
          </a:p>
          <a:p>
            <a:pPr marL="182880" indent="-182880" eaLnBrk="1" fontAlgn="auto" hangingPunct="1">
              <a:spcBef>
                <a:spcPts val="1800"/>
              </a:spcBef>
              <a:spcAft>
                <a:spcPts val="0"/>
              </a:spcAft>
              <a:buFont typeface="Arial" pitchFamily="34" charset="0"/>
              <a:buChar char="•"/>
              <a:defRPr/>
            </a:pPr>
            <a:r>
              <a:rPr lang="en-US" sz="3200" b="1" i="1" dirty="0">
                <a:latin typeface="Arial Narrow" panose="020B0606020202030204" pitchFamily="34" charset="0"/>
              </a:rPr>
              <a:t>Proclaimers</a:t>
            </a:r>
            <a:r>
              <a:rPr lang="en-US" sz="3200" b="1" dirty="0">
                <a:latin typeface="Arial Narrow" panose="020B0606020202030204" pitchFamily="34" charset="0"/>
              </a:rPr>
              <a:t> </a:t>
            </a:r>
            <a:r>
              <a:rPr lang="en-US" sz="2700" dirty="0">
                <a:latin typeface="Arial Narrow" panose="020B0606020202030204" pitchFamily="34" charset="0"/>
              </a:rPr>
              <a:t>– they were not objective historians, but preached the “good news” about Jesus in ways appropriate to their audiences</a:t>
            </a:r>
            <a:r>
              <a:rPr lang="en-US" sz="2700" dirty="0" smtClean="0">
                <a:latin typeface="Arial Narrow" panose="020B0606020202030204" pitchFamily="34" charset="0"/>
              </a:rPr>
              <a:t>.</a:t>
            </a:r>
            <a:endParaRPr lang="en-US" sz="2700" dirty="0">
              <a:latin typeface="Arial Narrow" panose="020B0606020202030204"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Rectangle 3"/>
          <p:cNvSpPr>
            <a:spLocks noGrp="1" noChangeArrowheads="1"/>
          </p:cNvSpPr>
          <p:nvPr>
            <p:ph type="body" idx="1"/>
          </p:nvPr>
        </p:nvSpPr>
        <p:spPr>
          <a:xfrm>
            <a:off x="228600" y="1447800"/>
            <a:ext cx="8915400" cy="5334000"/>
          </a:xfrm>
        </p:spPr>
        <p:txBody>
          <a:bodyPr/>
          <a:lstStyle/>
          <a:p>
            <a:pPr eaLnBrk="1" hangingPunct="1"/>
            <a:r>
              <a:rPr lang="en-US" altLang="en-US" dirty="0" smtClean="0"/>
              <a:t>Is there even an “original text”?</a:t>
            </a:r>
          </a:p>
          <a:p>
            <a:pPr lvl="1" eaLnBrk="1" hangingPunct="1"/>
            <a:r>
              <a:rPr lang="en-US" altLang="en-US" dirty="0" smtClean="0"/>
              <a:t>Ongoing interplay between live preaching</a:t>
            </a:r>
            <a:br>
              <a:rPr lang="en-US" altLang="en-US" dirty="0" smtClean="0"/>
            </a:br>
            <a:r>
              <a:rPr lang="en-US" altLang="en-US" dirty="0" smtClean="0"/>
              <a:t>and written/expanded “performance notes”</a:t>
            </a:r>
          </a:p>
          <a:p>
            <a:pPr eaLnBrk="1" hangingPunct="1">
              <a:spcBef>
                <a:spcPts val="2400"/>
              </a:spcBef>
            </a:pPr>
            <a:r>
              <a:rPr lang="en-US" altLang="en-US" sz="3400" dirty="0" smtClean="0"/>
              <a:t>One author? Multiple authors? Final author?</a:t>
            </a:r>
          </a:p>
          <a:p>
            <a:pPr lvl="1" eaLnBrk="1" hangingPunct="1"/>
            <a:r>
              <a:rPr lang="en-US" altLang="en-US" dirty="0" smtClean="0"/>
              <a:t>Aramaic Matthew?  vs. Final/canonical Mt?</a:t>
            </a:r>
          </a:p>
          <a:p>
            <a:pPr lvl="1" eaLnBrk="1" hangingPunct="1"/>
            <a:r>
              <a:rPr lang="en-US" altLang="en-US" dirty="0" smtClean="0"/>
              <a:t>Proto-Luke?  vs. Final/canonical Luke (&amp;Acts)</a:t>
            </a:r>
          </a:p>
          <a:p>
            <a:pPr lvl="1" eaLnBrk="1" hangingPunct="1"/>
            <a:r>
              <a:rPr lang="en-US" altLang="en-US" b="1" dirty="0" smtClean="0"/>
              <a:t>Early edition(s) of Mark  vs. later editions</a:t>
            </a:r>
          </a:p>
          <a:p>
            <a:pPr lvl="1" eaLnBrk="1" hangingPunct="1"/>
            <a:r>
              <a:rPr lang="en-US" altLang="en-US" dirty="0" smtClean="0"/>
              <a:t>Early edition(s) of John  vs. later editions</a:t>
            </a:r>
          </a:p>
        </p:txBody>
      </p:sp>
      <p:sp>
        <p:nvSpPr>
          <p:cNvPr id="23554" name="Rectangle 2"/>
          <p:cNvSpPr>
            <a:spLocks noGrp="1" noChangeArrowheads="1"/>
          </p:cNvSpPr>
          <p:nvPr>
            <p:ph type="title"/>
          </p:nvPr>
        </p:nvSpPr>
        <p:spPr/>
        <p:txBody>
          <a:bodyPr/>
          <a:lstStyle/>
          <a:p>
            <a:pPr eaLnBrk="1" fontAlgn="auto" hangingPunct="1">
              <a:spcAft>
                <a:spcPts val="0"/>
              </a:spcAft>
              <a:defRPr/>
            </a:pPr>
            <a:r>
              <a:rPr lang="en-US" altLang="en-US" b="1" dirty="0" smtClean="0"/>
              <a:t>Rethink Gospel Formation</a:t>
            </a:r>
            <a:endParaRPr lang="en-US" altLang="en-US"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randombar(horizontal)">
                                      <p:cBhvr>
                                        <p:cTn id="7" dur="500"/>
                                        <p:tgtEl>
                                          <p:spTgt spid="23555">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animEffect transition="in" filter="randombar(horizontal)">
                                      <p:cBhvr>
                                        <p:cTn id="11" dur="500"/>
                                        <p:tgtEl>
                                          <p:spTgt spid="23555">
                                            <p:txEl>
                                              <p:pRg st="1" end="1"/>
                                            </p:txEl>
                                          </p:spTgt>
                                        </p:tgtEl>
                                      </p:cBhvr>
                                    </p:animEffect>
                                  </p:childTnLst>
                                </p:cTn>
                              </p:par>
                            </p:childTnLst>
                          </p:cTn>
                        </p:par>
                      </p:childTnLst>
                    </p:cTn>
                  </p:par>
                  <p:par>
                    <p:cTn id="12" fill="hold">
                      <p:stCondLst>
                        <p:cond delay="indefinite"/>
                      </p:stCondLst>
                      <p:childTnLst>
                        <p:par>
                          <p:cTn id="13" fill="hold" nodeType="withGroup">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23555">
                                            <p:txEl>
                                              <p:pRg st="2" end="2"/>
                                            </p:txEl>
                                          </p:spTgt>
                                        </p:tgtEl>
                                        <p:attrNameLst>
                                          <p:attrName>style.visibility</p:attrName>
                                        </p:attrNameLst>
                                      </p:cBhvr>
                                      <p:to>
                                        <p:strVal val="visible"/>
                                      </p:to>
                                    </p:set>
                                    <p:animEffect transition="in" filter="randombar(horizontal)">
                                      <p:cBhvr>
                                        <p:cTn id="16" dur="500"/>
                                        <p:tgtEl>
                                          <p:spTgt spid="23555">
                                            <p:txEl>
                                              <p:pRg st="2" end="2"/>
                                            </p:txEl>
                                          </p:spTgt>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23555">
                                            <p:txEl>
                                              <p:pRg st="3" end="3"/>
                                            </p:txEl>
                                          </p:spTgt>
                                        </p:tgtEl>
                                        <p:attrNameLst>
                                          <p:attrName>style.visibility</p:attrName>
                                        </p:attrNameLst>
                                      </p:cBhvr>
                                      <p:to>
                                        <p:strVal val="visible"/>
                                      </p:to>
                                    </p:set>
                                    <p:animEffect transition="in" filter="randombar(horizontal)">
                                      <p:cBhvr>
                                        <p:cTn id="20" dur="500"/>
                                        <p:tgtEl>
                                          <p:spTgt spid="23555">
                                            <p:txEl>
                                              <p:pRg st="3" end="3"/>
                                            </p:txEl>
                                          </p:spTgt>
                                        </p:tgtEl>
                                      </p:cBhvr>
                                    </p:animEffect>
                                  </p:childTnLst>
                                </p:cTn>
                              </p:par>
                            </p:childTnLst>
                          </p:cTn>
                        </p:par>
                        <p:par>
                          <p:cTn id="21" fill="hold">
                            <p:stCondLst>
                              <p:cond delay="1000"/>
                            </p:stCondLst>
                            <p:childTnLst>
                              <p:par>
                                <p:cTn id="22" presetID="14" presetClass="entr" presetSubtype="10" fill="hold" grpId="0" nodeType="afterEffect">
                                  <p:stCondLst>
                                    <p:cond delay="0"/>
                                  </p:stCondLst>
                                  <p:childTnLst>
                                    <p:set>
                                      <p:cBhvr>
                                        <p:cTn id="23" dur="1" fill="hold">
                                          <p:stCondLst>
                                            <p:cond delay="0"/>
                                          </p:stCondLst>
                                        </p:cTn>
                                        <p:tgtEl>
                                          <p:spTgt spid="23555">
                                            <p:txEl>
                                              <p:pRg st="4" end="4"/>
                                            </p:txEl>
                                          </p:spTgt>
                                        </p:tgtEl>
                                        <p:attrNameLst>
                                          <p:attrName>style.visibility</p:attrName>
                                        </p:attrNameLst>
                                      </p:cBhvr>
                                      <p:to>
                                        <p:strVal val="visible"/>
                                      </p:to>
                                    </p:set>
                                    <p:animEffect transition="in" filter="randombar(horizontal)">
                                      <p:cBhvr>
                                        <p:cTn id="24" dur="500"/>
                                        <p:tgtEl>
                                          <p:spTgt spid="23555">
                                            <p:txEl>
                                              <p:pRg st="4" end="4"/>
                                            </p:txEl>
                                          </p:spTgt>
                                        </p:tgtEl>
                                      </p:cBhvr>
                                    </p:animEffect>
                                  </p:childTnLst>
                                </p:cTn>
                              </p:par>
                            </p:childTnLst>
                          </p:cTn>
                        </p:par>
                        <p:par>
                          <p:cTn id="25" fill="hold">
                            <p:stCondLst>
                              <p:cond delay="1500"/>
                            </p:stCondLst>
                            <p:childTnLst>
                              <p:par>
                                <p:cTn id="26" presetID="14" presetClass="entr" presetSubtype="10" fill="hold" grpId="0" nodeType="afterEffect">
                                  <p:stCondLst>
                                    <p:cond delay="0"/>
                                  </p:stCondLst>
                                  <p:childTnLst>
                                    <p:set>
                                      <p:cBhvr>
                                        <p:cTn id="27" dur="1" fill="hold">
                                          <p:stCondLst>
                                            <p:cond delay="0"/>
                                          </p:stCondLst>
                                        </p:cTn>
                                        <p:tgtEl>
                                          <p:spTgt spid="23555">
                                            <p:txEl>
                                              <p:pRg st="5" end="5"/>
                                            </p:txEl>
                                          </p:spTgt>
                                        </p:tgtEl>
                                        <p:attrNameLst>
                                          <p:attrName>style.visibility</p:attrName>
                                        </p:attrNameLst>
                                      </p:cBhvr>
                                      <p:to>
                                        <p:strVal val="visible"/>
                                      </p:to>
                                    </p:set>
                                    <p:animEffect transition="in" filter="randombar(horizontal)">
                                      <p:cBhvr>
                                        <p:cTn id="28" dur="500"/>
                                        <p:tgtEl>
                                          <p:spTgt spid="23555">
                                            <p:txEl>
                                              <p:pRg st="5" end="5"/>
                                            </p:txEl>
                                          </p:spTgt>
                                        </p:tgtEl>
                                      </p:cBhvr>
                                    </p:animEffect>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23555">
                                            <p:txEl>
                                              <p:pRg st="6" end="6"/>
                                            </p:txEl>
                                          </p:spTgt>
                                        </p:tgtEl>
                                        <p:attrNameLst>
                                          <p:attrName>style.visibility</p:attrName>
                                        </p:attrNameLst>
                                      </p:cBhvr>
                                      <p:to>
                                        <p:strVal val="visible"/>
                                      </p:to>
                                    </p:set>
                                    <p:animEffect transition="in" filter="randombar(horizontal)">
                                      <p:cBhvr>
                                        <p:cTn id="32" dur="500"/>
                                        <p:tgtEl>
                                          <p:spTgt spid="2355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body" idx="1"/>
          </p:nvPr>
        </p:nvSpPr>
        <p:spPr>
          <a:xfrm>
            <a:off x="228600" y="1447800"/>
            <a:ext cx="8915400" cy="5334000"/>
          </a:xfrm>
        </p:spPr>
        <p:txBody>
          <a:bodyPr/>
          <a:lstStyle/>
          <a:p>
            <a:pPr eaLnBrk="1" hangingPunct="1"/>
            <a:r>
              <a:rPr lang="en-US" altLang="en-US" dirty="0" smtClean="0"/>
              <a:t>Traditional Bias: “Apostolic Witness”</a:t>
            </a:r>
          </a:p>
          <a:p>
            <a:pPr lvl="1" eaLnBrk="1" hangingPunct="1"/>
            <a:r>
              <a:rPr lang="en-US" altLang="en-US" dirty="0" smtClean="0"/>
              <a:t>Matthew and John were apostles, thus the most historical</a:t>
            </a:r>
          </a:p>
          <a:p>
            <a:pPr lvl="1" eaLnBrk="1" hangingPunct="1"/>
            <a:r>
              <a:rPr lang="en-US" altLang="en-US" dirty="0" smtClean="0"/>
              <a:t>Mark and Luke were later, thus slightly less important</a:t>
            </a:r>
          </a:p>
          <a:p>
            <a:pPr eaLnBrk="1" hangingPunct="1">
              <a:spcBef>
                <a:spcPts val="2400"/>
              </a:spcBef>
            </a:pPr>
            <a:r>
              <a:rPr lang="en-US" altLang="en-US" dirty="0" smtClean="0"/>
              <a:t>Modern Bias: “</a:t>
            </a:r>
            <a:r>
              <a:rPr lang="en-US" altLang="en-US" dirty="0" err="1" smtClean="0"/>
              <a:t>Markan</a:t>
            </a:r>
            <a:r>
              <a:rPr lang="en-US" altLang="en-US" dirty="0" smtClean="0"/>
              <a:t> Priority”</a:t>
            </a:r>
          </a:p>
          <a:p>
            <a:pPr lvl="1" eaLnBrk="1" hangingPunct="1"/>
            <a:r>
              <a:rPr lang="en-US" altLang="en-US" dirty="0" smtClean="0"/>
              <a:t>Mark is earliest, thus most historical</a:t>
            </a:r>
          </a:p>
          <a:p>
            <a:pPr lvl="1" eaLnBrk="1" hangingPunct="1"/>
            <a:r>
              <a:rPr lang="en-US" altLang="en-US" dirty="0" smtClean="0"/>
              <a:t>John is latest, thus least historical</a:t>
            </a:r>
          </a:p>
          <a:p>
            <a:pPr eaLnBrk="1" hangingPunct="1"/>
            <a:r>
              <a:rPr lang="en-US" altLang="en-US" dirty="0" smtClean="0"/>
              <a:t>Today:  Apply the Both/And Approach:</a:t>
            </a:r>
          </a:p>
          <a:p>
            <a:pPr lvl="1" eaLnBrk="1" hangingPunct="1"/>
            <a:r>
              <a:rPr lang="en-US" altLang="en-US" dirty="0" smtClean="0"/>
              <a:t>All FOUR Gospels contain  BOTH History  AND Theology</a:t>
            </a:r>
          </a:p>
          <a:p>
            <a:pPr lvl="1" eaLnBrk="1" hangingPunct="1"/>
            <a:r>
              <a:rPr lang="en-US" altLang="en-US" b="1" dirty="0" smtClean="0"/>
              <a:t>MARK</a:t>
            </a:r>
            <a:r>
              <a:rPr lang="en-US" altLang="en-US" dirty="0" smtClean="0"/>
              <a:t> is </a:t>
            </a:r>
            <a:r>
              <a:rPr lang="en-US" altLang="en-US" b="1" dirty="0" smtClean="0"/>
              <a:t>both </a:t>
            </a:r>
            <a:r>
              <a:rPr lang="en-US" altLang="en-US" b="1" u="sng" dirty="0" smtClean="0"/>
              <a:t>historical</a:t>
            </a:r>
            <a:r>
              <a:rPr lang="en-US" altLang="en-US" b="1" dirty="0" smtClean="0"/>
              <a:t>  and </a:t>
            </a:r>
            <a:r>
              <a:rPr lang="en-US" altLang="en-US" b="1" u="sng" dirty="0" smtClean="0"/>
              <a:t>theological</a:t>
            </a:r>
          </a:p>
        </p:txBody>
      </p:sp>
      <p:sp>
        <p:nvSpPr>
          <p:cNvPr id="33794" name="Rectangle 2"/>
          <p:cNvSpPr>
            <a:spLocks noGrp="1" noChangeArrowheads="1"/>
          </p:cNvSpPr>
          <p:nvPr>
            <p:ph type="title"/>
          </p:nvPr>
        </p:nvSpPr>
        <p:spPr/>
        <p:txBody>
          <a:bodyPr/>
          <a:lstStyle/>
          <a:p>
            <a:pPr eaLnBrk="1" fontAlgn="auto" hangingPunct="1">
              <a:spcAft>
                <a:spcPts val="0"/>
              </a:spcAft>
              <a:defRPr/>
            </a:pPr>
            <a:r>
              <a:rPr lang="en-US" altLang="en-US" b="1" dirty="0" err="1" smtClean="0"/>
              <a:t>Synoptics</a:t>
            </a:r>
            <a:r>
              <a:rPr lang="en-US" altLang="en-US" b="1" dirty="0" smtClean="0"/>
              <a:t> vs. John</a:t>
            </a:r>
            <a:endParaRPr lang="en-US" altLang="en-US"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p:txBody>
          <a:bodyPr/>
          <a:lstStyle/>
          <a:p>
            <a:pPr eaLnBrk="1" hangingPunct="1"/>
            <a:r>
              <a:rPr lang="en-US" altLang="en-US" b="1" dirty="0" smtClean="0"/>
              <a:t>Full-color Scheme</a:t>
            </a:r>
            <a:r>
              <a:rPr lang="en-US" altLang="en-US" sz="2800" dirty="0" smtClean="0"/>
              <a:t>  </a:t>
            </a:r>
            <a:r>
              <a:rPr lang="en-US" altLang="en-US" sz="2400" dirty="0" smtClean="0"/>
              <a:t>(on my website &amp; handouts)</a:t>
            </a:r>
            <a:endParaRPr lang="en-US" altLang="en-US" dirty="0" smtClean="0"/>
          </a:p>
          <a:p>
            <a:pPr lvl="1" eaLnBrk="1" hangingPunct="1"/>
            <a:r>
              <a:rPr lang="en-US" altLang="en-US" b="1" dirty="0" smtClean="0"/>
              <a:t>MARK</a:t>
            </a:r>
            <a:r>
              <a:rPr lang="en-US" altLang="en-US" dirty="0" smtClean="0"/>
              <a:t> = Yellow</a:t>
            </a:r>
          </a:p>
          <a:p>
            <a:pPr lvl="1" eaLnBrk="1" hangingPunct="1"/>
            <a:r>
              <a:rPr lang="en-US" altLang="en-US" b="1" dirty="0" smtClean="0"/>
              <a:t>Matthew</a:t>
            </a:r>
            <a:r>
              <a:rPr lang="en-US" altLang="en-US" dirty="0" smtClean="0"/>
              <a:t> = Red</a:t>
            </a:r>
          </a:p>
          <a:p>
            <a:pPr lvl="1" eaLnBrk="1" hangingPunct="1"/>
            <a:r>
              <a:rPr lang="en-US" altLang="en-US" b="1" dirty="0" smtClean="0"/>
              <a:t>Luke</a:t>
            </a:r>
            <a:r>
              <a:rPr lang="en-US" altLang="en-US" dirty="0" smtClean="0"/>
              <a:t> = Blue</a:t>
            </a:r>
          </a:p>
          <a:p>
            <a:pPr lvl="1" eaLnBrk="1" hangingPunct="1"/>
            <a:r>
              <a:rPr lang="en-US" altLang="en-US" b="1" dirty="0" smtClean="0"/>
              <a:t>John</a:t>
            </a:r>
            <a:r>
              <a:rPr lang="en-US" altLang="en-US" dirty="0" smtClean="0"/>
              <a:t> = Grey (or Brown)</a:t>
            </a:r>
          </a:p>
          <a:p>
            <a:pPr eaLnBrk="1" hangingPunct="1">
              <a:spcBef>
                <a:spcPts val="2400"/>
              </a:spcBef>
            </a:pPr>
            <a:r>
              <a:rPr lang="en-US" altLang="en-US" b="1" dirty="0" smtClean="0"/>
              <a:t>Study Vertically and Horizontally</a:t>
            </a:r>
          </a:p>
          <a:p>
            <a:pPr lvl="1" eaLnBrk="1" hangingPunct="1"/>
            <a:r>
              <a:rPr lang="en-US" altLang="en-US" b="1" dirty="0" smtClean="0"/>
              <a:t>Vertically</a:t>
            </a:r>
            <a:r>
              <a:rPr lang="en-US" altLang="en-US" dirty="0" smtClean="0"/>
              <a:t>:  focus on each Gospel separately</a:t>
            </a:r>
          </a:p>
          <a:p>
            <a:pPr lvl="1" eaLnBrk="1" hangingPunct="1"/>
            <a:r>
              <a:rPr lang="en-US" altLang="en-US" b="1" dirty="0" smtClean="0"/>
              <a:t>Horizontally</a:t>
            </a:r>
            <a:r>
              <a:rPr lang="en-US" altLang="en-US" dirty="0" smtClean="0"/>
              <a:t>:  compare features in 4 Gospels</a:t>
            </a:r>
          </a:p>
        </p:txBody>
      </p:sp>
      <p:sp>
        <p:nvSpPr>
          <p:cNvPr id="3" name="Title 2"/>
          <p:cNvSpPr>
            <a:spLocks noGrp="1"/>
          </p:cNvSpPr>
          <p:nvPr>
            <p:ph type="title"/>
          </p:nvPr>
        </p:nvSpPr>
        <p:spPr/>
        <p:txBody>
          <a:bodyPr/>
          <a:lstStyle/>
          <a:p>
            <a:pPr eaLnBrk="1" fontAlgn="auto" hangingPunct="1">
              <a:spcAft>
                <a:spcPts val="0"/>
              </a:spcAft>
              <a:defRPr/>
            </a:pPr>
            <a:r>
              <a:rPr lang="en-US" b="1" dirty="0" smtClean="0"/>
              <a:t>4 Gospels: Comparative Charts</a:t>
            </a:r>
            <a:endParaRPr lang="en-US"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5058" name="Title 1"/>
          <p:cNvSpPr>
            <a:spLocks noGrp="1"/>
          </p:cNvSpPr>
          <p:nvPr>
            <p:ph type="title"/>
          </p:nvPr>
        </p:nvSpPr>
        <p:spPr bwMode="auto">
          <a:xfrm>
            <a:off x="304800" y="0"/>
            <a:ext cx="8534400" cy="457200"/>
          </a:xfrm>
        </p:spPr>
        <p:txBody>
          <a:bodyPr>
            <a:normAutofit fontScale="90000"/>
          </a:bodyPr>
          <a:lstStyle/>
          <a:p>
            <a:pPr algn="ctr"/>
            <a:r>
              <a:rPr lang="en-US" altLang="en-US" sz="3600" cap="none" dirty="0" smtClean="0">
                <a:latin typeface="Arial Narrow" pitchFamily="34" charset="0"/>
                <a:hlinkClick r:id="rId4"/>
              </a:rPr>
              <a:t>http://catholic-resources.org/Bible</a:t>
            </a:r>
            <a:endParaRPr lang="en-US" altLang="en-US" sz="3600" cap="none" dirty="0" smtClean="0">
              <a:latin typeface="Arial Narrow" pitchFamily="34" charset="0"/>
            </a:endParaRPr>
          </a:p>
        </p:txBody>
      </p:sp>
      <p:sp>
        <p:nvSpPr>
          <p:cNvPr id="45059"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itchFamily="18" charset="2"/>
              <a:buChar char="Ù"/>
              <a:defRPr sz="3200">
                <a:solidFill>
                  <a:schemeClr val="tx1"/>
                </a:solidFill>
                <a:latin typeface="Arial" charset="0"/>
                <a:cs typeface="Arial" charset="0"/>
              </a:defRPr>
            </a:lvl1pPr>
            <a:lvl2pPr marL="742950" indent="-285750">
              <a:spcBef>
                <a:spcPct val="20000"/>
              </a:spcBef>
              <a:buClr>
                <a:schemeClr val="accent1"/>
              </a:buClr>
              <a:buSzPct val="90000"/>
              <a:buFont typeface="Wingdings" pitchFamily="2" charset="2"/>
              <a:buChar char="§"/>
              <a:defRPr sz="2800">
                <a:solidFill>
                  <a:schemeClr val="tx1"/>
                </a:solidFill>
                <a:latin typeface="Arial" charset="0"/>
                <a:cs typeface="Arial" charset="0"/>
              </a:defRPr>
            </a:lvl2pPr>
            <a:lvl3pPr marL="1143000" indent="-228600">
              <a:spcBef>
                <a:spcPct val="20000"/>
              </a:spcBef>
              <a:buClr>
                <a:schemeClr val="accent1"/>
              </a:buClr>
              <a:buSzPct val="70000"/>
              <a:buFont typeface="Wingdings 2" pitchFamily="18" charset="2"/>
              <a:buChar char=""/>
              <a:defRPr sz="2400">
                <a:solidFill>
                  <a:schemeClr val="tx1"/>
                </a:solidFill>
                <a:latin typeface="Arial" charset="0"/>
                <a:cs typeface="Arial" charset="0"/>
              </a:defRPr>
            </a:lvl3pPr>
            <a:lvl4pPr marL="1600200" indent="-228600">
              <a:spcBef>
                <a:spcPct val="20000"/>
              </a:spcBef>
              <a:buClr>
                <a:schemeClr val="accent1"/>
              </a:buClr>
              <a:buSzPct val="70000"/>
              <a:buFont typeface="Wingdings 2" pitchFamily="18" charset="2"/>
              <a:buChar char=""/>
              <a:defRPr sz="2000">
                <a:solidFill>
                  <a:schemeClr val="tx1"/>
                </a:solidFill>
                <a:latin typeface="Arial" charset="0"/>
                <a:cs typeface="Arial" charset="0"/>
              </a:defRPr>
            </a:lvl4pPr>
            <a:lvl5pPr marL="2057400" indent="-228600">
              <a:spcBef>
                <a:spcPct val="20000"/>
              </a:spcBef>
              <a:buClr>
                <a:schemeClr val="accent1"/>
              </a:buClr>
              <a:buSzPct val="60000"/>
              <a:buFont typeface="Wingdings 2" pitchFamily="18" charset="2"/>
              <a:buChar char=""/>
              <a:defRPr>
                <a:solidFill>
                  <a:schemeClr val="tx1"/>
                </a:solidFill>
                <a:latin typeface="Arial" charset="0"/>
                <a:cs typeface="Arial" charset="0"/>
              </a:defRPr>
            </a:lvl5pPr>
            <a:lvl6pPr marL="2514600" indent="-228600" eaLnBrk="0" fontAlgn="base" hangingPunct="0">
              <a:spcBef>
                <a:spcPct val="20000"/>
              </a:spcBef>
              <a:spcAft>
                <a:spcPct val="0"/>
              </a:spcAft>
              <a:buClr>
                <a:schemeClr val="accent1"/>
              </a:buClr>
              <a:buSzPct val="60000"/>
              <a:buFont typeface="Wingdings 2" pitchFamily="18" charset="2"/>
              <a:buChar char=""/>
              <a:defRPr>
                <a:solidFill>
                  <a:schemeClr val="tx1"/>
                </a:solidFill>
                <a:latin typeface="Arial" charset="0"/>
                <a:cs typeface="Arial" charset="0"/>
              </a:defRPr>
            </a:lvl6pPr>
            <a:lvl7pPr marL="2971800" indent="-228600" eaLnBrk="0" fontAlgn="base" hangingPunct="0">
              <a:spcBef>
                <a:spcPct val="20000"/>
              </a:spcBef>
              <a:spcAft>
                <a:spcPct val="0"/>
              </a:spcAft>
              <a:buClr>
                <a:schemeClr val="accent1"/>
              </a:buClr>
              <a:buSzPct val="60000"/>
              <a:buFont typeface="Wingdings 2" pitchFamily="18" charset="2"/>
              <a:buChar char=""/>
              <a:defRPr>
                <a:solidFill>
                  <a:schemeClr val="tx1"/>
                </a:solidFill>
                <a:latin typeface="Arial" charset="0"/>
                <a:cs typeface="Arial" charset="0"/>
              </a:defRPr>
            </a:lvl7pPr>
            <a:lvl8pPr marL="3429000" indent="-228600" eaLnBrk="0" fontAlgn="base" hangingPunct="0">
              <a:spcBef>
                <a:spcPct val="20000"/>
              </a:spcBef>
              <a:spcAft>
                <a:spcPct val="0"/>
              </a:spcAft>
              <a:buClr>
                <a:schemeClr val="accent1"/>
              </a:buClr>
              <a:buSzPct val="60000"/>
              <a:buFont typeface="Wingdings 2" pitchFamily="18" charset="2"/>
              <a:buChar char=""/>
              <a:defRPr>
                <a:solidFill>
                  <a:schemeClr val="tx1"/>
                </a:solidFill>
                <a:latin typeface="Arial" charset="0"/>
                <a:cs typeface="Arial" charset="0"/>
              </a:defRPr>
            </a:lvl8pPr>
            <a:lvl9pPr marL="3886200" indent="-228600" eaLnBrk="0" fontAlgn="base" hangingPunct="0">
              <a:spcBef>
                <a:spcPct val="20000"/>
              </a:spcBef>
              <a:spcAft>
                <a:spcPct val="0"/>
              </a:spcAft>
              <a:buClr>
                <a:schemeClr val="accent1"/>
              </a:buClr>
              <a:buSzPct val="60000"/>
              <a:buFont typeface="Wingdings 2" pitchFamily="18" charset="2"/>
              <a:buChar char=""/>
              <a:defRPr>
                <a:solidFill>
                  <a:schemeClr val="tx1"/>
                </a:solidFill>
                <a:latin typeface="Arial" charset="0"/>
                <a:cs typeface="Arial" charset="0"/>
              </a:defRPr>
            </a:lvl9pPr>
          </a:lstStyle>
          <a:p>
            <a:pPr>
              <a:spcBef>
                <a:spcPct val="0"/>
              </a:spcBef>
              <a:buClrTx/>
              <a:buSzTx/>
              <a:buFontTx/>
              <a:buNone/>
            </a:pPr>
            <a:fld id="{9F7CF7F9-6A91-419E-BFB8-0101E4ED2003}" type="slidenum">
              <a:rPr lang="en-US" altLang="en-US" sz="1200">
                <a:solidFill>
                  <a:srgbClr val="54679E"/>
                </a:solidFill>
                <a:latin typeface="Franklin Gothic Book" pitchFamily="34" charset="0"/>
              </a:rPr>
              <a:pPr>
                <a:spcBef>
                  <a:spcPct val="0"/>
                </a:spcBef>
                <a:buClrTx/>
                <a:buSzTx/>
                <a:buFontTx/>
                <a:buNone/>
              </a:pPr>
              <a:t>31</a:t>
            </a:fld>
            <a:endParaRPr lang="en-US" altLang="en-US" sz="1200">
              <a:solidFill>
                <a:srgbClr val="54679E"/>
              </a:solidFill>
              <a:latin typeface="Franklin Gothic Book" pitchFamily="34" charset="0"/>
            </a:endParaRPr>
          </a:p>
        </p:txBody>
      </p:sp>
      <p:pic>
        <p:nvPicPr>
          <p:cNvPr id="4506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09600"/>
            <a:ext cx="9144000" cy="624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955561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1"/>
          <p:cNvSpPr>
            <a:spLocks noGrp="1"/>
          </p:cNvSpPr>
          <p:nvPr>
            <p:ph idx="1"/>
          </p:nvPr>
        </p:nvSpPr>
        <p:spPr/>
        <p:txBody>
          <a:bodyPr/>
          <a:lstStyle/>
          <a:p>
            <a:pPr eaLnBrk="1" hangingPunct="1">
              <a:lnSpc>
                <a:spcPct val="95000"/>
              </a:lnSpc>
              <a:spcBef>
                <a:spcPts val="600"/>
              </a:spcBef>
            </a:pPr>
            <a:r>
              <a:rPr lang="en-US" altLang="en-US" sz="2600" b="1" dirty="0" smtClean="0"/>
              <a:t>Attributed author:</a:t>
            </a:r>
            <a:r>
              <a:rPr lang="en-US" altLang="en-US" sz="2400" dirty="0" smtClean="0"/>
              <a:t> "John Mark of Jerusalem" (Acts 12:12; 15:37; Col 4:10; </a:t>
            </a:r>
            <a:r>
              <a:rPr lang="en-US" altLang="en-US" sz="2400" dirty="0" err="1" smtClean="0"/>
              <a:t>Phlm</a:t>
            </a:r>
            <a:r>
              <a:rPr lang="en-US" altLang="en-US" sz="2400" dirty="0" smtClean="0"/>
              <a:t> 1:24; 1Pet 5:13)</a:t>
            </a:r>
          </a:p>
          <a:p>
            <a:pPr eaLnBrk="1" hangingPunct="1">
              <a:lnSpc>
                <a:spcPct val="95000"/>
              </a:lnSpc>
              <a:spcBef>
                <a:spcPts val="600"/>
              </a:spcBef>
            </a:pPr>
            <a:r>
              <a:rPr lang="en-US" altLang="en-US" sz="2600" b="1" dirty="0" smtClean="0"/>
              <a:t>Implied author:</a:t>
            </a:r>
            <a:r>
              <a:rPr lang="en-US" altLang="en-US" sz="2400" dirty="0" smtClean="0"/>
              <a:t> bilingual (Aramaic/Greek) 2</a:t>
            </a:r>
            <a:r>
              <a:rPr lang="en-US" altLang="en-US" sz="2400" baseline="30000" dirty="0" smtClean="0"/>
              <a:t>nd</a:t>
            </a:r>
            <a:r>
              <a:rPr lang="en-US" altLang="en-US" sz="2400" dirty="0" smtClean="0"/>
              <a:t> generation </a:t>
            </a:r>
            <a:r>
              <a:rPr lang="en-US" altLang="en-US" sz="2400" dirty="0" err="1" smtClean="0"/>
              <a:t>Xn</a:t>
            </a:r>
            <a:r>
              <a:rPr lang="en-US" altLang="en-US" sz="2400" dirty="0" smtClean="0"/>
              <a:t>; the "young man" of 14:51-52?</a:t>
            </a:r>
          </a:p>
          <a:p>
            <a:pPr eaLnBrk="1" hangingPunct="1">
              <a:lnSpc>
                <a:spcPct val="95000"/>
              </a:lnSpc>
              <a:spcBef>
                <a:spcPts val="600"/>
              </a:spcBef>
            </a:pPr>
            <a:r>
              <a:rPr lang="en-US" altLang="en-US" sz="2600" b="1" dirty="0" smtClean="0"/>
              <a:t>Audience:</a:t>
            </a:r>
            <a:r>
              <a:rPr lang="en-US" altLang="en-US" sz="2400" dirty="0" smtClean="0"/>
              <a:t> mostly Gentile converts, fairly new in their faith, </a:t>
            </a:r>
            <a:br>
              <a:rPr lang="en-US" altLang="en-US" sz="2400" dirty="0" smtClean="0"/>
            </a:br>
            <a:r>
              <a:rPr lang="en-US" altLang="en-US" sz="2400" dirty="0" smtClean="0"/>
              <a:t>facing persecutions</a:t>
            </a:r>
          </a:p>
          <a:p>
            <a:pPr eaLnBrk="1" hangingPunct="1">
              <a:lnSpc>
                <a:spcPct val="95000"/>
              </a:lnSpc>
              <a:spcBef>
                <a:spcPts val="600"/>
              </a:spcBef>
            </a:pPr>
            <a:r>
              <a:rPr lang="en-US" altLang="en-US" sz="2600" b="1" dirty="0" smtClean="0"/>
              <a:t>Location:</a:t>
            </a:r>
            <a:r>
              <a:rPr lang="en-US" altLang="en-US" sz="2400" dirty="0" smtClean="0"/>
              <a:t> probably written in or to Christian </a:t>
            </a:r>
            <a:r>
              <a:rPr lang="en-US" altLang="en-US" sz="2400" dirty="0" err="1" smtClean="0"/>
              <a:t>cmty</a:t>
            </a:r>
            <a:r>
              <a:rPr lang="en-US" altLang="en-US" sz="2400" dirty="0" smtClean="0"/>
              <a:t> in </a:t>
            </a:r>
            <a:r>
              <a:rPr lang="en-US" altLang="en-US" sz="2400" b="1" dirty="0" smtClean="0"/>
              <a:t>Rome</a:t>
            </a:r>
            <a:r>
              <a:rPr lang="en-US" altLang="en-US" sz="2400" dirty="0" smtClean="0"/>
              <a:t>; </a:t>
            </a:r>
            <a:br>
              <a:rPr lang="en-US" altLang="en-US" sz="2400" dirty="0" smtClean="0"/>
            </a:br>
            <a:r>
              <a:rPr lang="en-US" altLang="en-US" sz="2400" dirty="0" smtClean="0"/>
              <a:t>possibly Decapolis, Syria or Alexandria?</a:t>
            </a:r>
          </a:p>
          <a:p>
            <a:pPr eaLnBrk="1" hangingPunct="1">
              <a:lnSpc>
                <a:spcPct val="95000"/>
              </a:lnSpc>
              <a:spcBef>
                <a:spcPts val="600"/>
              </a:spcBef>
            </a:pPr>
            <a:r>
              <a:rPr lang="en-US" altLang="en-US" sz="2600" b="1" dirty="0" smtClean="0"/>
              <a:t>Date:</a:t>
            </a:r>
            <a:r>
              <a:rPr lang="en-US" altLang="en-US" sz="2400" dirty="0" smtClean="0"/>
              <a:t> first written "Gospel"; very late 60's or early 70's (Jewish War 66-70)</a:t>
            </a:r>
          </a:p>
          <a:p>
            <a:pPr eaLnBrk="1" hangingPunct="1">
              <a:lnSpc>
                <a:spcPct val="95000"/>
              </a:lnSpc>
              <a:spcBef>
                <a:spcPts val="600"/>
              </a:spcBef>
            </a:pPr>
            <a:r>
              <a:rPr lang="en-US" altLang="en-US" sz="2600" b="1" dirty="0" smtClean="0"/>
              <a:t>Sub-genre:</a:t>
            </a:r>
            <a:r>
              <a:rPr lang="en-US" altLang="en-US" sz="2400" dirty="0" smtClean="0"/>
              <a:t> narrated "good news" (1:1) about Jesus, </a:t>
            </a:r>
            <a:br>
              <a:rPr lang="en-US" altLang="en-US" sz="2400" dirty="0" smtClean="0"/>
            </a:br>
            <a:r>
              <a:rPr lang="en-US" altLang="en-US" sz="2400" dirty="0" smtClean="0"/>
              <a:t>esp. his powerful actions &amp; his suffering &amp; death</a:t>
            </a:r>
          </a:p>
          <a:p>
            <a:pPr eaLnBrk="1" hangingPunct="1">
              <a:lnSpc>
                <a:spcPct val="95000"/>
              </a:lnSpc>
              <a:spcBef>
                <a:spcPts val="600"/>
              </a:spcBef>
            </a:pPr>
            <a:r>
              <a:rPr lang="en-US" altLang="en-US" sz="2600" b="1" dirty="0" smtClean="0"/>
              <a:t>Purpose:</a:t>
            </a:r>
            <a:r>
              <a:rPr lang="en-US" altLang="en-US" sz="2400" dirty="0" smtClean="0"/>
              <a:t> to encourage </a:t>
            </a:r>
            <a:r>
              <a:rPr lang="en-US" altLang="en-US" sz="2400" dirty="0" err="1" smtClean="0"/>
              <a:t>Xns</a:t>
            </a:r>
            <a:r>
              <a:rPr lang="en-US" altLang="en-US" sz="2400" dirty="0" smtClean="0"/>
              <a:t> undergoing trials &amp; persecutions</a:t>
            </a:r>
          </a:p>
        </p:txBody>
      </p:sp>
      <p:sp>
        <p:nvSpPr>
          <p:cNvPr id="3" name="Title 2"/>
          <p:cNvSpPr>
            <a:spLocks noGrp="1"/>
          </p:cNvSpPr>
          <p:nvPr>
            <p:ph type="title"/>
          </p:nvPr>
        </p:nvSpPr>
        <p:spPr/>
        <p:txBody>
          <a:bodyPr/>
          <a:lstStyle/>
          <a:p>
            <a:pPr eaLnBrk="1" fontAlgn="auto" hangingPunct="1">
              <a:spcAft>
                <a:spcPts val="0"/>
              </a:spcAft>
              <a:defRPr/>
            </a:pPr>
            <a:r>
              <a:rPr lang="en-US" b="1" dirty="0" smtClean="0"/>
              <a:t>MARK:  </a:t>
            </a:r>
            <a:r>
              <a:rPr lang="en-US" dirty="0" smtClean="0"/>
              <a:t>Literary Historical Issues</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b="1" dirty="0"/>
              <a:t>On the Composition of Mark and Matthew, </a:t>
            </a:r>
            <a:r>
              <a:rPr lang="en-US" sz="2400" b="1" dirty="0" smtClean="0"/>
              <a:t> </a:t>
            </a:r>
            <a:r>
              <a:rPr lang="en-US" sz="2400" dirty="0" smtClean="0"/>
              <a:t>citing </a:t>
            </a:r>
            <a:r>
              <a:rPr lang="en-US" sz="2400" b="1" dirty="0" err="1" smtClean="0"/>
              <a:t>Papias</a:t>
            </a:r>
            <a:endParaRPr lang="en-US" sz="2400" b="1" dirty="0" smtClean="0"/>
          </a:p>
          <a:p>
            <a:pPr lvl="1"/>
            <a:r>
              <a:rPr lang="en-US" sz="2000" dirty="0" smtClean="0"/>
              <a:t>Bishop </a:t>
            </a:r>
            <a:r>
              <a:rPr lang="en-US" sz="2000" dirty="0"/>
              <a:t>of Hierapolis in Asia Minor; lived ca. 60-130 </a:t>
            </a:r>
            <a:r>
              <a:rPr lang="en-US" sz="2000" dirty="0" smtClean="0"/>
              <a:t>AD</a:t>
            </a:r>
          </a:p>
          <a:p>
            <a:pPr lvl="1"/>
            <a:r>
              <a:rPr lang="en-US" sz="2000" dirty="0" smtClean="0"/>
              <a:t>(</a:t>
            </a:r>
            <a:r>
              <a:rPr lang="en-US" sz="2000" dirty="0"/>
              <a:t>Eusebius, </a:t>
            </a:r>
            <a:r>
              <a:rPr lang="en-US" sz="2000" i="1" dirty="0" smtClean="0"/>
              <a:t>EH </a:t>
            </a:r>
            <a:r>
              <a:rPr lang="en-US" sz="2000" dirty="0" smtClean="0"/>
              <a:t>3.39.14-17)</a:t>
            </a:r>
          </a:p>
          <a:p>
            <a:pPr>
              <a:spcBef>
                <a:spcPts val="2400"/>
              </a:spcBef>
            </a:pPr>
            <a:r>
              <a:rPr lang="en-US" sz="2400" b="1" dirty="0" smtClean="0"/>
              <a:t>On </a:t>
            </a:r>
            <a:r>
              <a:rPr lang="en-US" sz="2400" b="1" dirty="0"/>
              <a:t>the Composition of Mark, </a:t>
            </a:r>
            <a:r>
              <a:rPr lang="en-US" sz="2400" b="1" dirty="0" smtClean="0"/>
              <a:t> </a:t>
            </a:r>
            <a:r>
              <a:rPr lang="en-US" sz="2400" dirty="0" smtClean="0"/>
              <a:t>citing </a:t>
            </a:r>
            <a:r>
              <a:rPr lang="en-US" sz="2400" b="1" dirty="0"/>
              <a:t>Clement of </a:t>
            </a:r>
            <a:r>
              <a:rPr lang="en-US" sz="2400" b="1" dirty="0" smtClean="0"/>
              <a:t>Alexandria</a:t>
            </a:r>
          </a:p>
          <a:p>
            <a:pPr lvl="1"/>
            <a:r>
              <a:rPr lang="en-US" sz="2000" dirty="0" smtClean="0"/>
              <a:t>Bishop </a:t>
            </a:r>
            <a:r>
              <a:rPr lang="en-US" sz="2000" dirty="0"/>
              <a:t>of Alexandria in Egypt; lived ca. </a:t>
            </a:r>
            <a:r>
              <a:rPr lang="en-US" sz="2000" dirty="0" smtClean="0"/>
              <a:t>150-215</a:t>
            </a:r>
          </a:p>
          <a:p>
            <a:pPr lvl="1"/>
            <a:r>
              <a:rPr lang="en-US" sz="2000" dirty="0" smtClean="0"/>
              <a:t>(</a:t>
            </a:r>
            <a:r>
              <a:rPr lang="en-US" sz="2000" dirty="0"/>
              <a:t>Eusebius, </a:t>
            </a:r>
            <a:r>
              <a:rPr lang="en-US" sz="2000" i="1" dirty="0" smtClean="0"/>
              <a:t>EH</a:t>
            </a:r>
            <a:r>
              <a:rPr lang="en-US" sz="2000" dirty="0" smtClean="0"/>
              <a:t> </a:t>
            </a:r>
            <a:r>
              <a:rPr lang="en-US" sz="2000" dirty="0"/>
              <a:t>2.15.1-2, </a:t>
            </a:r>
            <a:r>
              <a:rPr lang="en-US" sz="2000" dirty="0" smtClean="0"/>
              <a:t>2.16.1)</a:t>
            </a:r>
          </a:p>
          <a:p>
            <a:pPr>
              <a:spcBef>
                <a:spcPts val="2400"/>
              </a:spcBef>
            </a:pPr>
            <a:r>
              <a:rPr lang="en-US" sz="2400" b="1" dirty="0" smtClean="0"/>
              <a:t>On </a:t>
            </a:r>
            <a:r>
              <a:rPr lang="en-US" sz="2400" b="1" dirty="0"/>
              <a:t>the Composition and Order </a:t>
            </a:r>
            <a:r>
              <a:rPr lang="en-US" sz="2400" b="1" dirty="0" smtClean="0"/>
              <a:t/>
            </a:r>
            <a:br>
              <a:rPr lang="en-US" sz="2400" b="1" dirty="0" smtClean="0"/>
            </a:br>
            <a:r>
              <a:rPr lang="en-US" sz="2400" b="1" dirty="0" smtClean="0"/>
              <a:t>of </a:t>
            </a:r>
            <a:r>
              <a:rPr lang="en-US" sz="2400" b="1" dirty="0"/>
              <a:t>all Four Gospels, </a:t>
            </a:r>
            <a:r>
              <a:rPr lang="en-US" sz="2400" dirty="0" smtClean="0"/>
              <a:t>again </a:t>
            </a:r>
            <a:br>
              <a:rPr lang="en-US" sz="2400" dirty="0" smtClean="0"/>
            </a:br>
            <a:r>
              <a:rPr lang="en-US" sz="2400" dirty="0" smtClean="0"/>
              <a:t>citing </a:t>
            </a:r>
            <a:r>
              <a:rPr lang="en-US" sz="2400" b="1" dirty="0"/>
              <a:t>Clement of </a:t>
            </a:r>
            <a:r>
              <a:rPr lang="en-US" sz="2400" b="1" dirty="0" smtClean="0"/>
              <a:t>Alexandria</a:t>
            </a:r>
            <a:endParaRPr lang="en-US" sz="2400" b="1" dirty="0"/>
          </a:p>
          <a:p>
            <a:pPr lvl="1"/>
            <a:r>
              <a:rPr lang="en-US" sz="2000" dirty="0" smtClean="0"/>
              <a:t>(Eusebius</a:t>
            </a:r>
            <a:r>
              <a:rPr lang="en-US" sz="2000" dirty="0"/>
              <a:t>, </a:t>
            </a:r>
            <a:r>
              <a:rPr lang="en-US" sz="2000" i="1" dirty="0" smtClean="0"/>
              <a:t>EH</a:t>
            </a:r>
            <a:r>
              <a:rPr lang="en-US" sz="2000" dirty="0" smtClean="0"/>
              <a:t> </a:t>
            </a:r>
            <a:r>
              <a:rPr lang="en-US" sz="2000" dirty="0"/>
              <a:t>6.14.5-7</a:t>
            </a:r>
            <a:r>
              <a:rPr lang="en-US" sz="2000" dirty="0" smtClean="0"/>
              <a:t>)</a:t>
            </a:r>
            <a:endParaRPr lang="en-US" sz="2000" dirty="0"/>
          </a:p>
        </p:txBody>
      </p:sp>
      <p:sp>
        <p:nvSpPr>
          <p:cNvPr id="3" name="Title 2"/>
          <p:cNvSpPr>
            <a:spLocks noGrp="1"/>
          </p:cNvSpPr>
          <p:nvPr>
            <p:ph type="title"/>
          </p:nvPr>
        </p:nvSpPr>
        <p:spPr/>
        <p:txBody>
          <a:bodyPr>
            <a:normAutofit/>
          </a:bodyPr>
          <a:lstStyle/>
          <a:p>
            <a:r>
              <a:rPr lang="en-US" dirty="0" smtClean="0"/>
              <a:t>Eusebius, </a:t>
            </a:r>
            <a:r>
              <a:rPr lang="en-US" i="1" dirty="0" smtClean="0"/>
              <a:t>Ecclesiastical History </a:t>
            </a:r>
            <a:r>
              <a:rPr lang="en-US" sz="2700" dirty="0" smtClean="0"/>
              <a:t> (c. AD 325)</a:t>
            </a:r>
            <a:endParaRPr lang="en-US" dirty="0"/>
          </a:p>
        </p:txBody>
      </p:sp>
      <p:pic>
        <p:nvPicPr>
          <p:cNvPr id="890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4150" y="3706970"/>
            <a:ext cx="2381250" cy="29458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88659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8763000" cy="5486400"/>
          </a:xfrm>
        </p:spPr>
        <p:txBody>
          <a:bodyPr>
            <a:noAutofit/>
          </a:bodyPr>
          <a:lstStyle/>
          <a:p>
            <a:pPr>
              <a:spcBef>
                <a:spcPts val="900"/>
              </a:spcBef>
            </a:pPr>
            <a:r>
              <a:rPr lang="en-US" sz="1600" b="1" dirty="0" err="1" smtClean="0">
                <a:latin typeface="Arial Narrow" panose="020B0606020202030204" pitchFamily="34" charset="0"/>
              </a:rPr>
              <a:t>Papias</a:t>
            </a:r>
            <a:r>
              <a:rPr lang="en-US" sz="1600" b="1" dirty="0" smtClean="0">
                <a:latin typeface="Arial Narrow" panose="020B0606020202030204" pitchFamily="34" charset="0"/>
              </a:rPr>
              <a:t> </a:t>
            </a:r>
            <a:r>
              <a:rPr lang="en-US" sz="1400" dirty="0">
                <a:latin typeface="Arial Narrow" panose="020B0606020202030204" pitchFamily="34" charset="0"/>
              </a:rPr>
              <a:t>gives also in his own work other accounts of the words of the Lord on the authority of </a:t>
            </a:r>
            <a:r>
              <a:rPr lang="en-US" sz="1400" b="1" dirty="0" err="1">
                <a:latin typeface="Arial Narrow" panose="020B0606020202030204" pitchFamily="34" charset="0"/>
              </a:rPr>
              <a:t>Aristion</a:t>
            </a:r>
            <a:r>
              <a:rPr lang="en-US" sz="1400" dirty="0">
                <a:latin typeface="Arial Narrow" panose="020B0606020202030204" pitchFamily="34" charset="0"/>
              </a:rPr>
              <a:t> who was mentioned above, and traditions as handed down by the </a:t>
            </a:r>
            <a:r>
              <a:rPr lang="en-US" sz="1400" b="1" dirty="0">
                <a:latin typeface="Arial Narrow" panose="020B0606020202030204" pitchFamily="34" charset="0"/>
              </a:rPr>
              <a:t>presbyter John</a:t>
            </a:r>
            <a:r>
              <a:rPr lang="en-US" sz="1400" dirty="0">
                <a:latin typeface="Arial Narrow" panose="020B0606020202030204" pitchFamily="34" charset="0"/>
              </a:rPr>
              <a:t>; to which we refer those who are fond of learning.</a:t>
            </a:r>
            <a:r>
              <a:rPr lang="en-US" sz="1500" dirty="0">
                <a:latin typeface="Arial Narrow" panose="020B0606020202030204" pitchFamily="34" charset="0"/>
              </a:rPr>
              <a:t>  </a:t>
            </a:r>
            <a:endParaRPr lang="en-US" sz="1500" dirty="0" smtClean="0">
              <a:latin typeface="Arial Narrow" panose="020B0606020202030204" pitchFamily="34" charset="0"/>
            </a:endParaRPr>
          </a:p>
          <a:p>
            <a:pPr>
              <a:spcBef>
                <a:spcPts val="900"/>
              </a:spcBef>
            </a:pPr>
            <a:r>
              <a:rPr lang="en-US" sz="1800" dirty="0" smtClean="0">
                <a:latin typeface="Arial Narrow" panose="020B0606020202030204" pitchFamily="34" charset="0"/>
              </a:rPr>
              <a:t>But </a:t>
            </a:r>
            <a:r>
              <a:rPr lang="en-US" sz="1800" dirty="0">
                <a:latin typeface="Arial Narrow" panose="020B0606020202030204" pitchFamily="34" charset="0"/>
              </a:rPr>
              <a:t>now we must add to the words of his which we have already quoted the tradition which he gives in regard to </a:t>
            </a:r>
            <a:r>
              <a:rPr lang="en-US" sz="1800" b="1" dirty="0">
                <a:latin typeface="Arial Narrow" panose="020B0606020202030204" pitchFamily="34" charset="0"/>
              </a:rPr>
              <a:t>MARK</a:t>
            </a:r>
            <a:r>
              <a:rPr lang="en-US" sz="1800" dirty="0">
                <a:latin typeface="Arial Narrow" panose="020B0606020202030204" pitchFamily="34" charset="0"/>
              </a:rPr>
              <a:t>, the author of the Gospel.  It is in the following words: </a:t>
            </a:r>
            <a:r>
              <a:rPr lang="en-US" sz="1600" dirty="0">
                <a:latin typeface="Arial Narrow" panose="020B0606020202030204" pitchFamily="34" charset="0"/>
              </a:rPr>
              <a:t> </a:t>
            </a:r>
            <a:r>
              <a:rPr lang="en-US" sz="1600" dirty="0" smtClean="0">
                <a:latin typeface="Arial Narrow" panose="020B0606020202030204" pitchFamily="34" charset="0"/>
              </a:rPr>
              <a:t/>
            </a:r>
            <a:br>
              <a:rPr lang="en-US" sz="1600" dirty="0" smtClean="0">
                <a:latin typeface="Arial Narrow" panose="020B0606020202030204" pitchFamily="34" charset="0"/>
              </a:rPr>
            </a:br>
            <a:r>
              <a:rPr lang="en-US" sz="1900" dirty="0" smtClean="0">
                <a:latin typeface="Arial Narrow" panose="020B0606020202030204" pitchFamily="34" charset="0"/>
              </a:rPr>
              <a:t>"</a:t>
            </a:r>
            <a:r>
              <a:rPr lang="en-US" sz="1900" dirty="0">
                <a:latin typeface="Arial Narrow" panose="020B0606020202030204" pitchFamily="34" charset="0"/>
              </a:rPr>
              <a:t>This also the presbyter said: </a:t>
            </a:r>
            <a:r>
              <a:rPr lang="en-US" sz="1900" dirty="0" smtClean="0">
                <a:latin typeface="Arial Narrow" panose="020B0606020202030204" pitchFamily="34" charset="0"/>
              </a:rPr>
              <a:t> </a:t>
            </a:r>
            <a:r>
              <a:rPr lang="en-US" sz="1900" b="1" i="1" dirty="0" smtClean="0">
                <a:latin typeface="Arial Narrow" panose="020B0606020202030204" pitchFamily="34" charset="0"/>
              </a:rPr>
              <a:t>Mark</a:t>
            </a:r>
            <a:r>
              <a:rPr lang="en-US" sz="1900" i="1" dirty="0">
                <a:latin typeface="Arial Narrow" panose="020B0606020202030204" pitchFamily="34" charset="0"/>
              </a:rPr>
              <a:t>, having become the </a:t>
            </a:r>
            <a:r>
              <a:rPr lang="en-US" sz="1900" b="1" i="1" dirty="0">
                <a:latin typeface="Arial Narrow" panose="020B0606020202030204" pitchFamily="34" charset="0"/>
              </a:rPr>
              <a:t>interpreter of Peter</a:t>
            </a:r>
            <a:r>
              <a:rPr lang="en-US" sz="1900" i="1" dirty="0">
                <a:latin typeface="Arial Narrow" panose="020B0606020202030204" pitchFamily="34" charset="0"/>
              </a:rPr>
              <a:t>, wrote down </a:t>
            </a:r>
            <a:r>
              <a:rPr lang="en-US" sz="1900" b="1" i="1" dirty="0">
                <a:latin typeface="Arial Narrow" panose="020B0606020202030204" pitchFamily="34" charset="0"/>
              </a:rPr>
              <a:t>accurately, though not indeed in order, </a:t>
            </a:r>
            <a:r>
              <a:rPr lang="en-US" sz="1900" i="1" dirty="0">
                <a:latin typeface="Arial Narrow" panose="020B0606020202030204" pitchFamily="34" charset="0"/>
              </a:rPr>
              <a:t>whatsoever he remembered of the things done or said by Christ.  For he neither heard the Lord nor followed him, but afterward, as I said, he followed </a:t>
            </a:r>
            <a:r>
              <a:rPr lang="en-US" sz="1900" b="1" i="1" dirty="0">
                <a:latin typeface="Arial Narrow" panose="020B0606020202030204" pitchFamily="34" charset="0"/>
              </a:rPr>
              <a:t>Peter</a:t>
            </a:r>
            <a:r>
              <a:rPr lang="en-US" sz="1900" i="1" dirty="0">
                <a:latin typeface="Arial Narrow" panose="020B0606020202030204" pitchFamily="34" charset="0"/>
              </a:rPr>
              <a:t>, who </a:t>
            </a:r>
            <a:r>
              <a:rPr lang="en-US" sz="1900" b="1" i="1" dirty="0">
                <a:latin typeface="Arial Narrow" panose="020B0606020202030204" pitchFamily="34" charset="0"/>
              </a:rPr>
              <a:t>adapted his teaching to the needs of his hearers</a:t>
            </a:r>
            <a:r>
              <a:rPr lang="en-US" sz="1900" i="1" dirty="0">
                <a:latin typeface="Arial Narrow" panose="020B0606020202030204" pitchFamily="34" charset="0"/>
              </a:rPr>
              <a:t>, but with </a:t>
            </a:r>
            <a:r>
              <a:rPr lang="en-US" sz="1900" b="1" i="1" dirty="0">
                <a:latin typeface="Arial Narrow" panose="020B0606020202030204" pitchFamily="34" charset="0"/>
              </a:rPr>
              <a:t>no intention of giving a connected account of the Lord's discourses</a:t>
            </a:r>
            <a:r>
              <a:rPr lang="en-US" sz="1900" i="1" dirty="0">
                <a:latin typeface="Arial Narrow" panose="020B0606020202030204" pitchFamily="34" charset="0"/>
              </a:rPr>
              <a:t>, so that </a:t>
            </a:r>
            <a:r>
              <a:rPr lang="en-US" sz="1900" b="1" i="1" dirty="0">
                <a:latin typeface="Arial Narrow" panose="020B0606020202030204" pitchFamily="34" charset="0"/>
              </a:rPr>
              <a:t>Mark committed no error </a:t>
            </a:r>
            <a:r>
              <a:rPr lang="en-US" sz="1900" i="1" dirty="0">
                <a:latin typeface="Arial Narrow" panose="020B0606020202030204" pitchFamily="34" charset="0"/>
              </a:rPr>
              <a:t>while he thus wrote some things as he remembered them.  For he was careful of one thing, </a:t>
            </a:r>
            <a:r>
              <a:rPr lang="en-US" sz="1900" b="1" i="1" dirty="0">
                <a:latin typeface="Arial Narrow" panose="020B0606020202030204" pitchFamily="34" charset="0"/>
              </a:rPr>
              <a:t>not to omit any </a:t>
            </a:r>
            <a:r>
              <a:rPr lang="en-US" sz="1900" i="1" dirty="0">
                <a:latin typeface="Arial Narrow" panose="020B0606020202030204" pitchFamily="34" charset="0"/>
              </a:rPr>
              <a:t>of the things which he had heard, and </a:t>
            </a:r>
            <a:r>
              <a:rPr lang="en-US" sz="1900" b="1" i="1" dirty="0">
                <a:latin typeface="Arial Narrow" panose="020B0606020202030204" pitchFamily="34" charset="0"/>
              </a:rPr>
              <a:t>not to state any of them falsely</a:t>
            </a:r>
            <a:r>
              <a:rPr lang="en-US" sz="1900" dirty="0">
                <a:latin typeface="Arial Narrow" panose="020B0606020202030204" pitchFamily="34" charset="0"/>
              </a:rPr>
              <a:t>."  </a:t>
            </a:r>
            <a:r>
              <a:rPr lang="en-US" sz="1900" dirty="0" smtClean="0">
                <a:latin typeface="Arial Narrow" panose="020B0606020202030204" pitchFamily="34" charset="0"/>
              </a:rPr>
              <a:t/>
            </a:r>
            <a:br>
              <a:rPr lang="en-US" sz="1900" dirty="0" smtClean="0">
                <a:latin typeface="Arial Narrow" panose="020B0606020202030204" pitchFamily="34" charset="0"/>
              </a:rPr>
            </a:br>
            <a:r>
              <a:rPr lang="en-US" sz="1800" dirty="0" smtClean="0">
                <a:latin typeface="Arial Narrow" panose="020B0606020202030204" pitchFamily="34" charset="0"/>
              </a:rPr>
              <a:t>These </a:t>
            </a:r>
            <a:r>
              <a:rPr lang="en-US" sz="1800" dirty="0">
                <a:latin typeface="Arial Narrow" panose="020B0606020202030204" pitchFamily="34" charset="0"/>
              </a:rPr>
              <a:t>things are related by </a:t>
            </a:r>
            <a:r>
              <a:rPr lang="en-US" sz="1800" dirty="0" err="1">
                <a:latin typeface="Arial Narrow" panose="020B0606020202030204" pitchFamily="34" charset="0"/>
              </a:rPr>
              <a:t>Papias</a:t>
            </a:r>
            <a:r>
              <a:rPr lang="en-US" sz="1800" dirty="0">
                <a:latin typeface="Arial Narrow" panose="020B0606020202030204" pitchFamily="34" charset="0"/>
              </a:rPr>
              <a:t> concerning </a:t>
            </a:r>
            <a:r>
              <a:rPr lang="en-US" sz="1800" dirty="0" smtClean="0">
                <a:latin typeface="Arial Narrow" panose="020B0606020202030204" pitchFamily="34" charset="0"/>
              </a:rPr>
              <a:t>Mark.</a:t>
            </a:r>
          </a:p>
          <a:p>
            <a:pPr>
              <a:spcBef>
                <a:spcPts val="900"/>
              </a:spcBef>
            </a:pPr>
            <a:r>
              <a:rPr lang="en-US" sz="1600" dirty="0" smtClean="0">
                <a:latin typeface="Arial Narrow" panose="020B0606020202030204" pitchFamily="34" charset="0"/>
              </a:rPr>
              <a:t>But </a:t>
            </a:r>
            <a:r>
              <a:rPr lang="en-US" sz="1600" dirty="0">
                <a:latin typeface="Arial Narrow" panose="020B0606020202030204" pitchFamily="34" charset="0"/>
              </a:rPr>
              <a:t>concerning </a:t>
            </a:r>
            <a:r>
              <a:rPr lang="en-US" sz="1600" b="1" dirty="0">
                <a:latin typeface="Arial Narrow" panose="020B0606020202030204" pitchFamily="34" charset="0"/>
              </a:rPr>
              <a:t>MATTHEW </a:t>
            </a:r>
            <a:r>
              <a:rPr lang="en-US" sz="1600" dirty="0">
                <a:latin typeface="Arial Narrow" panose="020B0606020202030204" pitchFamily="34" charset="0"/>
              </a:rPr>
              <a:t>he writes as follows:  "</a:t>
            </a:r>
            <a:r>
              <a:rPr lang="en-US" sz="1600" i="1" dirty="0">
                <a:latin typeface="Arial Narrow" panose="020B0606020202030204" pitchFamily="34" charset="0"/>
              </a:rPr>
              <a:t>So then Matthew wrote the oracles in the Hebrew language, and every one interpreted them as he was able</a:t>
            </a:r>
            <a:r>
              <a:rPr lang="en-US" sz="1600" dirty="0" smtClean="0">
                <a:latin typeface="Arial Narrow" panose="020B0606020202030204" pitchFamily="34" charset="0"/>
              </a:rPr>
              <a:t>."</a:t>
            </a:r>
          </a:p>
          <a:p>
            <a:pPr>
              <a:spcBef>
                <a:spcPts val="900"/>
              </a:spcBef>
            </a:pPr>
            <a:r>
              <a:rPr lang="en-US" sz="1400" dirty="0" smtClean="0">
                <a:latin typeface="Arial Narrow" panose="020B0606020202030204" pitchFamily="34" charset="0"/>
              </a:rPr>
              <a:t>And </a:t>
            </a:r>
            <a:r>
              <a:rPr lang="en-US" sz="1400" dirty="0">
                <a:latin typeface="Arial Narrow" panose="020B0606020202030204" pitchFamily="34" charset="0"/>
              </a:rPr>
              <a:t>the same writer uses testimonies from the </a:t>
            </a:r>
            <a:r>
              <a:rPr lang="en-US" sz="1400" b="1" dirty="0">
                <a:latin typeface="Arial Narrow" panose="020B0606020202030204" pitchFamily="34" charset="0"/>
              </a:rPr>
              <a:t>first Epistle of John </a:t>
            </a:r>
            <a:r>
              <a:rPr lang="en-US" sz="1400" dirty="0">
                <a:latin typeface="Arial Narrow" panose="020B0606020202030204" pitchFamily="34" charset="0"/>
              </a:rPr>
              <a:t>and from </a:t>
            </a:r>
            <a:r>
              <a:rPr lang="en-US" sz="1400" b="1" dirty="0">
                <a:latin typeface="Arial Narrow" panose="020B0606020202030204" pitchFamily="34" charset="0"/>
              </a:rPr>
              <a:t>that of Peter </a:t>
            </a:r>
            <a:r>
              <a:rPr lang="en-US" sz="1400" dirty="0" smtClean="0">
                <a:latin typeface="Arial Narrow" panose="020B0606020202030204" pitchFamily="34" charset="0"/>
              </a:rPr>
              <a:t>likewise.  And </a:t>
            </a:r>
            <a:r>
              <a:rPr lang="en-US" sz="1400" dirty="0">
                <a:latin typeface="Arial Narrow" panose="020B0606020202030204" pitchFamily="34" charset="0"/>
              </a:rPr>
              <a:t>he relates another story of a woman, who was accused of many sins before the Lord, which is contained in the</a:t>
            </a:r>
            <a:r>
              <a:rPr lang="en-US" sz="1400" b="1" dirty="0">
                <a:latin typeface="Arial Narrow" panose="020B0606020202030204" pitchFamily="34" charset="0"/>
              </a:rPr>
              <a:t> Gospel according to the Hebrews</a:t>
            </a:r>
            <a:r>
              <a:rPr lang="en-US" sz="1400" dirty="0">
                <a:latin typeface="Arial Narrow" panose="020B0606020202030204" pitchFamily="34" charset="0"/>
              </a:rPr>
              <a:t>. These things we have thought it necessary to observe in addition to what has already been stated.  (Eusebius, </a:t>
            </a:r>
            <a:r>
              <a:rPr lang="en-US" sz="1400" i="1" dirty="0">
                <a:latin typeface="Arial Narrow" panose="020B0606020202030204" pitchFamily="34" charset="0"/>
              </a:rPr>
              <a:t>Ecclesiastical History</a:t>
            </a:r>
            <a:r>
              <a:rPr lang="en-US" sz="1400" dirty="0">
                <a:latin typeface="Arial Narrow" panose="020B0606020202030204" pitchFamily="34" charset="0"/>
              </a:rPr>
              <a:t> </a:t>
            </a:r>
            <a:r>
              <a:rPr lang="en-US" sz="1400" dirty="0" smtClean="0">
                <a:latin typeface="Arial Narrow" panose="020B0606020202030204" pitchFamily="34" charset="0"/>
              </a:rPr>
              <a:t>3.39.14-17)</a:t>
            </a:r>
          </a:p>
        </p:txBody>
      </p:sp>
      <p:sp>
        <p:nvSpPr>
          <p:cNvPr id="3" name="Title 2"/>
          <p:cNvSpPr>
            <a:spLocks noGrp="1"/>
          </p:cNvSpPr>
          <p:nvPr>
            <p:ph type="title"/>
          </p:nvPr>
        </p:nvSpPr>
        <p:spPr>
          <a:xfrm>
            <a:off x="228600" y="381000"/>
            <a:ext cx="8763000" cy="762000"/>
          </a:xfrm>
        </p:spPr>
        <p:txBody>
          <a:bodyPr>
            <a:normAutofit fontScale="90000"/>
          </a:bodyPr>
          <a:lstStyle/>
          <a:p>
            <a:r>
              <a:rPr lang="en-US" dirty="0" err="1" smtClean="0"/>
              <a:t>Papias</a:t>
            </a:r>
            <a:r>
              <a:rPr lang="en-US" dirty="0" smtClean="0"/>
              <a:t> of Hierapolis, on </a:t>
            </a:r>
            <a:r>
              <a:rPr lang="en-US" b="1" dirty="0" smtClean="0"/>
              <a:t>Mark &amp; Matthew</a:t>
            </a:r>
            <a:endParaRPr lang="en-US" b="1" dirty="0"/>
          </a:p>
        </p:txBody>
      </p:sp>
    </p:spTree>
    <p:extLst>
      <p:ext uri="{BB962C8B-B14F-4D97-AF65-F5344CB8AC3E}">
        <p14:creationId xmlns:p14="http://schemas.microsoft.com/office/powerpoint/2010/main" val="20165614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19200"/>
            <a:ext cx="8763000" cy="5562600"/>
          </a:xfrm>
        </p:spPr>
        <p:txBody>
          <a:bodyPr>
            <a:noAutofit/>
          </a:bodyPr>
          <a:lstStyle/>
          <a:p>
            <a:pPr>
              <a:lnSpc>
                <a:spcPct val="95000"/>
              </a:lnSpc>
              <a:spcBef>
                <a:spcPts val="600"/>
              </a:spcBef>
            </a:pPr>
            <a:r>
              <a:rPr lang="en-US" sz="1900" dirty="0" smtClean="0">
                <a:latin typeface="Arial Narrow" panose="020B0606020202030204" pitchFamily="34" charset="0"/>
              </a:rPr>
              <a:t>And </a:t>
            </a:r>
            <a:r>
              <a:rPr lang="en-US" sz="1900" dirty="0">
                <a:latin typeface="Arial Narrow" panose="020B0606020202030204" pitchFamily="34" charset="0"/>
              </a:rPr>
              <a:t>thus when the divine word had made its home among them</a:t>
            </a:r>
            <a:r>
              <a:rPr lang="en-US" sz="1600" dirty="0">
                <a:latin typeface="Arial Narrow" panose="020B0606020202030204" pitchFamily="34" charset="0"/>
              </a:rPr>
              <a:t> </a:t>
            </a:r>
            <a:r>
              <a:rPr lang="en-US" sz="1600" dirty="0" smtClean="0">
                <a:latin typeface="Arial Narrow" panose="020B0606020202030204" pitchFamily="34" charset="0"/>
              </a:rPr>
              <a:t>[Christians </a:t>
            </a:r>
            <a:r>
              <a:rPr lang="en-US" sz="1600" dirty="0">
                <a:latin typeface="Arial Narrow" panose="020B0606020202030204" pitchFamily="34" charset="0"/>
              </a:rPr>
              <a:t>in Rome]</a:t>
            </a:r>
            <a:r>
              <a:rPr lang="en-US" sz="1900" dirty="0">
                <a:latin typeface="Arial Narrow" panose="020B0606020202030204" pitchFamily="34" charset="0"/>
              </a:rPr>
              <a:t>, the power of Simon</a:t>
            </a:r>
            <a:r>
              <a:rPr lang="en-US" sz="1600" dirty="0">
                <a:latin typeface="Arial Narrow" panose="020B0606020202030204" pitchFamily="34" charset="0"/>
              </a:rPr>
              <a:t> [the magician]</a:t>
            </a:r>
            <a:r>
              <a:rPr lang="en-US" sz="1900" dirty="0">
                <a:latin typeface="Arial Narrow" panose="020B0606020202030204" pitchFamily="34" charset="0"/>
              </a:rPr>
              <a:t> was quenched and immediately destroyed, together with the man himself</a:t>
            </a:r>
            <a:r>
              <a:rPr lang="en-US" sz="1900" dirty="0" smtClean="0">
                <a:latin typeface="Arial Narrow" panose="020B0606020202030204" pitchFamily="34" charset="0"/>
              </a:rPr>
              <a:t>.</a:t>
            </a:r>
            <a:r>
              <a:rPr lang="en-US" sz="1400" dirty="0" smtClean="0">
                <a:latin typeface="Arial Narrow" panose="020B0606020202030204" pitchFamily="34" charset="0"/>
              </a:rPr>
              <a:t>  [cf. Act 8:9-24 &amp; Acts of Peter.]</a:t>
            </a:r>
            <a:r>
              <a:rPr lang="en-US" sz="1400" dirty="0">
                <a:latin typeface="Arial Narrow" panose="020B0606020202030204" pitchFamily="34" charset="0"/>
              </a:rPr>
              <a:t> </a:t>
            </a:r>
            <a:r>
              <a:rPr lang="en-US" sz="1900" dirty="0">
                <a:latin typeface="Arial Narrow" panose="020B0606020202030204" pitchFamily="34" charset="0"/>
              </a:rPr>
              <a:t> And so greatly did the splendor of piety illumine the minds of PETER'S hearers that they were not satisfied with hearing once only, and were not content with the unwritten teaching of the divine Gospel, but with all sorts of entreaties </a:t>
            </a:r>
            <a:r>
              <a:rPr lang="en-US" sz="2000" i="1" dirty="0">
                <a:latin typeface="Arial Narrow" panose="020B0606020202030204" pitchFamily="34" charset="0"/>
              </a:rPr>
              <a:t>they besought </a:t>
            </a:r>
            <a:r>
              <a:rPr lang="en-US" sz="2000" b="1" i="1" dirty="0">
                <a:latin typeface="Arial Narrow" panose="020B0606020202030204" pitchFamily="34" charset="0"/>
              </a:rPr>
              <a:t>MARK</a:t>
            </a:r>
            <a:r>
              <a:rPr lang="en-US" sz="2000" i="1" dirty="0">
                <a:latin typeface="Arial Narrow" panose="020B0606020202030204" pitchFamily="34" charset="0"/>
              </a:rPr>
              <a:t>, </a:t>
            </a:r>
            <a:r>
              <a:rPr lang="en-US" sz="2000" i="1" dirty="0" smtClean="0">
                <a:latin typeface="Arial Narrow" panose="020B0606020202030204" pitchFamily="34" charset="0"/>
              </a:rPr>
              <a:t/>
            </a:r>
            <a:br>
              <a:rPr lang="en-US" sz="2000" i="1" dirty="0" smtClean="0">
                <a:latin typeface="Arial Narrow" panose="020B0606020202030204" pitchFamily="34" charset="0"/>
              </a:rPr>
            </a:br>
            <a:r>
              <a:rPr lang="en-US" sz="2000" i="1" dirty="0" smtClean="0">
                <a:latin typeface="Arial Narrow" panose="020B0606020202030204" pitchFamily="34" charset="0"/>
              </a:rPr>
              <a:t>a </a:t>
            </a:r>
            <a:r>
              <a:rPr lang="en-US" sz="2000" b="1" i="1" dirty="0">
                <a:latin typeface="Arial Narrow" panose="020B0606020202030204" pitchFamily="34" charset="0"/>
              </a:rPr>
              <a:t>follower of Peter</a:t>
            </a:r>
            <a:r>
              <a:rPr lang="en-US" sz="2000" i="1" dirty="0">
                <a:latin typeface="Arial Narrow" panose="020B0606020202030204" pitchFamily="34" charset="0"/>
              </a:rPr>
              <a:t>, and </a:t>
            </a:r>
            <a:r>
              <a:rPr lang="en-US" sz="2000" b="1" i="1" dirty="0">
                <a:latin typeface="Arial Narrow" panose="020B0606020202030204" pitchFamily="34" charset="0"/>
              </a:rPr>
              <a:t>the one whose Gospel is extant</a:t>
            </a:r>
            <a:r>
              <a:rPr lang="en-US" sz="2000" i="1" dirty="0">
                <a:latin typeface="Arial Narrow" panose="020B0606020202030204" pitchFamily="34" charset="0"/>
              </a:rPr>
              <a:t>, that he would leave them a </a:t>
            </a:r>
            <a:r>
              <a:rPr lang="en-US" sz="2000" b="1" i="1" dirty="0">
                <a:latin typeface="Arial Narrow" panose="020B0606020202030204" pitchFamily="34" charset="0"/>
              </a:rPr>
              <a:t>written monument of the doctrine which had been orally communicated to them</a:t>
            </a:r>
            <a:r>
              <a:rPr lang="en-US" sz="2000" dirty="0">
                <a:latin typeface="Arial Narrow" panose="020B0606020202030204" pitchFamily="34" charset="0"/>
              </a:rPr>
              <a:t>. </a:t>
            </a:r>
            <a:r>
              <a:rPr lang="en-US" sz="2000" i="1" dirty="0">
                <a:latin typeface="Arial Narrow" panose="020B0606020202030204" pitchFamily="34" charset="0"/>
              </a:rPr>
              <a:t>Nor did they cease until they had prevailed with the man, and had thus become the occasion of the </a:t>
            </a:r>
            <a:r>
              <a:rPr lang="en-US" sz="2000" b="1" i="1" dirty="0">
                <a:latin typeface="Arial Narrow" panose="020B0606020202030204" pitchFamily="34" charset="0"/>
              </a:rPr>
              <a:t>written Gospel which bears the name of MARK</a:t>
            </a:r>
            <a:r>
              <a:rPr lang="en-US" sz="2000" i="1" dirty="0">
                <a:latin typeface="Arial Narrow" panose="020B0606020202030204" pitchFamily="34" charset="0"/>
              </a:rPr>
              <a:t>.  </a:t>
            </a:r>
            <a:r>
              <a:rPr lang="en-US" sz="2000" i="1" dirty="0" smtClean="0">
                <a:latin typeface="Arial Narrow" panose="020B0606020202030204" pitchFamily="34" charset="0"/>
              </a:rPr>
              <a:t>And they say that </a:t>
            </a:r>
            <a:r>
              <a:rPr lang="en-US" sz="2000" b="1" i="1" dirty="0" smtClean="0">
                <a:latin typeface="Arial Narrow" panose="020B0606020202030204" pitchFamily="34" charset="0"/>
              </a:rPr>
              <a:t>Peter </a:t>
            </a:r>
            <a:r>
              <a:rPr lang="en-US" sz="2000" i="1" dirty="0" smtClean="0">
                <a:latin typeface="Arial Narrow" panose="020B0606020202030204" pitchFamily="34" charset="0"/>
              </a:rPr>
              <a:t>when he had learned, through a revelation of the Spirit, of that which </a:t>
            </a:r>
            <a:r>
              <a:rPr lang="en-US" sz="2000" i="1" dirty="0">
                <a:latin typeface="Arial Narrow" panose="020B0606020202030204" pitchFamily="34" charset="0"/>
              </a:rPr>
              <a:t>had been done, was pleased with the zeal of the men, and that </a:t>
            </a:r>
            <a:r>
              <a:rPr lang="en-US" sz="2000" b="1" i="1" dirty="0">
                <a:latin typeface="Arial Narrow" panose="020B0606020202030204" pitchFamily="34" charset="0"/>
              </a:rPr>
              <a:t>the work obtained the sanction of his authority </a:t>
            </a:r>
            <a:r>
              <a:rPr lang="en-US" sz="2000" i="1" dirty="0">
                <a:latin typeface="Arial Narrow" panose="020B0606020202030204" pitchFamily="34" charset="0"/>
              </a:rPr>
              <a:t>for the purpose of being used in the </a:t>
            </a:r>
            <a:r>
              <a:rPr lang="en-US" sz="2000" i="1" dirty="0" smtClean="0">
                <a:latin typeface="Arial Narrow" panose="020B0606020202030204" pitchFamily="34" charset="0"/>
              </a:rPr>
              <a:t>churches</a:t>
            </a:r>
            <a:r>
              <a:rPr lang="en-US" sz="2000" dirty="0" smtClean="0">
                <a:latin typeface="Arial Narrow" panose="020B0606020202030204" pitchFamily="34" charset="0"/>
              </a:rPr>
              <a:t>.</a:t>
            </a:r>
            <a:endParaRPr lang="en-US" sz="1900" dirty="0" smtClean="0">
              <a:latin typeface="Arial Narrow" panose="020B0606020202030204" pitchFamily="34" charset="0"/>
            </a:endParaRPr>
          </a:p>
          <a:p>
            <a:pPr>
              <a:lnSpc>
                <a:spcPct val="95000"/>
              </a:lnSpc>
              <a:spcBef>
                <a:spcPts val="600"/>
              </a:spcBef>
            </a:pPr>
            <a:r>
              <a:rPr lang="en-US" sz="1800" b="1" dirty="0" smtClean="0">
                <a:latin typeface="Arial Narrow" panose="020B0606020202030204" pitchFamily="34" charset="0"/>
              </a:rPr>
              <a:t>Clement</a:t>
            </a:r>
            <a:r>
              <a:rPr lang="en-US" sz="1800" dirty="0" smtClean="0">
                <a:latin typeface="Arial Narrow" panose="020B0606020202030204" pitchFamily="34" charset="0"/>
              </a:rPr>
              <a:t> </a:t>
            </a:r>
            <a:r>
              <a:rPr lang="en-US" sz="1800" dirty="0">
                <a:latin typeface="Arial Narrow" panose="020B0606020202030204" pitchFamily="34" charset="0"/>
              </a:rPr>
              <a:t>in the eighth book of his </a:t>
            </a:r>
            <a:r>
              <a:rPr lang="en-US" sz="1800" i="1" dirty="0" err="1">
                <a:latin typeface="Arial Narrow" panose="020B0606020202030204" pitchFamily="34" charset="0"/>
              </a:rPr>
              <a:t>Hypotyposes</a:t>
            </a:r>
            <a:r>
              <a:rPr lang="en-US" sz="1800" dirty="0">
                <a:latin typeface="Arial Narrow" panose="020B0606020202030204" pitchFamily="34" charset="0"/>
              </a:rPr>
              <a:t> gives this account, and with him agrees the bishop of Hierapolis named </a:t>
            </a:r>
            <a:r>
              <a:rPr lang="en-US" sz="1800" b="1" dirty="0" err="1" smtClean="0">
                <a:latin typeface="Arial Narrow" panose="020B0606020202030204" pitchFamily="34" charset="0"/>
              </a:rPr>
              <a:t>Papias</a:t>
            </a:r>
            <a:r>
              <a:rPr lang="en-US" sz="1800" dirty="0" smtClean="0">
                <a:latin typeface="Arial Narrow" panose="020B0606020202030204" pitchFamily="34" charset="0"/>
              </a:rPr>
              <a:t>.</a:t>
            </a:r>
          </a:p>
          <a:p>
            <a:pPr>
              <a:lnSpc>
                <a:spcPct val="95000"/>
              </a:lnSpc>
              <a:spcBef>
                <a:spcPts val="600"/>
              </a:spcBef>
            </a:pPr>
            <a:r>
              <a:rPr lang="en-US" sz="1600" dirty="0" smtClean="0">
                <a:latin typeface="Arial Narrow" panose="020B0606020202030204" pitchFamily="34" charset="0"/>
              </a:rPr>
              <a:t>And </a:t>
            </a:r>
            <a:r>
              <a:rPr lang="en-US" sz="1600" b="1" dirty="0">
                <a:latin typeface="Arial Narrow" panose="020B0606020202030204" pitchFamily="34" charset="0"/>
              </a:rPr>
              <a:t>Peter makes mention of Mark </a:t>
            </a:r>
            <a:r>
              <a:rPr lang="en-US" sz="1600" dirty="0">
                <a:latin typeface="Arial Narrow" panose="020B0606020202030204" pitchFamily="34" charset="0"/>
              </a:rPr>
              <a:t>in his </a:t>
            </a:r>
            <a:r>
              <a:rPr lang="en-US" sz="1600" b="1" dirty="0">
                <a:latin typeface="Arial Narrow" panose="020B0606020202030204" pitchFamily="34" charset="0"/>
              </a:rPr>
              <a:t>first epistle </a:t>
            </a:r>
            <a:r>
              <a:rPr lang="en-US" sz="1600" dirty="0">
                <a:latin typeface="Arial Narrow" panose="020B0606020202030204" pitchFamily="34" charset="0"/>
              </a:rPr>
              <a:t>which they say that he wrote in Rome itself, as is indicated by him, when he calls the city, by a figure, Babylon, as he does in the following words:  "The church that is at Babylon, elected together with you, </a:t>
            </a:r>
            <a:r>
              <a:rPr lang="en-US" sz="1600" dirty="0" smtClean="0">
                <a:latin typeface="Arial Narrow" panose="020B0606020202030204" pitchFamily="34" charset="0"/>
              </a:rPr>
              <a:t>salutes </a:t>
            </a:r>
            <a:r>
              <a:rPr lang="en-US" sz="1600" dirty="0">
                <a:latin typeface="Arial Narrow" panose="020B0606020202030204" pitchFamily="34" charset="0"/>
              </a:rPr>
              <a:t>you; and so </a:t>
            </a:r>
            <a:r>
              <a:rPr lang="en-US" sz="1600" dirty="0" smtClean="0">
                <a:latin typeface="Arial Narrow" panose="020B0606020202030204" pitchFamily="34" charset="0"/>
              </a:rPr>
              <a:t>does </a:t>
            </a:r>
            <a:r>
              <a:rPr lang="en-US" sz="1600" dirty="0">
                <a:latin typeface="Arial Narrow" panose="020B0606020202030204" pitchFamily="34" charset="0"/>
              </a:rPr>
              <a:t>Marcus my son" (1 Peter 5:13).  </a:t>
            </a:r>
            <a:r>
              <a:rPr lang="en-US" sz="1800" dirty="0">
                <a:latin typeface="Arial Narrow" panose="020B0606020202030204" pitchFamily="34" charset="0"/>
              </a:rPr>
              <a:t>And they say that </a:t>
            </a:r>
            <a:r>
              <a:rPr lang="en-US" sz="1800" b="1" dirty="0">
                <a:latin typeface="Arial Narrow" panose="020B0606020202030204" pitchFamily="34" charset="0"/>
              </a:rPr>
              <a:t>this Mark</a:t>
            </a:r>
            <a:r>
              <a:rPr lang="en-US" sz="1800" dirty="0">
                <a:latin typeface="Arial Narrow" panose="020B0606020202030204" pitchFamily="34" charset="0"/>
              </a:rPr>
              <a:t> was the first that was sent to Egypt, and that he proclaimed the Gospel which he had written, and first established churches in Alexandria</a:t>
            </a:r>
            <a:r>
              <a:rPr lang="en-US" sz="1800" dirty="0" smtClean="0">
                <a:latin typeface="Arial Narrow" panose="020B0606020202030204" pitchFamily="34" charset="0"/>
              </a:rPr>
              <a:t>. </a:t>
            </a:r>
            <a:r>
              <a:rPr lang="en-US" sz="1400" dirty="0" smtClean="0">
                <a:latin typeface="Arial Narrow" panose="020B0606020202030204" pitchFamily="34" charset="0"/>
              </a:rPr>
              <a:t>(</a:t>
            </a:r>
            <a:r>
              <a:rPr lang="en-US" sz="1400" dirty="0">
                <a:latin typeface="Arial Narrow" panose="020B0606020202030204" pitchFamily="34" charset="0"/>
              </a:rPr>
              <a:t>Eusebius, </a:t>
            </a:r>
            <a:r>
              <a:rPr lang="en-US" sz="1400" i="1" dirty="0">
                <a:latin typeface="Arial Narrow" panose="020B0606020202030204" pitchFamily="34" charset="0"/>
              </a:rPr>
              <a:t>Ecclesiastical History</a:t>
            </a:r>
            <a:r>
              <a:rPr lang="en-US" sz="1400" dirty="0">
                <a:latin typeface="Arial Narrow" panose="020B0606020202030204" pitchFamily="34" charset="0"/>
              </a:rPr>
              <a:t> 2.15.1-2, </a:t>
            </a:r>
            <a:r>
              <a:rPr lang="en-US" sz="1400" dirty="0" smtClean="0">
                <a:latin typeface="Arial Narrow" panose="020B0606020202030204" pitchFamily="34" charset="0"/>
              </a:rPr>
              <a:t>2.16.1)</a:t>
            </a:r>
            <a:endParaRPr lang="en-US" sz="1800" dirty="0" smtClean="0">
              <a:latin typeface="Arial Narrow" panose="020B0606020202030204" pitchFamily="34" charset="0"/>
            </a:endParaRPr>
          </a:p>
        </p:txBody>
      </p:sp>
      <p:sp>
        <p:nvSpPr>
          <p:cNvPr id="3" name="Title 2"/>
          <p:cNvSpPr>
            <a:spLocks noGrp="1"/>
          </p:cNvSpPr>
          <p:nvPr>
            <p:ph type="title"/>
          </p:nvPr>
        </p:nvSpPr>
        <p:spPr>
          <a:xfrm>
            <a:off x="228600" y="381000"/>
            <a:ext cx="8763000" cy="762000"/>
          </a:xfrm>
        </p:spPr>
        <p:txBody>
          <a:bodyPr>
            <a:normAutofit/>
          </a:bodyPr>
          <a:lstStyle/>
          <a:p>
            <a:r>
              <a:rPr lang="en-US" sz="3600" dirty="0" smtClean="0"/>
              <a:t>Clement </a:t>
            </a:r>
            <a:r>
              <a:rPr lang="en-US" sz="3600" dirty="0"/>
              <a:t>of </a:t>
            </a:r>
            <a:r>
              <a:rPr lang="en-US" sz="3600" dirty="0" smtClean="0"/>
              <a:t>Alexandria  on </a:t>
            </a:r>
            <a:r>
              <a:rPr lang="en-US" b="1" dirty="0" smtClean="0"/>
              <a:t>Mark</a:t>
            </a:r>
            <a:endParaRPr lang="en-US" dirty="0"/>
          </a:p>
        </p:txBody>
      </p:sp>
    </p:spTree>
    <p:extLst>
      <p:ext uri="{BB962C8B-B14F-4D97-AF65-F5344CB8AC3E}">
        <p14:creationId xmlns:p14="http://schemas.microsoft.com/office/powerpoint/2010/main" val="20165614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spcBef>
                <a:spcPts val="1200"/>
              </a:spcBef>
            </a:pPr>
            <a:r>
              <a:rPr lang="en-US" sz="1800" dirty="0" smtClean="0"/>
              <a:t>Again</a:t>
            </a:r>
            <a:r>
              <a:rPr lang="en-US" sz="1800" dirty="0"/>
              <a:t>, in the same books [the </a:t>
            </a:r>
            <a:r>
              <a:rPr lang="en-US" sz="1800" i="1" dirty="0" err="1"/>
              <a:t>Hypotyposes</a:t>
            </a:r>
            <a:r>
              <a:rPr lang="en-US" sz="1800" dirty="0"/>
              <a:t>], Clement gives the tradition of the earliest presbyters, as to the order of the Gospels, in the following manner:  </a:t>
            </a:r>
            <a:endParaRPr lang="en-US" sz="1800" dirty="0" smtClean="0"/>
          </a:p>
          <a:p>
            <a:pPr>
              <a:spcBef>
                <a:spcPts val="1200"/>
              </a:spcBef>
            </a:pPr>
            <a:r>
              <a:rPr lang="en-US" sz="2000" dirty="0" smtClean="0"/>
              <a:t>"</a:t>
            </a:r>
            <a:r>
              <a:rPr lang="en-US" sz="2000" dirty="0"/>
              <a:t>The Gospels containing the genealogies [i.e. </a:t>
            </a:r>
            <a:r>
              <a:rPr lang="en-US" sz="2000" b="1" dirty="0"/>
              <a:t>Matthew</a:t>
            </a:r>
            <a:r>
              <a:rPr lang="en-US" sz="2000" dirty="0"/>
              <a:t> and </a:t>
            </a:r>
            <a:r>
              <a:rPr lang="en-US" sz="2000" b="1" dirty="0"/>
              <a:t>Luke</a:t>
            </a:r>
            <a:r>
              <a:rPr lang="en-US" sz="2000" dirty="0"/>
              <a:t>], he says, were written first.  The Gospel according to </a:t>
            </a:r>
            <a:r>
              <a:rPr lang="en-US" sz="2000" b="1" dirty="0"/>
              <a:t>MARK </a:t>
            </a:r>
            <a:r>
              <a:rPr lang="en-US" sz="2000" dirty="0"/>
              <a:t>had this occasion.</a:t>
            </a:r>
            <a:r>
              <a:rPr lang="en-US" sz="2000" i="1" dirty="0"/>
              <a:t> As Peter had preached the Word publicly at Rome, and declared the Gospel by the Spirit, many who were present requested that Mark, who had followed him for a long time and remembered his sayings, should write them out</a:t>
            </a:r>
            <a:r>
              <a:rPr lang="en-US" sz="2000" dirty="0"/>
              <a:t>.  And having composed the Gospel he gave it to those who had requested it.  When Peter learned of this, he neither directly forbade nor encouraged </a:t>
            </a:r>
            <a:r>
              <a:rPr lang="en-US" sz="2000" dirty="0" smtClean="0"/>
              <a:t>it.</a:t>
            </a:r>
          </a:p>
          <a:p>
            <a:pPr>
              <a:spcBef>
                <a:spcPts val="1200"/>
              </a:spcBef>
            </a:pPr>
            <a:r>
              <a:rPr lang="en-US" sz="2000" i="1" dirty="0" smtClean="0"/>
              <a:t>But</a:t>
            </a:r>
            <a:r>
              <a:rPr lang="en-US" sz="2000" i="1" dirty="0"/>
              <a:t>, last of all, </a:t>
            </a:r>
            <a:r>
              <a:rPr lang="en-US" sz="2000" b="1" i="1" dirty="0"/>
              <a:t>JOHN</a:t>
            </a:r>
            <a:r>
              <a:rPr lang="en-US" sz="2000" i="1" dirty="0"/>
              <a:t>, perceiving that the external facts had been made plain in the Gospel, being urged by his friends, and inspired by the Spirit, composed a spiritual Gospel</a:t>
            </a:r>
            <a:r>
              <a:rPr lang="en-US" sz="2000" dirty="0"/>
              <a:t>."  This is the account of Clement</a:t>
            </a:r>
            <a:r>
              <a:rPr lang="en-US" sz="2000" dirty="0" smtClean="0"/>
              <a:t>.</a:t>
            </a:r>
          </a:p>
          <a:p>
            <a:pPr>
              <a:spcBef>
                <a:spcPts val="1200"/>
              </a:spcBef>
            </a:pPr>
            <a:r>
              <a:rPr lang="en-US" sz="1600" dirty="0" smtClean="0"/>
              <a:t>(</a:t>
            </a:r>
            <a:r>
              <a:rPr lang="en-US" sz="1600" dirty="0"/>
              <a:t>Eusebius, </a:t>
            </a:r>
            <a:r>
              <a:rPr lang="en-US" sz="1600" i="1" dirty="0"/>
              <a:t>Ecclesiastical History</a:t>
            </a:r>
            <a:r>
              <a:rPr lang="en-US" sz="1600" dirty="0"/>
              <a:t> 6.14.5-7).</a:t>
            </a:r>
            <a:endParaRPr lang="en-US" sz="2000" dirty="0"/>
          </a:p>
        </p:txBody>
      </p:sp>
      <p:sp>
        <p:nvSpPr>
          <p:cNvPr id="3" name="Title 2"/>
          <p:cNvSpPr>
            <a:spLocks noGrp="1"/>
          </p:cNvSpPr>
          <p:nvPr>
            <p:ph type="title"/>
          </p:nvPr>
        </p:nvSpPr>
        <p:spPr/>
        <p:txBody>
          <a:bodyPr>
            <a:normAutofit fontScale="90000"/>
          </a:bodyPr>
          <a:lstStyle/>
          <a:p>
            <a:r>
              <a:rPr lang="en-US" dirty="0"/>
              <a:t>Clement of </a:t>
            </a:r>
            <a:r>
              <a:rPr lang="en-US" dirty="0" smtClean="0"/>
              <a:t>Alexandria</a:t>
            </a:r>
            <a:r>
              <a:rPr lang="en-US" sz="3100" dirty="0" smtClean="0"/>
              <a:t> on the </a:t>
            </a:r>
            <a:r>
              <a:rPr lang="en-US" dirty="0" smtClean="0"/>
              <a:t>Four Gospels</a:t>
            </a:r>
            <a:endParaRPr lang="en-US" dirty="0"/>
          </a:p>
        </p:txBody>
      </p:sp>
    </p:spTree>
    <p:extLst>
      <p:ext uri="{BB962C8B-B14F-4D97-AF65-F5344CB8AC3E}">
        <p14:creationId xmlns:p14="http://schemas.microsoft.com/office/powerpoint/2010/main" val="201656148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1"/>
          <p:cNvSpPr>
            <a:spLocks noGrp="1"/>
          </p:cNvSpPr>
          <p:nvPr>
            <p:ph idx="1"/>
          </p:nvPr>
        </p:nvSpPr>
        <p:spPr/>
        <p:txBody>
          <a:bodyPr/>
          <a:lstStyle/>
          <a:p>
            <a:pPr eaLnBrk="1" hangingPunct="1">
              <a:spcBef>
                <a:spcPts val="600"/>
              </a:spcBef>
            </a:pPr>
            <a:r>
              <a:rPr lang="en-US" altLang="en-US" sz="2600" b="1" dirty="0" smtClean="0"/>
              <a:t>Attributed author: </a:t>
            </a:r>
            <a:r>
              <a:rPr lang="en-US" altLang="en-US" sz="2400" dirty="0" smtClean="0"/>
              <a:t>"John Mark of Jerusalem“</a:t>
            </a:r>
          </a:p>
          <a:p>
            <a:pPr lvl="1" eaLnBrk="1" hangingPunct="1">
              <a:spcBef>
                <a:spcPts val="600"/>
              </a:spcBef>
            </a:pPr>
            <a:r>
              <a:rPr lang="en-US" altLang="en-US" sz="2000" dirty="0"/>
              <a:t>Acts 12:12 – </a:t>
            </a:r>
            <a:r>
              <a:rPr lang="en-US" sz="2000" dirty="0"/>
              <a:t>Peter stays at </a:t>
            </a:r>
            <a:r>
              <a:rPr lang="en-US" sz="2000" dirty="0" smtClean="0"/>
              <a:t>the house of John Mark’s mother</a:t>
            </a:r>
            <a:endParaRPr lang="en-US" altLang="en-US" sz="2000" dirty="0" smtClean="0"/>
          </a:p>
          <a:p>
            <a:pPr lvl="1" eaLnBrk="1" hangingPunct="1">
              <a:spcBef>
                <a:spcPts val="600"/>
              </a:spcBef>
            </a:pPr>
            <a:r>
              <a:rPr lang="en-US" altLang="en-US" sz="2000" dirty="0"/>
              <a:t>Acts 15:37 – </a:t>
            </a:r>
            <a:r>
              <a:rPr lang="en-US" sz="2000" dirty="0"/>
              <a:t>an early missionary associate of Paul </a:t>
            </a:r>
            <a:r>
              <a:rPr lang="en-US" sz="2000" dirty="0" smtClean="0"/>
              <a:t>&amp; Barnabas</a:t>
            </a:r>
            <a:r>
              <a:rPr lang="en-US" sz="1600" dirty="0" smtClean="0"/>
              <a:t> (cf. 12:25</a:t>
            </a:r>
            <a:r>
              <a:rPr lang="en-US" sz="1600" dirty="0"/>
              <a:t>; 13:5, 13; 15:37-39)</a:t>
            </a:r>
            <a:endParaRPr lang="en-US" altLang="en-US" sz="2000" dirty="0" smtClean="0"/>
          </a:p>
          <a:p>
            <a:pPr lvl="1" eaLnBrk="1" hangingPunct="1">
              <a:spcBef>
                <a:spcPts val="600"/>
              </a:spcBef>
            </a:pPr>
            <a:r>
              <a:rPr lang="en-US" altLang="en-US" sz="2000" dirty="0"/>
              <a:t>Col 4:10 – </a:t>
            </a:r>
            <a:r>
              <a:rPr lang="en-US" sz="2000" dirty="0"/>
              <a:t>called the "cousin" of </a:t>
            </a:r>
            <a:r>
              <a:rPr lang="en-US" sz="2000" dirty="0" smtClean="0"/>
              <a:t>Barnabas</a:t>
            </a:r>
            <a:endParaRPr lang="en-US" altLang="en-US" sz="2000" dirty="0" smtClean="0"/>
          </a:p>
          <a:p>
            <a:pPr lvl="1" eaLnBrk="1" hangingPunct="1">
              <a:spcBef>
                <a:spcPts val="600"/>
              </a:spcBef>
            </a:pPr>
            <a:r>
              <a:rPr lang="en-US" altLang="en-US" sz="2000" dirty="0" err="1" smtClean="0"/>
              <a:t>Phlm</a:t>
            </a:r>
            <a:r>
              <a:rPr lang="en-US" altLang="en-US" sz="2000" dirty="0" smtClean="0"/>
              <a:t> 24 </a:t>
            </a:r>
            <a:r>
              <a:rPr lang="en-US" altLang="en-US" sz="2000" dirty="0"/>
              <a:t>– </a:t>
            </a:r>
            <a:r>
              <a:rPr lang="en-US" sz="2000" dirty="0"/>
              <a:t>involved in preaching to the Christians in </a:t>
            </a:r>
            <a:r>
              <a:rPr lang="en-US" sz="2000" dirty="0" smtClean="0"/>
              <a:t>Colossae</a:t>
            </a:r>
            <a:endParaRPr lang="en-US" altLang="en-US" sz="2000" dirty="0" smtClean="0"/>
          </a:p>
          <a:p>
            <a:pPr lvl="1" eaLnBrk="1" hangingPunct="1">
              <a:spcBef>
                <a:spcPts val="600"/>
              </a:spcBef>
            </a:pPr>
            <a:r>
              <a:rPr lang="en-US" sz="2000" dirty="0" smtClean="0"/>
              <a:t>2 Tim </a:t>
            </a:r>
            <a:r>
              <a:rPr lang="en-US" sz="2000" dirty="0"/>
              <a:t>4:11 </a:t>
            </a:r>
            <a:r>
              <a:rPr lang="en-US" sz="2000" dirty="0" smtClean="0"/>
              <a:t>– Paul </a:t>
            </a:r>
            <a:r>
              <a:rPr lang="en-US" sz="2000" dirty="0"/>
              <a:t>calls him "useful in my ministry</a:t>
            </a:r>
            <a:r>
              <a:rPr lang="en-US" sz="2000" dirty="0" smtClean="0"/>
              <a:t>"</a:t>
            </a:r>
            <a:endParaRPr lang="en-US" altLang="en-US" sz="2000" dirty="0" smtClean="0"/>
          </a:p>
          <a:p>
            <a:pPr lvl="1" eaLnBrk="1" hangingPunct="1">
              <a:spcBef>
                <a:spcPts val="600"/>
              </a:spcBef>
            </a:pPr>
            <a:r>
              <a:rPr lang="en-US" altLang="en-US" sz="2000" dirty="0" smtClean="0"/>
              <a:t>1 Pet 5:13 – </a:t>
            </a:r>
            <a:r>
              <a:rPr lang="en-US" sz="2000" dirty="0" smtClean="0"/>
              <a:t>again </a:t>
            </a:r>
            <a:r>
              <a:rPr lang="en-US" sz="2000" dirty="0"/>
              <a:t>associated with </a:t>
            </a:r>
            <a:r>
              <a:rPr lang="en-US" sz="2000" dirty="0" smtClean="0"/>
              <a:t>apostle </a:t>
            </a:r>
            <a:r>
              <a:rPr lang="en-US" sz="2000" dirty="0"/>
              <a:t>Peter, who calls him "my son</a:t>
            </a:r>
            <a:r>
              <a:rPr lang="en-US" sz="2000" dirty="0" smtClean="0"/>
              <a:t>"</a:t>
            </a:r>
            <a:endParaRPr lang="en-US" altLang="en-US" sz="2000" dirty="0" smtClean="0"/>
          </a:p>
          <a:p>
            <a:pPr eaLnBrk="1" hangingPunct="1">
              <a:spcBef>
                <a:spcPts val="1800"/>
              </a:spcBef>
            </a:pPr>
            <a:r>
              <a:rPr lang="en-US" altLang="en-US" sz="2600" b="1" dirty="0" smtClean="0"/>
              <a:t>Implied author:</a:t>
            </a:r>
            <a:endParaRPr lang="en-US" altLang="en-US" sz="2400" dirty="0"/>
          </a:p>
          <a:p>
            <a:pPr lvl="1" eaLnBrk="1" hangingPunct="1">
              <a:spcBef>
                <a:spcPts val="600"/>
              </a:spcBef>
            </a:pPr>
            <a:r>
              <a:rPr lang="en-US" altLang="en-US" sz="2000" dirty="0" smtClean="0"/>
              <a:t>Bilingual in Aramaic &amp; Greek, </a:t>
            </a:r>
            <a:r>
              <a:rPr lang="en-US" altLang="en-US" sz="1800" dirty="0" smtClean="0"/>
              <a:t>although his Greek is fairly rough</a:t>
            </a:r>
            <a:endParaRPr lang="en-US" altLang="en-US" sz="2000" dirty="0" smtClean="0"/>
          </a:p>
          <a:p>
            <a:pPr lvl="1" eaLnBrk="1" hangingPunct="1">
              <a:spcBef>
                <a:spcPts val="600"/>
              </a:spcBef>
            </a:pPr>
            <a:r>
              <a:rPr lang="en-US" altLang="en-US" sz="2000" dirty="0" smtClean="0"/>
              <a:t>Second generation Christian, </a:t>
            </a:r>
            <a:r>
              <a:rPr lang="en-US" altLang="en-US" sz="1800" dirty="0" smtClean="0"/>
              <a:t>follower of the first-generation Apostles</a:t>
            </a:r>
            <a:endParaRPr lang="en-US" altLang="en-US" sz="2000" dirty="0" smtClean="0"/>
          </a:p>
          <a:p>
            <a:pPr lvl="1" eaLnBrk="1" hangingPunct="1">
              <a:spcBef>
                <a:spcPts val="600"/>
              </a:spcBef>
            </a:pPr>
            <a:r>
              <a:rPr lang="en-US" altLang="en-US" sz="2000" dirty="0" smtClean="0"/>
              <a:t>Is he maybe the "young man" of Mark 14:51-52?</a:t>
            </a:r>
          </a:p>
          <a:p>
            <a:pPr lvl="2"/>
            <a:r>
              <a:rPr lang="en-US" sz="1600" dirty="0" smtClean="0"/>
              <a:t>“Now </a:t>
            </a:r>
            <a:r>
              <a:rPr lang="en-US" sz="1600" dirty="0"/>
              <a:t>a young man followed him wearing nothing but a linen cloth about his body. </a:t>
            </a:r>
            <a:r>
              <a:rPr lang="en-US" sz="1600" dirty="0" smtClean="0"/>
              <a:t> </a:t>
            </a:r>
            <a:br>
              <a:rPr lang="en-US" sz="1600" dirty="0" smtClean="0"/>
            </a:br>
            <a:r>
              <a:rPr lang="en-US" sz="1600" dirty="0" smtClean="0"/>
              <a:t>They </a:t>
            </a:r>
            <a:r>
              <a:rPr lang="en-US" sz="1600" dirty="0"/>
              <a:t>seized him</a:t>
            </a:r>
            <a:r>
              <a:rPr lang="en-US" sz="1600" dirty="0" smtClean="0"/>
              <a:t>, </a:t>
            </a:r>
            <a:r>
              <a:rPr lang="en-US" sz="1600" baseline="30000" dirty="0" smtClean="0"/>
              <a:t>52</a:t>
            </a:r>
            <a:r>
              <a:rPr lang="en-US" sz="1600" dirty="0" smtClean="0"/>
              <a:t> </a:t>
            </a:r>
            <a:r>
              <a:rPr lang="en-US" sz="1600" dirty="0"/>
              <a:t>but he left the cloth behind and ran off naked</a:t>
            </a:r>
            <a:r>
              <a:rPr lang="en-US" sz="1600" dirty="0" smtClean="0"/>
              <a:t>.”</a:t>
            </a:r>
            <a:r>
              <a:rPr lang="en-US" sz="1400" dirty="0" smtClean="0"/>
              <a:t> </a:t>
            </a:r>
            <a:r>
              <a:rPr lang="en-US" altLang="en-US" sz="1400" dirty="0" smtClean="0"/>
              <a:t>(</a:t>
            </a:r>
            <a:r>
              <a:rPr lang="en-US" altLang="en-US" sz="1400" i="1" dirty="0" smtClean="0"/>
              <a:t>after </a:t>
            </a:r>
            <a:r>
              <a:rPr lang="en-US" altLang="en-US" sz="1400" i="1" dirty="0"/>
              <a:t>Jesus’ arrest in Gethsemane</a:t>
            </a:r>
            <a:r>
              <a:rPr lang="en-US" altLang="en-US" sz="1400" dirty="0" smtClean="0"/>
              <a:t>)</a:t>
            </a:r>
            <a:endParaRPr lang="en-US" altLang="en-US" sz="4400" dirty="0" smtClean="0"/>
          </a:p>
        </p:txBody>
      </p:sp>
      <p:sp>
        <p:nvSpPr>
          <p:cNvPr id="3" name="Title 2"/>
          <p:cNvSpPr>
            <a:spLocks noGrp="1"/>
          </p:cNvSpPr>
          <p:nvPr>
            <p:ph type="title"/>
          </p:nvPr>
        </p:nvSpPr>
        <p:spPr/>
        <p:txBody>
          <a:bodyPr>
            <a:normAutofit/>
          </a:bodyPr>
          <a:lstStyle/>
          <a:p>
            <a:pPr eaLnBrk="1" fontAlgn="auto" hangingPunct="1">
              <a:spcAft>
                <a:spcPts val="0"/>
              </a:spcAft>
              <a:defRPr/>
            </a:pPr>
            <a:r>
              <a:rPr lang="en-US" b="1" dirty="0" smtClean="0"/>
              <a:t>Author: Mark?</a:t>
            </a:r>
            <a:endParaRPr lang="en-US" dirty="0"/>
          </a:p>
        </p:txBody>
      </p:sp>
    </p:spTree>
    <p:extLst>
      <p:ext uri="{BB962C8B-B14F-4D97-AF65-F5344CB8AC3E}">
        <p14:creationId xmlns:p14="http://schemas.microsoft.com/office/powerpoint/2010/main" val="8771087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1"/>
          <p:cNvSpPr>
            <a:spLocks noGrp="1"/>
          </p:cNvSpPr>
          <p:nvPr>
            <p:ph idx="1"/>
          </p:nvPr>
        </p:nvSpPr>
        <p:spPr/>
        <p:txBody>
          <a:bodyPr/>
          <a:lstStyle/>
          <a:p>
            <a:pPr eaLnBrk="1" hangingPunct="1">
              <a:spcBef>
                <a:spcPts val="600"/>
              </a:spcBef>
            </a:pPr>
            <a:r>
              <a:rPr lang="en-US" altLang="en-US" sz="2800" b="1" dirty="0" smtClean="0"/>
              <a:t>First Readers/Recipients:</a:t>
            </a:r>
          </a:p>
          <a:p>
            <a:pPr lvl="1" eaLnBrk="1" hangingPunct="1">
              <a:spcBef>
                <a:spcPts val="600"/>
              </a:spcBef>
            </a:pPr>
            <a:r>
              <a:rPr lang="en-US" altLang="en-US" sz="2400" dirty="0" smtClean="0"/>
              <a:t>Seem to be mostly Gentile converts to Christianity, </a:t>
            </a:r>
            <a:br>
              <a:rPr lang="en-US" altLang="en-US" sz="2400" dirty="0" smtClean="0"/>
            </a:br>
            <a:r>
              <a:rPr lang="en-US" altLang="en-US" sz="2400" dirty="0" smtClean="0"/>
              <a:t>who are fairly new in their faith and facing persecutions</a:t>
            </a:r>
          </a:p>
          <a:p>
            <a:pPr eaLnBrk="1" hangingPunct="1">
              <a:spcBef>
                <a:spcPts val="2400"/>
              </a:spcBef>
            </a:pPr>
            <a:r>
              <a:rPr lang="en-US" altLang="en-US" sz="2800" b="1" dirty="0" smtClean="0"/>
              <a:t>Place of Composition:</a:t>
            </a:r>
            <a:r>
              <a:rPr lang="en-US" altLang="en-US" sz="2800" dirty="0" smtClean="0"/>
              <a:t> </a:t>
            </a:r>
          </a:p>
          <a:p>
            <a:pPr lvl="1" eaLnBrk="1" hangingPunct="1">
              <a:spcBef>
                <a:spcPts val="600"/>
              </a:spcBef>
            </a:pPr>
            <a:r>
              <a:rPr lang="en-US" altLang="en-US" sz="2400" dirty="0" smtClean="0"/>
              <a:t>Probably written in or to the Christian community in </a:t>
            </a:r>
            <a:r>
              <a:rPr lang="en-US" altLang="en-US" sz="2400" b="1" dirty="0" smtClean="0"/>
              <a:t>Rome</a:t>
            </a:r>
          </a:p>
          <a:p>
            <a:pPr lvl="1" eaLnBrk="1" hangingPunct="1">
              <a:spcBef>
                <a:spcPts val="600"/>
              </a:spcBef>
            </a:pPr>
            <a:r>
              <a:rPr lang="en-US" altLang="en-US" sz="2400" dirty="0" smtClean="0"/>
              <a:t>Possibly also Decapolis, Syria, or Alexandria?</a:t>
            </a:r>
          </a:p>
        </p:txBody>
      </p:sp>
      <p:sp>
        <p:nvSpPr>
          <p:cNvPr id="3" name="Title 2"/>
          <p:cNvSpPr>
            <a:spLocks noGrp="1"/>
          </p:cNvSpPr>
          <p:nvPr>
            <p:ph type="title"/>
          </p:nvPr>
        </p:nvSpPr>
        <p:spPr/>
        <p:txBody>
          <a:bodyPr/>
          <a:lstStyle/>
          <a:p>
            <a:pPr eaLnBrk="1" fontAlgn="auto" hangingPunct="1">
              <a:spcAft>
                <a:spcPts val="0"/>
              </a:spcAft>
              <a:defRPr/>
            </a:pPr>
            <a:r>
              <a:rPr lang="en-US" b="1" dirty="0" smtClean="0"/>
              <a:t>Audience &amp; Location</a:t>
            </a:r>
            <a:endParaRPr lang="en-US" dirty="0"/>
          </a:p>
        </p:txBody>
      </p:sp>
    </p:spTree>
    <p:extLst>
      <p:ext uri="{BB962C8B-B14F-4D97-AF65-F5344CB8AC3E}">
        <p14:creationId xmlns:p14="http://schemas.microsoft.com/office/powerpoint/2010/main" val="241598466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8600" y="-76200"/>
            <a:ext cx="8763000" cy="533400"/>
          </a:xfrm>
        </p:spPr>
        <p:txBody>
          <a:bodyPr>
            <a:noAutofit/>
          </a:bodyPr>
          <a:lstStyle/>
          <a:p>
            <a:pPr algn="ctr" eaLnBrk="1" fontAlgn="auto" hangingPunct="1">
              <a:spcAft>
                <a:spcPts val="0"/>
              </a:spcAft>
              <a:defRPr/>
            </a:pPr>
            <a:r>
              <a:rPr lang="en-US" sz="3200" dirty="0" smtClean="0">
                <a:solidFill>
                  <a:schemeClr val="tx1"/>
                </a:solidFill>
                <a:latin typeface="Arial Narrow" panose="020B0606020202030204" pitchFamily="34" charset="0"/>
              </a:rPr>
              <a:t>Where  &amp; To Whom  was  Mark’s Gospel  Written?</a:t>
            </a:r>
            <a:endParaRPr lang="en-US" sz="3200" dirty="0">
              <a:solidFill>
                <a:schemeClr val="tx1"/>
              </a:solidFill>
              <a:latin typeface="Arial Narrow" panose="020B0606020202030204" pitchFamily="34" charset="0"/>
            </a:endParaRPr>
          </a:p>
        </p:txBody>
      </p:sp>
      <p:sp>
        <p:nvSpPr>
          <p:cNvPr id="12291" name="Content Placeholder 5"/>
          <p:cNvSpPr>
            <a:spLocks noGrp="1"/>
          </p:cNvSpPr>
          <p:nvPr>
            <p:ph idx="1"/>
          </p:nvPr>
        </p:nvSpPr>
        <p:spPr/>
        <p:txBody>
          <a:bodyPr/>
          <a:lstStyle/>
          <a:p>
            <a:pPr eaLnBrk="1" hangingPunct="1"/>
            <a:endParaRPr lang="en-US" altLang="en-US" smtClean="0"/>
          </a:p>
        </p:txBody>
      </p:sp>
      <p:pic>
        <p:nvPicPr>
          <p:cNvPr id="12292"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685800"/>
            <a:ext cx="91440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1"/>
          <p:cNvSpPr>
            <a:spLocks noGrp="1"/>
          </p:cNvSpPr>
          <p:nvPr>
            <p:ph idx="1"/>
          </p:nvPr>
        </p:nvSpPr>
        <p:spPr>
          <a:xfrm>
            <a:off x="228600" y="1447800"/>
            <a:ext cx="8686800" cy="5334000"/>
          </a:xfrm>
        </p:spPr>
        <p:txBody>
          <a:bodyPr/>
          <a:lstStyle/>
          <a:p>
            <a:pPr eaLnBrk="1" hangingPunct="1">
              <a:lnSpc>
                <a:spcPct val="95000"/>
              </a:lnSpc>
              <a:spcBef>
                <a:spcPts val="600"/>
              </a:spcBef>
            </a:pPr>
            <a:r>
              <a:rPr lang="en-US" altLang="en-US" sz="2600" b="1" dirty="0" smtClean="0"/>
              <a:t>Traditional Opinions:</a:t>
            </a:r>
          </a:p>
          <a:p>
            <a:pPr lvl="1" eaLnBrk="1" hangingPunct="1">
              <a:lnSpc>
                <a:spcPct val="95000"/>
              </a:lnSpc>
              <a:spcBef>
                <a:spcPts val="600"/>
              </a:spcBef>
            </a:pPr>
            <a:r>
              <a:rPr lang="en-US" altLang="en-US" sz="2000" dirty="0" smtClean="0">
                <a:latin typeface="+mn-lt"/>
              </a:rPr>
              <a:t>Written </a:t>
            </a:r>
            <a:r>
              <a:rPr lang="en-US" altLang="en-US" sz="2000" b="1" dirty="0" smtClean="0">
                <a:latin typeface="+mn-lt"/>
              </a:rPr>
              <a:t>after </a:t>
            </a:r>
            <a:r>
              <a:rPr lang="en-US" altLang="en-US" sz="2000" dirty="0" smtClean="0">
                <a:latin typeface="+mn-lt"/>
              </a:rPr>
              <a:t>Matthew (and after Luke,</a:t>
            </a:r>
            <a:r>
              <a:rPr lang="en-US" altLang="en-US" sz="1800" dirty="0" smtClean="0">
                <a:latin typeface="+mn-lt"/>
              </a:rPr>
              <a:t> acc. to Clement of Alexandria)</a:t>
            </a:r>
          </a:p>
          <a:p>
            <a:pPr lvl="1" eaLnBrk="1" hangingPunct="1">
              <a:lnSpc>
                <a:spcPct val="95000"/>
              </a:lnSpc>
              <a:spcBef>
                <a:spcPts val="600"/>
              </a:spcBef>
            </a:pPr>
            <a:r>
              <a:rPr lang="en-US" altLang="en-US" sz="2000" dirty="0" smtClean="0">
                <a:latin typeface="+mn-lt"/>
              </a:rPr>
              <a:t>Thought to be a shortened/condensed version of Matthew</a:t>
            </a:r>
          </a:p>
          <a:p>
            <a:pPr eaLnBrk="1" hangingPunct="1">
              <a:lnSpc>
                <a:spcPct val="95000"/>
              </a:lnSpc>
              <a:spcBef>
                <a:spcPts val="1800"/>
              </a:spcBef>
            </a:pPr>
            <a:r>
              <a:rPr lang="en-US" altLang="en-US" sz="2600" b="1" dirty="0" smtClean="0"/>
              <a:t>Opinion of Most Scholars Today:</a:t>
            </a:r>
          </a:p>
          <a:p>
            <a:pPr lvl="1" eaLnBrk="1" hangingPunct="1">
              <a:lnSpc>
                <a:spcPct val="95000"/>
              </a:lnSpc>
              <a:spcBef>
                <a:spcPts val="600"/>
              </a:spcBef>
            </a:pPr>
            <a:r>
              <a:rPr lang="en-US" altLang="en-US" sz="2000" dirty="0" smtClean="0">
                <a:latin typeface="+mn-lt"/>
              </a:rPr>
              <a:t>It was the first "Gospel“ to be completed </a:t>
            </a:r>
            <a:r>
              <a:rPr lang="en-US" altLang="en-US" sz="1600" dirty="0" smtClean="0">
                <a:latin typeface="+mn-lt"/>
              </a:rPr>
              <a:t>(at least in it’s present “final” form)</a:t>
            </a:r>
            <a:endParaRPr lang="en-US" altLang="en-US" sz="2000" dirty="0" smtClean="0">
              <a:latin typeface="+mn-lt"/>
            </a:endParaRPr>
          </a:p>
          <a:p>
            <a:pPr lvl="1" eaLnBrk="1" hangingPunct="1">
              <a:lnSpc>
                <a:spcPct val="95000"/>
              </a:lnSpc>
              <a:spcBef>
                <a:spcPts val="600"/>
              </a:spcBef>
            </a:pPr>
            <a:r>
              <a:rPr lang="en-US" altLang="en-US" sz="2000" dirty="0" smtClean="0">
                <a:latin typeface="+mn-lt"/>
              </a:rPr>
              <a:t>Probably very late 60's or early 70's</a:t>
            </a:r>
            <a:r>
              <a:rPr lang="en-US" altLang="en-US" sz="1800" dirty="0" smtClean="0">
                <a:latin typeface="+mn-lt"/>
              </a:rPr>
              <a:t>  </a:t>
            </a:r>
            <a:r>
              <a:rPr lang="en-US" altLang="en-US" sz="1600" dirty="0" smtClean="0">
                <a:latin typeface="+mn-lt"/>
              </a:rPr>
              <a:t>(cf. Jewish War vs. Rome, AD 66-70)</a:t>
            </a:r>
            <a:endParaRPr lang="en-US" altLang="en-US" sz="1800" dirty="0" smtClean="0">
              <a:latin typeface="+mn-lt"/>
            </a:endParaRPr>
          </a:p>
          <a:p>
            <a:pPr lvl="1"/>
            <a:r>
              <a:rPr lang="en-US" sz="1700" b="1" dirty="0" smtClean="0"/>
              <a:t>Mark 13:1-37 </a:t>
            </a:r>
            <a:r>
              <a:rPr lang="en-US" sz="1700" dirty="0" smtClean="0"/>
              <a:t>– “As he [Jesus] was </a:t>
            </a:r>
            <a:r>
              <a:rPr lang="en-US" sz="1700" dirty="0"/>
              <a:t>making his way out of the temple area one of his disciples said to him, "Look, teacher, what stones and what buildings</a:t>
            </a:r>
            <a:r>
              <a:rPr lang="en-US" sz="1700" dirty="0" smtClean="0"/>
              <a:t>!“ </a:t>
            </a:r>
            <a:r>
              <a:rPr lang="en-US" sz="1700" baseline="30000" dirty="0" smtClean="0"/>
              <a:t>2</a:t>
            </a:r>
            <a:r>
              <a:rPr lang="en-US" sz="1700" dirty="0" smtClean="0"/>
              <a:t> </a:t>
            </a:r>
            <a:r>
              <a:rPr lang="en-US" sz="1700" dirty="0"/>
              <a:t>Jesus said to him, "Do you see these great buildings? There will not be one stone left upon another that will not be thrown </a:t>
            </a:r>
            <a:r>
              <a:rPr lang="en-US" sz="1700" dirty="0" smtClean="0"/>
              <a:t>down…</a:t>
            </a:r>
            <a:br>
              <a:rPr lang="en-US" sz="1700" dirty="0" smtClean="0"/>
            </a:br>
            <a:r>
              <a:rPr lang="en-US" sz="1700" baseline="30000" dirty="0" smtClean="0"/>
              <a:t>7</a:t>
            </a:r>
            <a:r>
              <a:rPr lang="en-US" sz="1700" dirty="0" smtClean="0"/>
              <a:t> </a:t>
            </a:r>
            <a:r>
              <a:rPr lang="en-US" sz="1700" dirty="0"/>
              <a:t>When you hear of wars and reports of wars do not be alarmed; such things must happen, but it will not yet be the end</a:t>
            </a:r>
            <a:r>
              <a:rPr lang="en-US" sz="1700" dirty="0" smtClean="0"/>
              <a:t>.  </a:t>
            </a:r>
            <a:r>
              <a:rPr lang="en-US" sz="1700" baseline="30000" dirty="0" smtClean="0"/>
              <a:t>8</a:t>
            </a:r>
            <a:r>
              <a:rPr lang="en-US" sz="1700" dirty="0" smtClean="0"/>
              <a:t> </a:t>
            </a:r>
            <a:r>
              <a:rPr lang="en-US" sz="1700" dirty="0"/>
              <a:t>Nation will rise against nation and kingdom against </a:t>
            </a:r>
            <a:r>
              <a:rPr lang="en-US" sz="1700" dirty="0" smtClean="0"/>
              <a:t>kingdom…</a:t>
            </a:r>
            <a:br>
              <a:rPr lang="en-US" sz="1700" dirty="0" smtClean="0"/>
            </a:br>
            <a:r>
              <a:rPr lang="en-US" sz="1700" baseline="30000" dirty="0" smtClean="0"/>
              <a:t>14</a:t>
            </a:r>
            <a:r>
              <a:rPr lang="en-US" sz="1700" dirty="0" smtClean="0"/>
              <a:t> When </a:t>
            </a:r>
            <a:r>
              <a:rPr lang="en-US" sz="1700" dirty="0"/>
              <a:t>you see the desolating abomination standing where he should not (</a:t>
            </a:r>
            <a:r>
              <a:rPr lang="en-US" sz="1700" i="1" dirty="0"/>
              <a:t>let the reader understand</a:t>
            </a:r>
            <a:r>
              <a:rPr lang="en-US" sz="1700" dirty="0"/>
              <a:t>), then those in Judea must flee to the </a:t>
            </a:r>
            <a:r>
              <a:rPr lang="en-US" sz="1700" dirty="0" smtClean="0"/>
              <a:t>mountains…</a:t>
            </a:r>
            <a:r>
              <a:rPr lang="en-US" sz="1700" baseline="30000" dirty="0" smtClean="0"/>
              <a:t>18</a:t>
            </a:r>
            <a:r>
              <a:rPr lang="en-US" sz="1700" dirty="0" smtClean="0"/>
              <a:t> </a:t>
            </a:r>
            <a:r>
              <a:rPr lang="en-US" sz="1700" dirty="0"/>
              <a:t>Pray that this does not happen in winter</a:t>
            </a:r>
            <a:r>
              <a:rPr lang="en-US" sz="1700" dirty="0" smtClean="0"/>
              <a:t>. </a:t>
            </a:r>
            <a:r>
              <a:rPr lang="en-US" sz="1700" baseline="30000" dirty="0" smtClean="0"/>
              <a:t>19</a:t>
            </a:r>
            <a:r>
              <a:rPr lang="en-US" sz="1700" dirty="0" smtClean="0"/>
              <a:t> </a:t>
            </a:r>
            <a:r>
              <a:rPr lang="en-US" sz="1700" dirty="0"/>
              <a:t>For those times will have tribulation such as has not been since the beginning of God's creation until now, nor ever will be</a:t>
            </a:r>
            <a:r>
              <a:rPr lang="en-US" sz="1700" dirty="0" smtClean="0"/>
              <a:t>. </a:t>
            </a:r>
            <a:r>
              <a:rPr lang="en-US" sz="1700" baseline="30000" dirty="0" smtClean="0"/>
              <a:t>20</a:t>
            </a:r>
            <a:r>
              <a:rPr lang="en-US" sz="1700" dirty="0" smtClean="0"/>
              <a:t> </a:t>
            </a:r>
            <a:r>
              <a:rPr lang="en-US" sz="1700" dirty="0"/>
              <a:t>If the Lord had not shortened those days, no one would be saved; but for the sake of the elect whom he chose, he did shorten the days</a:t>
            </a:r>
            <a:r>
              <a:rPr lang="en-US" sz="1700" dirty="0" smtClean="0"/>
              <a:t>.”</a:t>
            </a:r>
            <a:endParaRPr lang="en-US" altLang="en-US" sz="1700" dirty="0" smtClean="0">
              <a:latin typeface="+mn-lt"/>
            </a:endParaRPr>
          </a:p>
        </p:txBody>
      </p:sp>
      <p:sp>
        <p:nvSpPr>
          <p:cNvPr id="3" name="Title 2"/>
          <p:cNvSpPr>
            <a:spLocks noGrp="1"/>
          </p:cNvSpPr>
          <p:nvPr>
            <p:ph type="title"/>
          </p:nvPr>
        </p:nvSpPr>
        <p:spPr/>
        <p:txBody>
          <a:bodyPr>
            <a:normAutofit/>
          </a:bodyPr>
          <a:lstStyle/>
          <a:p>
            <a:pPr eaLnBrk="1" fontAlgn="auto" hangingPunct="1">
              <a:spcAft>
                <a:spcPts val="0"/>
              </a:spcAft>
              <a:defRPr/>
            </a:pPr>
            <a:r>
              <a:rPr lang="en-US" b="1" dirty="0" smtClean="0"/>
              <a:t>Dating of Mark</a:t>
            </a:r>
            <a:endParaRPr lang="en-US" dirty="0"/>
          </a:p>
        </p:txBody>
      </p:sp>
    </p:spTree>
    <p:extLst>
      <p:ext uri="{BB962C8B-B14F-4D97-AF65-F5344CB8AC3E}">
        <p14:creationId xmlns:p14="http://schemas.microsoft.com/office/powerpoint/2010/main" val="34642442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1"/>
          <p:cNvSpPr>
            <a:spLocks noGrp="1"/>
          </p:cNvSpPr>
          <p:nvPr>
            <p:ph idx="1"/>
          </p:nvPr>
        </p:nvSpPr>
        <p:spPr/>
        <p:txBody>
          <a:bodyPr/>
          <a:lstStyle/>
          <a:p>
            <a:pPr eaLnBrk="1" hangingPunct="1">
              <a:spcBef>
                <a:spcPts val="600"/>
              </a:spcBef>
            </a:pPr>
            <a:r>
              <a:rPr lang="en-US" altLang="en-US" sz="2600" b="1" dirty="0" smtClean="0"/>
              <a:t>N</a:t>
            </a:r>
            <a:r>
              <a:rPr lang="en-US" altLang="en-US" sz="2400" b="1" dirty="0" smtClean="0"/>
              <a:t>arrated "good news" </a:t>
            </a:r>
            <a:r>
              <a:rPr lang="en-US" altLang="en-US" sz="2400" dirty="0" smtClean="0"/>
              <a:t>(Mark 1:1)</a:t>
            </a:r>
          </a:p>
          <a:p>
            <a:pPr lvl="1" eaLnBrk="1" hangingPunct="1">
              <a:spcBef>
                <a:spcPts val="600"/>
              </a:spcBef>
            </a:pPr>
            <a:r>
              <a:rPr lang="en-US" altLang="en-US" sz="2200" dirty="0"/>
              <a:t>Not </a:t>
            </a:r>
            <a:r>
              <a:rPr lang="en-US" altLang="en-US" sz="2200" dirty="0" smtClean="0"/>
              <a:t>merely “Biography” or factual “History,”  but primarily “Theological”!</a:t>
            </a:r>
          </a:p>
          <a:p>
            <a:pPr lvl="1" eaLnBrk="1" hangingPunct="1">
              <a:spcBef>
                <a:spcPts val="600"/>
              </a:spcBef>
            </a:pPr>
            <a:r>
              <a:rPr lang="en-US" altLang="en-US" sz="2200" dirty="0" smtClean="0"/>
              <a:t>Proclaims Jesus as the Christ and the Son of God, </a:t>
            </a:r>
            <a:br>
              <a:rPr lang="en-US" altLang="en-US" sz="2200" dirty="0" smtClean="0"/>
            </a:br>
            <a:r>
              <a:rPr lang="en-US" altLang="en-US" sz="2000" dirty="0" smtClean="0"/>
              <a:t>esp. in his powerful deeds, but also his faithfulness to God in his suffering &amp; death</a:t>
            </a:r>
          </a:p>
          <a:p>
            <a:pPr lvl="2" eaLnBrk="1" hangingPunct="1">
              <a:spcBef>
                <a:spcPts val="600"/>
              </a:spcBef>
            </a:pPr>
            <a:r>
              <a:rPr lang="en-US" altLang="en-US" sz="1800" dirty="0" smtClean="0"/>
              <a:t>Suffering Servant;  Crucified Messiah</a:t>
            </a:r>
          </a:p>
          <a:p>
            <a:pPr lvl="2" eaLnBrk="1" hangingPunct="1">
              <a:spcBef>
                <a:spcPts val="600"/>
              </a:spcBef>
            </a:pPr>
            <a:r>
              <a:rPr lang="en-US" altLang="en-US" sz="1800" dirty="0" smtClean="0"/>
              <a:t>And calls readers to become or remain </a:t>
            </a:r>
            <a:r>
              <a:rPr lang="en-US" altLang="en-US" sz="1800" b="1" dirty="0" smtClean="0"/>
              <a:t>faithful disciples</a:t>
            </a:r>
            <a:r>
              <a:rPr lang="en-US" altLang="en-US" sz="1800" dirty="0" smtClean="0"/>
              <a:t>!</a:t>
            </a:r>
          </a:p>
          <a:p>
            <a:pPr lvl="1" eaLnBrk="1" hangingPunct="1">
              <a:spcBef>
                <a:spcPts val="600"/>
              </a:spcBef>
            </a:pPr>
            <a:r>
              <a:rPr lang="en-US" altLang="en-US" sz="2200" dirty="0" smtClean="0"/>
              <a:t>Mark is often called </a:t>
            </a:r>
            <a:r>
              <a:rPr lang="en-US" altLang="en-US" sz="2200" b="1" dirty="0" smtClean="0"/>
              <a:t>“a Passion narrative with an extended introduction”!</a:t>
            </a:r>
          </a:p>
          <a:p>
            <a:pPr lvl="2" eaLnBrk="1" hangingPunct="1">
              <a:spcBef>
                <a:spcPts val="600"/>
              </a:spcBef>
            </a:pPr>
            <a:r>
              <a:rPr lang="en-US" altLang="en-US" sz="1800" dirty="0" smtClean="0"/>
              <a:t>Opposition to Jesus is found not only in the Passion narrative (</a:t>
            </a:r>
            <a:r>
              <a:rPr lang="en-US" altLang="en-US" sz="1800" dirty="0" err="1" smtClean="0"/>
              <a:t>ch.</a:t>
            </a:r>
            <a:r>
              <a:rPr lang="en-US" altLang="en-US" sz="1800" dirty="0" smtClean="0"/>
              <a:t> 14 – 15), </a:t>
            </a:r>
            <a:br>
              <a:rPr lang="en-US" altLang="en-US" sz="1800" dirty="0" smtClean="0"/>
            </a:br>
            <a:r>
              <a:rPr lang="en-US" altLang="en-US" sz="1800" dirty="0" smtClean="0"/>
              <a:t>but throughout the Gospel (8:31; 9:31; 10:32-34),  and already as early as 3:6!</a:t>
            </a:r>
          </a:p>
          <a:p>
            <a:pPr eaLnBrk="1" hangingPunct="1">
              <a:spcBef>
                <a:spcPts val="2400"/>
              </a:spcBef>
            </a:pPr>
            <a:r>
              <a:rPr lang="en-US" altLang="en-US" sz="2400" b="1" dirty="0" smtClean="0"/>
              <a:t>Purpose:</a:t>
            </a:r>
            <a:endParaRPr lang="en-US" altLang="en-US" sz="2400" dirty="0"/>
          </a:p>
          <a:p>
            <a:pPr lvl="1" eaLnBrk="1" hangingPunct="1">
              <a:spcBef>
                <a:spcPts val="600"/>
              </a:spcBef>
            </a:pPr>
            <a:r>
              <a:rPr lang="en-US" altLang="en-US" sz="2200" dirty="0" smtClean="0"/>
              <a:t>to encourage Christians who are undergoing trials and persecutions</a:t>
            </a:r>
            <a:br>
              <a:rPr lang="en-US" altLang="en-US" sz="2200" dirty="0" smtClean="0"/>
            </a:br>
            <a:r>
              <a:rPr lang="en-US" altLang="en-US" sz="2200" dirty="0" smtClean="0"/>
              <a:t>to persevere in their faith and not abandon the Christian community</a:t>
            </a:r>
          </a:p>
        </p:txBody>
      </p:sp>
      <p:sp>
        <p:nvSpPr>
          <p:cNvPr id="3" name="Title 2"/>
          <p:cNvSpPr>
            <a:spLocks noGrp="1"/>
          </p:cNvSpPr>
          <p:nvPr>
            <p:ph type="title"/>
          </p:nvPr>
        </p:nvSpPr>
        <p:spPr/>
        <p:txBody>
          <a:bodyPr/>
          <a:lstStyle/>
          <a:p>
            <a:pPr eaLnBrk="1" fontAlgn="auto" hangingPunct="1">
              <a:spcAft>
                <a:spcPts val="0"/>
              </a:spcAft>
              <a:defRPr/>
            </a:pPr>
            <a:r>
              <a:rPr lang="en-US" b="1" dirty="0" smtClean="0"/>
              <a:t>Literary Genre  of Mark?</a:t>
            </a:r>
            <a:endParaRPr lang="en-US" dirty="0"/>
          </a:p>
        </p:txBody>
      </p:sp>
    </p:spTree>
    <p:extLst>
      <p:ext uri="{BB962C8B-B14F-4D97-AF65-F5344CB8AC3E}">
        <p14:creationId xmlns:p14="http://schemas.microsoft.com/office/powerpoint/2010/main" val="407891642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228600" y="381000"/>
            <a:ext cx="8763000" cy="914400"/>
          </a:xfrm>
        </p:spPr>
        <p:txBody>
          <a:bodyPr/>
          <a:lstStyle/>
          <a:p>
            <a:pPr eaLnBrk="1" fontAlgn="auto" hangingPunct="1">
              <a:spcAft>
                <a:spcPts val="0"/>
              </a:spcAft>
              <a:defRPr/>
            </a:pPr>
            <a:r>
              <a:rPr lang="en-US" altLang="en-US" b="1" dirty="0" smtClean="0"/>
              <a:t>Important Definitions:</a:t>
            </a:r>
          </a:p>
        </p:txBody>
      </p:sp>
      <p:sp>
        <p:nvSpPr>
          <p:cNvPr id="18436" name="Rectangle 3"/>
          <p:cNvSpPr>
            <a:spLocks noGrp="1" noChangeArrowheads="1"/>
          </p:cNvSpPr>
          <p:nvPr>
            <p:ph idx="1"/>
          </p:nvPr>
        </p:nvSpPr>
        <p:spPr>
          <a:xfrm>
            <a:off x="228600" y="1371600"/>
            <a:ext cx="8763000" cy="5410200"/>
          </a:xfrm>
        </p:spPr>
        <p:txBody>
          <a:bodyPr rtlCol="0">
            <a:normAutofit fontScale="85000" lnSpcReduction="10000"/>
          </a:bodyPr>
          <a:lstStyle/>
          <a:p>
            <a:pPr marL="182880" indent="-182880" eaLnBrk="1" fontAlgn="auto" hangingPunct="1">
              <a:lnSpc>
                <a:spcPct val="110000"/>
              </a:lnSpc>
              <a:spcBef>
                <a:spcPts val="600"/>
              </a:spcBef>
              <a:spcAft>
                <a:spcPts val="0"/>
              </a:spcAft>
              <a:buFont typeface="Arial" pitchFamily="34" charset="0"/>
              <a:buChar char="•"/>
              <a:defRPr/>
            </a:pPr>
            <a:r>
              <a:rPr lang="en-US" altLang="en-US" dirty="0" smtClean="0">
                <a:solidFill>
                  <a:schemeClr val="hlink"/>
                </a:solidFill>
              </a:rPr>
              <a:t>"gospel"</a:t>
            </a:r>
            <a:r>
              <a:rPr lang="en-US" altLang="en-US" dirty="0" smtClean="0"/>
              <a:t> = "good news" = </a:t>
            </a:r>
            <a:r>
              <a:rPr lang="en-US" altLang="en-US" b="1" i="1" dirty="0" smtClean="0"/>
              <a:t>oral </a:t>
            </a:r>
            <a:r>
              <a:rPr lang="en-US" altLang="en-US" i="1" dirty="0" smtClean="0"/>
              <a:t>preaching</a:t>
            </a:r>
          </a:p>
          <a:p>
            <a:pPr lvl="1" indent="-182880" eaLnBrk="1" fontAlgn="auto" hangingPunct="1">
              <a:lnSpc>
                <a:spcPct val="110000"/>
              </a:lnSpc>
              <a:spcBef>
                <a:spcPts val="600"/>
              </a:spcBef>
              <a:spcAft>
                <a:spcPts val="0"/>
              </a:spcAft>
              <a:buFont typeface="Arial" pitchFamily="34" charset="0"/>
              <a:buChar char="•"/>
              <a:defRPr/>
            </a:pPr>
            <a:r>
              <a:rPr lang="en-US" altLang="en-US" sz="2700" dirty="0" smtClean="0"/>
              <a:t>from Gk. </a:t>
            </a:r>
            <a:r>
              <a:rPr lang="el-GR" altLang="en-US" sz="2700" dirty="0" smtClean="0">
                <a:cs typeface="Tahoma" pitchFamily="34" charset="0"/>
              </a:rPr>
              <a:t>Ευ̉</a:t>
            </a:r>
            <a:r>
              <a:rPr lang="el-GR" altLang="en-US" sz="2700" dirty="0" smtClean="0">
                <a:cs typeface="Arial" charset="0"/>
              </a:rPr>
              <a:t>αγγέλιον</a:t>
            </a:r>
            <a:r>
              <a:rPr lang="en-US" altLang="en-US" sz="2700" dirty="0" smtClean="0">
                <a:cs typeface="Arial" charset="0"/>
              </a:rPr>
              <a:t> = </a:t>
            </a:r>
            <a:r>
              <a:rPr lang="en-US" altLang="en-US" sz="2700" i="1" dirty="0" err="1" smtClean="0">
                <a:cs typeface="Arial" charset="0"/>
              </a:rPr>
              <a:t>Ev</a:t>
            </a:r>
            <a:r>
              <a:rPr lang="en-US" altLang="en-US" sz="2700" i="1" dirty="0" err="1" smtClean="0"/>
              <a:t>angelion</a:t>
            </a:r>
            <a:r>
              <a:rPr lang="en-US" altLang="en-US" sz="2300" dirty="0" smtClean="0"/>
              <a:t>  </a:t>
            </a:r>
            <a:r>
              <a:rPr lang="en-US" altLang="en-US" sz="2000" dirty="0" smtClean="0"/>
              <a:t>(cf. Eng. "Evangelist")</a:t>
            </a:r>
            <a:r>
              <a:rPr lang="en-US" altLang="en-US" sz="2700" i="1" dirty="0" smtClean="0"/>
              <a:t/>
            </a:r>
            <a:br>
              <a:rPr lang="en-US" altLang="en-US" sz="2700" i="1" dirty="0" smtClean="0"/>
            </a:br>
            <a:r>
              <a:rPr lang="en-US" altLang="en-US" sz="2300" i="1" dirty="0" err="1" smtClean="0"/>
              <a:t>eu</a:t>
            </a:r>
            <a:r>
              <a:rPr lang="en-US" altLang="en-US" sz="2300" i="1" dirty="0" smtClean="0"/>
              <a:t> </a:t>
            </a:r>
            <a:r>
              <a:rPr lang="en-US" altLang="en-US" sz="2300" dirty="0" smtClean="0"/>
              <a:t>= "good";  </a:t>
            </a:r>
            <a:r>
              <a:rPr lang="en-US" altLang="en-US" sz="2300" i="1" dirty="0" err="1" smtClean="0"/>
              <a:t>angelos</a:t>
            </a:r>
            <a:r>
              <a:rPr lang="en-US" altLang="en-US" sz="2300" i="1" dirty="0" smtClean="0"/>
              <a:t> </a:t>
            </a:r>
            <a:r>
              <a:rPr lang="en-US" altLang="en-US" sz="2300" dirty="0" smtClean="0"/>
              <a:t>= "messenger"</a:t>
            </a:r>
          </a:p>
          <a:p>
            <a:pPr marL="457517" lvl="1" indent="-182880" eaLnBrk="1" fontAlgn="auto" hangingPunct="1">
              <a:lnSpc>
                <a:spcPct val="110000"/>
              </a:lnSpc>
              <a:spcBef>
                <a:spcPts val="600"/>
              </a:spcBef>
              <a:spcAft>
                <a:spcPts val="0"/>
              </a:spcAft>
              <a:buFont typeface="Arial" pitchFamily="34" charset="0"/>
              <a:buChar char="•"/>
              <a:defRPr/>
            </a:pPr>
            <a:r>
              <a:rPr lang="en-US" altLang="en-US" sz="1900" dirty="0" smtClean="0"/>
              <a:t>"Now after John was arrested, Jesus came to Galilee, proclaiming the </a:t>
            </a:r>
            <a:r>
              <a:rPr lang="en-US" altLang="en-US" sz="1900" dirty="0" smtClean="0">
                <a:solidFill>
                  <a:schemeClr val="hlink"/>
                </a:solidFill>
              </a:rPr>
              <a:t>good news</a:t>
            </a:r>
            <a:r>
              <a:rPr lang="en-US" altLang="en-US" sz="1900" dirty="0" smtClean="0"/>
              <a:t> of God, and saying, </a:t>
            </a:r>
            <a:br>
              <a:rPr lang="en-US" altLang="en-US" sz="1900" dirty="0" smtClean="0"/>
            </a:br>
            <a:r>
              <a:rPr lang="en-US" altLang="en-US" sz="1900" dirty="0" smtClean="0"/>
              <a:t>'The time is fulfilled, and the kingdom of God has come near; repent, and believe in the </a:t>
            </a:r>
            <a:r>
              <a:rPr lang="en-US" altLang="en-US" sz="1900" dirty="0" smtClean="0">
                <a:solidFill>
                  <a:schemeClr val="hlink"/>
                </a:solidFill>
              </a:rPr>
              <a:t>good news</a:t>
            </a:r>
            <a:r>
              <a:rPr lang="en-US" altLang="en-US" sz="1900" dirty="0" smtClean="0"/>
              <a:t>.' "</a:t>
            </a:r>
            <a:br>
              <a:rPr lang="en-US" altLang="en-US" sz="1900" dirty="0" smtClean="0"/>
            </a:br>
            <a:r>
              <a:rPr lang="en-US" altLang="en-US" sz="1600" dirty="0" smtClean="0"/>
              <a:t>(Mark 1:14-15; NRSV)</a:t>
            </a:r>
          </a:p>
          <a:p>
            <a:pPr marL="457517" lvl="1" indent="-182880" eaLnBrk="1" fontAlgn="auto" hangingPunct="1">
              <a:lnSpc>
                <a:spcPct val="110000"/>
              </a:lnSpc>
              <a:spcBef>
                <a:spcPts val="600"/>
              </a:spcBef>
              <a:spcAft>
                <a:spcPts val="0"/>
              </a:spcAft>
              <a:buFont typeface="Arial" pitchFamily="34" charset="0"/>
              <a:buChar char="•"/>
              <a:defRPr/>
            </a:pPr>
            <a:r>
              <a:rPr lang="en-US" altLang="en-US" sz="1900" dirty="0" smtClean="0"/>
              <a:t>"Paul, a servant of Jesus Christ, called to be an apostle, set apart for the </a:t>
            </a:r>
            <a:r>
              <a:rPr lang="en-US" altLang="en-US" sz="1900" dirty="0" smtClean="0">
                <a:solidFill>
                  <a:schemeClr val="hlink"/>
                </a:solidFill>
              </a:rPr>
              <a:t>gospel</a:t>
            </a:r>
            <a:r>
              <a:rPr lang="en-US" altLang="en-US" sz="1900" dirty="0" smtClean="0"/>
              <a:t> of God, which he promised beforehand through his prophets in the holy scriptures, the </a:t>
            </a:r>
            <a:r>
              <a:rPr lang="en-US" altLang="en-US" sz="1900" dirty="0" smtClean="0">
                <a:solidFill>
                  <a:schemeClr val="hlink"/>
                </a:solidFill>
              </a:rPr>
              <a:t>gospel</a:t>
            </a:r>
            <a:r>
              <a:rPr lang="en-US" altLang="en-US" sz="1900" dirty="0" smtClean="0"/>
              <a:t> concerning his Son…" </a:t>
            </a:r>
            <a:r>
              <a:rPr lang="en-US" altLang="en-US" sz="1600" dirty="0" smtClean="0"/>
              <a:t>(Romans 1:1-3; NRSV)</a:t>
            </a:r>
            <a:endParaRPr lang="en-US" altLang="en-US" sz="1900" dirty="0" smtClean="0"/>
          </a:p>
          <a:p>
            <a:pPr marL="457517" lvl="1" indent="-182880" eaLnBrk="1" fontAlgn="auto" hangingPunct="1">
              <a:lnSpc>
                <a:spcPct val="110000"/>
              </a:lnSpc>
              <a:spcBef>
                <a:spcPts val="600"/>
              </a:spcBef>
              <a:spcAft>
                <a:spcPts val="0"/>
              </a:spcAft>
              <a:buFont typeface="Arial" pitchFamily="34" charset="0"/>
              <a:buChar char="•"/>
              <a:defRPr/>
            </a:pPr>
            <a:r>
              <a:rPr lang="en-US" altLang="en-US" sz="1900" dirty="0" smtClean="0"/>
              <a:t>"But the birthday of the god </a:t>
            </a:r>
            <a:r>
              <a:rPr lang="en-US" altLang="en-US" sz="1900" i="1" dirty="0" smtClean="0"/>
              <a:t>(Caesar Augustus)</a:t>
            </a:r>
            <a:r>
              <a:rPr lang="en-US" altLang="en-US" sz="1900" dirty="0" smtClean="0"/>
              <a:t>  was… the beginning of the </a:t>
            </a:r>
            <a:r>
              <a:rPr lang="en-US" altLang="en-US" sz="1900" dirty="0" smtClean="0">
                <a:solidFill>
                  <a:schemeClr val="hlink"/>
                </a:solidFill>
              </a:rPr>
              <a:t>good news</a:t>
            </a:r>
            <a:r>
              <a:rPr lang="en-US" altLang="en-US" sz="1900" dirty="0" smtClean="0"/>
              <a:t> for the world…" </a:t>
            </a:r>
            <a:r>
              <a:rPr lang="en-US" altLang="en-US" sz="1600" dirty="0" smtClean="0"/>
              <a:t>(</a:t>
            </a:r>
            <a:r>
              <a:rPr lang="en-US" altLang="en-US" sz="1600" dirty="0" err="1" smtClean="0"/>
              <a:t>Prien</a:t>
            </a:r>
            <a:r>
              <a:rPr lang="en-US" altLang="en-US" sz="1600" dirty="0" smtClean="0"/>
              <a:t> inscription)</a:t>
            </a:r>
            <a:endParaRPr lang="en-US" altLang="en-US" sz="1900" dirty="0" smtClean="0"/>
          </a:p>
          <a:p>
            <a:pPr marL="182880" indent="-182880" eaLnBrk="1" fontAlgn="auto" hangingPunct="1">
              <a:lnSpc>
                <a:spcPct val="110000"/>
              </a:lnSpc>
              <a:spcBef>
                <a:spcPts val="1200"/>
              </a:spcBef>
              <a:spcAft>
                <a:spcPts val="0"/>
              </a:spcAft>
              <a:buFont typeface="Arial" pitchFamily="34" charset="0"/>
              <a:buChar char="•"/>
              <a:defRPr/>
            </a:pPr>
            <a:r>
              <a:rPr lang="en-US" altLang="en-US" sz="2800" dirty="0"/>
              <a:t>"</a:t>
            </a:r>
            <a:r>
              <a:rPr lang="en-US" altLang="en-US" sz="2800" dirty="0">
                <a:solidFill>
                  <a:schemeClr val="hlink"/>
                </a:solidFill>
              </a:rPr>
              <a:t>Gospel</a:t>
            </a:r>
            <a:r>
              <a:rPr lang="en-US" altLang="en-US" sz="2800" dirty="0"/>
              <a:t>" = "written account about Jesus"</a:t>
            </a:r>
          </a:p>
          <a:p>
            <a:pPr lvl="1" indent="-182880" eaLnBrk="1" fontAlgn="auto" hangingPunct="1">
              <a:lnSpc>
                <a:spcPct val="110000"/>
              </a:lnSpc>
              <a:spcBef>
                <a:spcPts val="600"/>
              </a:spcBef>
              <a:spcAft>
                <a:spcPts val="0"/>
              </a:spcAft>
              <a:buFont typeface="Arial" pitchFamily="34" charset="0"/>
              <a:buChar char="•"/>
              <a:defRPr/>
            </a:pPr>
            <a:r>
              <a:rPr lang="en-US" altLang="en-US" sz="2400" dirty="0"/>
              <a:t>Mark was first to use "gospel" in this sense:</a:t>
            </a:r>
          </a:p>
          <a:p>
            <a:pPr lvl="1" indent="-182880" eaLnBrk="1" fontAlgn="auto" hangingPunct="1">
              <a:lnSpc>
                <a:spcPct val="110000"/>
              </a:lnSpc>
              <a:spcBef>
                <a:spcPts val="600"/>
              </a:spcBef>
              <a:spcAft>
                <a:spcPts val="0"/>
              </a:spcAft>
              <a:buFont typeface="Arial" pitchFamily="34" charset="0"/>
              <a:buChar char="•"/>
              <a:defRPr/>
            </a:pPr>
            <a:r>
              <a:rPr lang="en-US" altLang="en-US" sz="2100" dirty="0"/>
              <a:t>"The beginning of the </a:t>
            </a:r>
            <a:r>
              <a:rPr lang="en-US" altLang="en-US" sz="2100" dirty="0">
                <a:solidFill>
                  <a:schemeClr val="hlink"/>
                </a:solidFill>
              </a:rPr>
              <a:t>good news</a:t>
            </a:r>
            <a:r>
              <a:rPr lang="en-US" altLang="en-US" sz="2100" dirty="0"/>
              <a:t> of Jesus Christ, the Son of God." (Mark 1:1)</a:t>
            </a:r>
          </a:p>
          <a:p>
            <a:pPr marL="182880" indent="-182880" eaLnBrk="1" fontAlgn="auto" hangingPunct="1">
              <a:lnSpc>
                <a:spcPct val="110000"/>
              </a:lnSpc>
              <a:spcBef>
                <a:spcPts val="1200"/>
              </a:spcBef>
              <a:spcAft>
                <a:spcPts val="0"/>
              </a:spcAft>
              <a:buFont typeface="Arial" pitchFamily="34" charset="0"/>
              <a:buChar char="•"/>
              <a:defRPr/>
            </a:pPr>
            <a:r>
              <a:rPr lang="en-US" altLang="en-US" sz="2800" dirty="0"/>
              <a:t>NT Gospel Titles</a:t>
            </a:r>
            <a:r>
              <a:rPr lang="en-US" altLang="en-US" sz="2400" dirty="0"/>
              <a:t> </a:t>
            </a:r>
            <a:r>
              <a:rPr lang="en-US" altLang="en-US" sz="2000" dirty="0"/>
              <a:t>(added in 2</a:t>
            </a:r>
            <a:r>
              <a:rPr lang="en-US" altLang="en-US" sz="2000" baseline="30000" dirty="0"/>
              <a:t>nd</a:t>
            </a:r>
            <a:r>
              <a:rPr lang="en-US" altLang="en-US" sz="2000" dirty="0"/>
              <a:t> Cent.)</a:t>
            </a:r>
            <a:r>
              <a:rPr lang="en-US" altLang="en-US" sz="2800" dirty="0"/>
              <a:t>:</a:t>
            </a:r>
          </a:p>
          <a:p>
            <a:pPr lvl="1" indent="-182880" eaLnBrk="1" fontAlgn="auto" hangingPunct="1">
              <a:lnSpc>
                <a:spcPct val="110000"/>
              </a:lnSpc>
              <a:spcBef>
                <a:spcPts val="600"/>
              </a:spcBef>
              <a:spcAft>
                <a:spcPts val="0"/>
              </a:spcAft>
              <a:buFont typeface="Arial" pitchFamily="34" charset="0"/>
              <a:buChar char="•"/>
              <a:defRPr/>
            </a:pPr>
            <a:r>
              <a:rPr lang="en-US" altLang="en-US" sz="2400" dirty="0"/>
              <a:t>"Gospel </a:t>
            </a:r>
            <a:r>
              <a:rPr lang="en-US" altLang="en-US" sz="2400" i="1" dirty="0">
                <a:solidFill>
                  <a:schemeClr val="hlink"/>
                </a:solidFill>
              </a:rPr>
              <a:t>according to</a:t>
            </a:r>
            <a:r>
              <a:rPr lang="en-US" altLang="en-US" sz="2400" dirty="0"/>
              <a:t> Mark;  Gospel </a:t>
            </a:r>
            <a:r>
              <a:rPr lang="en-US" altLang="en-US" sz="2400" i="1" dirty="0">
                <a:solidFill>
                  <a:schemeClr val="hlink"/>
                </a:solidFill>
              </a:rPr>
              <a:t>according to</a:t>
            </a:r>
            <a:r>
              <a:rPr lang="en-US" altLang="en-US" sz="2400" dirty="0" smtClean="0"/>
              <a:t>…"</a:t>
            </a:r>
            <a:endParaRPr lang="en-US" altLang="en-US" sz="24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rtlCol="0">
            <a:normAutofit fontScale="77500" lnSpcReduction="20000"/>
          </a:bodyPr>
          <a:lstStyle/>
          <a:p>
            <a:pPr marL="182880" indent="-182880" eaLnBrk="1" fontAlgn="auto" hangingPunct="1">
              <a:lnSpc>
                <a:spcPct val="110000"/>
              </a:lnSpc>
              <a:spcAft>
                <a:spcPts val="0"/>
              </a:spcAft>
              <a:buFont typeface="Arial" pitchFamily="34" charset="0"/>
              <a:buChar char="•"/>
              <a:defRPr/>
            </a:pPr>
            <a:r>
              <a:rPr lang="en-US" i="1" dirty="0"/>
              <a:t>Introduction</a:t>
            </a:r>
            <a:r>
              <a:rPr lang="en-US" dirty="0"/>
              <a:t>:  John the Baptist &amp; Jesus  (1:1-15</a:t>
            </a:r>
            <a:r>
              <a:rPr lang="en-US" dirty="0" smtClean="0"/>
              <a:t>)</a:t>
            </a:r>
            <a:br>
              <a:rPr lang="en-US" dirty="0" smtClean="0"/>
            </a:br>
            <a:r>
              <a:rPr lang="en-US" sz="2900" dirty="0" smtClean="0"/>
              <a:t>- </a:t>
            </a:r>
            <a:r>
              <a:rPr lang="en-US" sz="2900" dirty="0"/>
              <a:t>incl. the theme of Jesus' preaching (v. 15</a:t>
            </a:r>
            <a:r>
              <a:rPr lang="en-US" sz="2900" dirty="0" smtClean="0"/>
              <a:t>)</a:t>
            </a:r>
          </a:p>
          <a:p>
            <a:pPr marL="182880" indent="-182880" eaLnBrk="1" fontAlgn="auto" hangingPunct="1">
              <a:lnSpc>
                <a:spcPct val="110000"/>
              </a:lnSpc>
              <a:spcAft>
                <a:spcPts val="0"/>
              </a:spcAft>
              <a:buFont typeface="Arial" pitchFamily="34" charset="0"/>
              <a:buChar char="•"/>
              <a:defRPr/>
            </a:pPr>
            <a:r>
              <a:rPr lang="en-US" dirty="0" smtClean="0"/>
              <a:t> </a:t>
            </a:r>
            <a:r>
              <a:rPr lang="en-US" dirty="0"/>
              <a:t> </a:t>
            </a:r>
            <a:r>
              <a:rPr lang="en-US" b="1" dirty="0"/>
              <a:t>Early Ministry</a:t>
            </a:r>
            <a:r>
              <a:rPr lang="en-US" dirty="0"/>
              <a:t>:  Jesus heals, </a:t>
            </a:r>
            <a:r>
              <a:rPr lang="en-US" dirty="0" smtClean="0"/>
              <a:t>preaches, teaches,</a:t>
            </a:r>
            <a:br>
              <a:rPr lang="en-US" dirty="0" smtClean="0"/>
            </a:br>
            <a:r>
              <a:rPr lang="en-US" dirty="0" smtClean="0"/>
              <a:t>  in </a:t>
            </a:r>
            <a:r>
              <a:rPr lang="en-US" dirty="0"/>
              <a:t>Galilee and beyond  (1:16 – 6:6</a:t>
            </a:r>
            <a:r>
              <a:rPr lang="en-US" dirty="0" smtClean="0"/>
              <a:t>)</a:t>
            </a:r>
          </a:p>
          <a:p>
            <a:pPr marL="182880" indent="-182880" eaLnBrk="1" fontAlgn="auto" hangingPunct="1">
              <a:lnSpc>
                <a:spcPct val="110000"/>
              </a:lnSpc>
              <a:spcAft>
                <a:spcPts val="0"/>
              </a:spcAft>
              <a:buFont typeface="Arial" pitchFamily="34" charset="0"/>
              <a:buChar char="•"/>
              <a:defRPr/>
            </a:pPr>
            <a:r>
              <a:rPr lang="en-US" dirty="0"/>
              <a:t> </a:t>
            </a:r>
            <a:r>
              <a:rPr lang="en-US" dirty="0" smtClean="0"/>
              <a:t>  </a:t>
            </a:r>
            <a:r>
              <a:rPr lang="en-US" dirty="0"/>
              <a:t> Expanded Ministry:  Jesus continues preaching, healing</a:t>
            </a:r>
            <a:r>
              <a:rPr lang="en-US" dirty="0" smtClean="0"/>
              <a:t>,</a:t>
            </a:r>
            <a:br>
              <a:rPr lang="en-US" dirty="0" smtClean="0"/>
            </a:br>
            <a:r>
              <a:rPr lang="en-US" dirty="0" smtClean="0"/>
              <a:t>    </a:t>
            </a:r>
            <a:r>
              <a:rPr lang="en-US" dirty="0"/>
              <a:t>and encountering opposition  (6:7 – 8:21</a:t>
            </a:r>
            <a:r>
              <a:rPr lang="en-US" dirty="0" smtClean="0"/>
              <a:t>)</a:t>
            </a:r>
          </a:p>
          <a:p>
            <a:pPr marL="182880" indent="-182880" eaLnBrk="1" fontAlgn="auto" hangingPunct="1">
              <a:lnSpc>
                <a:spcPct val="110000"/>
              </a:lnSpc>
              <a:spcAft>
                <a:spcPts val="0"/>
              </a:spcAft>
              <a:buFont typeface="Arial" pitchFamily="34" charset="0"/>
              <a:buChar char="•"/>
              <a:defRPr/>
            </a:pPr>
            <a:r>
              <a:rPr lang="en-US" dirty="0" smtClean="0"/>
              <a:t> </a:t>
            </a:r>
            <a:r>
              <a:rPr lang="en-US" dirty="0"/>
              <a:t>  </a:t>
            </a:r>
            <a:r>
              <a:rPr lang="en-US" dirty="0" smtClean="0"/>
              <a:t>   </a:t>
            </a:r>
            <a:r>
              <a:rPr lang="en-US" b="1" dirty="0" smtClean="0"/>
              <a:t>Central </a:t>
            </a:r>
            <a:r>
              <a:rPr lang="en-US" b="1" dirty="0"/>
              <a:t>Section</a:t>
            </a:r>
            <a:r>
              <a:rPr lang="en-US" dirty="0"/>
              <a:t>:  Jesus </a:t>
            </a:r>
            <a:r>
              <a:rPr lang="en-US" dirty="0" smtClean="0"/>
              <a:t>&amp; disciples </a:t>
            </a:r>
            <a:r>
              <a:rPr lang="en-US" b="1" dirty="0" smtClean="0"/>
              <a:t>"</a:t>
            </a:r>
            <a:r>
              <a:rPr lang="en-US" b="1" dirty="0"/>
              <a:t>On the Way" </a:t>
            </a:r>
            <a:r>
              <a:rPr lang="en-US" b="1" dirty="0" smtClean="0"/>
              <a:t>to</a:t>
            </a:r>
            <a:br>
              <a:rPr lang="en-US" b="1" dirty="0" smtClean="0"/>
            </a:br>
            <a:r>
              <a:rPr lang="en-US" b="1" dirty="0" smtClean="0"/>
              <a:t>      </a:t>
            </a:r>
            <a:r>
              <a:rPr lang="en-US" b="1" dirty="0"/>
              <a:t>Jerusalem  </a:t>
            </a:r>
            <a:r>
              <a:rPr lang="en-US" dirty="0"/>
              <a:t>(</a:t>
            </a:r>
            <a:r>
              <a:rPr lang="en-US" b="1" dirty="0"/>
              <a:t>8:22 – </a:t>
            </a:r>
            <a:r>
              <a:rPr lang="en-US" b="1" dirty="0" smtClean="0"/>
              <a:t>10:52</a:t>
            </a:r>
            <a:r>
              <a:rPr lang="en-US" dirty="0" smtClean="0"/>
              <a:t>; incl</a:t>
            </a:r>
            <a:r>
              <a:rPr lang="en-US" dirty="0"/>
              <a:t>. </a:t>
            </a:r>
            <a:r>
              <a:rPr lang="en-US" i="1" dirty="0" smtClean="0"/>
              <a:t>passion predictions</a:t>
            </a:r>
            <a:r>
              <a:rPr lang="en-US" dirty="0" smtClean="0"/>
              <a:t>)</a:t>
            </a:r>
          </a:p>
          <a:p>
            <a:pPr marL="182880" indent="-182880" eaLnBrk="1" fontAlgn="auto" hangingPunct="1">
              <a:lnSpc>
                <a:spcPct val="110000"/>
              </a:lnSpc>
              <a:spcAft>
                <a:spcPts val="0"/>
              </a:spcAft>
              <a:buFont typeface="Arial" pitchFamily="34" charset="0"/>
              <a:buChar char="•"/>
              <a:defRPr/>
            </a:pPr>
            <a:r>
              <a:rPr lang="en-US" dirty="0"/>
              <a:t>  </a:t>
            </a:r>
            <a:r>
              <a:rPr lang="en-US" dirty="0" smtClean="0"/>
              <a:t>  Final </a:t>
            </a:r>
            <a:r>
              <a:rPr lang="en-US" dirty="0"/>
              <a:t>Ministry:  Jesus confronts </a:t>
            </a:r>
            <a:r>
              <a:rPr lang="en-US" dirty="0" smtClean="0"/>
              <a:t>authorities </a:t>
            </a:r>
            <a:r>
              <a:rPr lang="en-US" dirty="0"/>
              <a:t>in Jerusalem</a:t>
            </a:r>
            <a:r>
              <a:rPr lang="en-US" dirty="0" smtClean="0"/>
              <a:t>;</a:t>
            </a:r>
            <a:br>
              <a:rPr lang="en-US" dirty="0" smtClean="0"/>
            </a:br>
            <a:r>
              <a:rPr lang="en-US" dirty="0" smtClean="0"/>
              <a:t>    </a:t>
            </a:r>
            <a:r>
              <a:rPr lang="en-US" dirty="0"/>
              <a:t>apocalyptic discourse  (11:1 – 13:37</a:t>
            </a:r>
            <a:r>
              <a:rPr lang="en-US" dirty="0" smtClean="0"/>
              <a:t>)</a:t>
            </a:r>
          </a:p>
          <a:p>
            <a:pPr marL="182880" indent="-182880" eaLnBrk="1" fontAlgn="auto" hangingPunct="1">
              <a:lnSpc>
                <a:spcPct val="110000"/>
              </a:lnSpc>
              <a:spcAft>
                <a:spcPts val="0"/>
              </a:spcAft>
              <a:buFont typeface="Arial" pitchFamily="34" charset="0"/>
              <a:buChar char="•"/>
              <a:defRPr/>
            </a:pPr>
            <a:r>
              <a:rPr lang="en-US" dirty="0"/>
              <a:t>  </a:t>
            </a:r>
            <a:r>
              <a:rPr lang="en-US" b="1" dirty="0" smtClean="0"/>
              <a:t>Passion </a:t>
            </a:r>
            <a:r>
              <a:rPr lang="en-US" b="1" dirty="0"/>
              <a:t>Narrative</a:t>
            </a:r>
            <a:r>
              <a:rPr lang="en-US" dirty="0"/>
              <a:t>:  Jesus' Last Supper, arrest, trials</a:t>
            </a:r>
            <a:r>
              <a:rPr lang="en-US" dirty="0" smtClean="0"/>
              <a:t>,</a:t>
            </a:r>
            <a:br>
              <a:rPr lang="en-US" dirty="0" smtClean="0"/>
            </a:br>
            <a:r>
              <a:rPr lang="en-US" dirty="0" smtClean="0"/>
              <a:t>  </a:t>
            </a:r>
            <a:r>
              <a:rPr lang="en-US" dirty="0"/>
              <a:t>crucifixion, death, burial  (14:1 – 15:47</a:t>
            </a:r>
            <a:r>
              <a:rPr lang="en-US" dirty="0" smtClean="0"/>
              <a:t>)</a:t>
            </a:r>
          </a:p>
          <a:p>
            <a:pPr marL="182880" indent="-182880" eaLnBrk="1" fontAlgn="auto" hangingPunct="1">
              <a:lnSpc>
                <a:spcPct val="110000"/>
              </a:lnSpc>
              <a:spcAft>
                <a:spcPts val="0"/>
              </a:spcAft>
              <a:buFont typeface="Arial" pitchFamily="34" charset="0"/>
              <a:buChar char="•"/>
              <a:defRPr/>
            </a:pPr>
            <a:r>
              <a:rPr lang="en-US" i="1" dirty="0" smtClean="0"/>
              <a:t>Conclusion</a:t>
            </a:r>
            <a:r>
              <a:rPr lang="en-US" dirty="0"/>
              <a:t>:  </a:t>
            </a:r>
            <a:r>
              <a:rPr lang="en-US" dirty="0" smtClean="0"/>
              <a:t>women </a:t>
            </a:r>
            <a:r>
              <a:rPr lang="en-US" dirty="0"/>
              <a:t>find Jesus' tomb empty  (16:1-8</a:t>
            </a:r>
            <a:r>
              <a:rPr lang="en-US" dirty="0" smtClean="0"/>
              <a:t>)</a:t>
            </a:r>
            <a:br>
              <a:rPr lang="en-US" dirty="0" smtClean="0"/>
            </a:br>
            <a:r>
              <a:rPr lang="en-US" sz="2900" dirty="0" smtClean="0"/>
              <a:t>- </a:t>
            </a:r>
            <a:r>
              <a:rPr lang="en-US" sz="2900" dirty="0"/>
              <a:t>vv. 9-20 are not original, but added </a:t>
            </a:r>
            <a:r>
              <a:rPr lang="en-US" sz="2900" dirty="0" smtClean="0"/>
              <a:t>later</a:t>
            </a:r>
            <a:endParaRPr lang="en-US" sz="3400" dirty="0"/>
          </a:p>
        </p:txBody>
      </p:sp>
      <p:sp>
        <p:nvSpPr>
          <p:cNvPr id="3" name="Title 2"/>
          <p:cNvSpPr>
            <a:spLocks noGrp="1"/>
          </p:cNvSpPr>
          <p:nvPr>
            <p:ph type="title"/>
          </p:nvPr>
        </p:nvSpPr>
        <p:spPr/>
        <p:txBody>
          <a:bodyPr/>
          <a:lstStyle/>
          <a:p>
            <a:pPr eaLnBrk="1" fontAlgn="auto" hangingPunct="1">
              <a:spcAft>
                <a:spcPts val="0"/>
              </a:spcAft>
              <a:defRPr/>
            </a:pPr>
            <a:r>
              <a:rPr lang="en-US" b="1" dirty="0" smtClean="0"/>
              <a:t>Mark: Structure / Outline</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3581400" cy="5181600"/>
          </a:xfrm>
        </p:spPr>
        <p:txBody>
          <a:bodyPr/>
          <a:lstStyle/>
          <a:p>
            <a:pPr>
              <a:spcBef>
                <a:spcPts val="0"/>
              </a:spcBef>
            </a:pPr>
            <a:r>
              <a:rPr lang="en-US" sz="2400" dirty="0" smtClean="0"/>
              <a:t>Southeast:</a:t>
            </a:r>
          </a:p>
          <a:p>
            <a:pPr lvl="1">
              <a:spcBef>
                <a:spcPts val="0"/>
              </a:spcBef>
            </a:pPr>
            <a:r>
              <a:rPr lang="en-US" sz="2000" dirty="0" smtClean="0"/>
              <a:t>Jordan River Valley</a:t>
            </a:r>
          </a:p>
          <a:p>
            <a:pPr lvl="1">
              <a:spcBef>
                <a:spcPts val="0"/>
              </a:spcBef>
            </a:pPr>
            <a:r>
              <a:rPr lang="en-US" sz="2000" dirty="0" smtClean="0"/>
              <a:t>Judean Desert</a:t>
            </a:r>
          </a:p>
          <a:p>
            <a:pPr lvl="1">
              <a:spcBef>
                <a:spcPts val="0"/>
              </a:spcBef>
            </a:pPr>
            <a:r>
              <a:rPr lang="en-US" sz="2000" dirty="0" err="1" smtClean="0"/>
              <a:t>Perea</a:t>
            </a:r>
            <a:r>
              <a:rPr lang="en-US" sz="1800" dirty="0" smtClean="0"/>
              <a:t> (&amp; </a:t>
            </a:r>
            <a:r>
              <a:rPr lang="en-US" sz="1800" dirty="0" err="1" smtClean="0"/>
              <a:t>Idumea</a:t>
            </a:r>
            <a:r>
              <a:rPr lang="en-US" sz="1800" dirty="0" smtClean="0"/>
              <a:t>)</a:t>
            </a:r>
          </a:p>
          <a:p>
            <a:pPr lvl="1">
              <a:spcBef>
                <a:spcPts val="0"/>
              </a:spcBef>
            </a:pPr>
            <a:r>
              <a:rPr lang="en-US" sz="2000" dirty="0" smtClean="0"/>
              <a:t>Jericho</a:t>
            </a:r>
            <a:endParaRPr lang="en-US" sz="1800" dirty="0" smtClean="0"/>
          </a:p>
          <a:p>
            <a:pPr>
              <a:spcBef>
                <a:spcPts val="1200"/>
              </a:spcBef>
            </a:pPr>
            <a:r>
              <a:rPr lang="en-US" sz="2400" dirty="0" smtClean="0"/>
              <a:t>North:</a:t>
            </a:r>
          </a:p>
          <a:p>
            <a:pPr lvl="1">
              <a:spcBef>
                <a:spcPts val="0"/>
              </a:spcBef>
            </a:pPr>
            <a:r>
              <a:rPr lang="en-US" sz="2000" dirty="0" smtClean="0"/>
              <a:t>Galilee: Region &amp; Its Towns</a:t>
            </a:r>
          </a:p>
          <a:p>
            <a:pPr lvl="1">
              <a:spcBef>
                <a:spcPts val="0"/>
              </a:spcBef>
            </a:pPr>
            <a:r>
              <a:rPr lang="en-US" sz="2000" b="1" dirty="0" smtClean="0"/>
              <a:t>Sea of Galilee</a:t>
            </a:r>
          </a:p>
          <a:p>
            <a:pPr lvl="1">
              <a:spcBef>
                <a:spcPts val="0"/>
              </a:spcBef>
            </a:pPr>
            <a:r>
              <a:rPr lang="en-US" sz="2000" dirty="0" smtClean="0"/>
              <a:t>Decapolis </a:t>
            </a:r>
            <a:r>
              <a:rPr lang="en-US" sz="1800" dirty="0" smtClean="0"/>
              <a:t>(esp. </a:t>
            </a:r>
            <a:r>
              <a:rPr lang="en-US" sz="1800" dirty="0" err="1" smtClean="0"/>
              <a:t>Gerasa</a:t>
            </a:r>
            <a:r>
              <a:rPr lang="en-US" sz="1800" dirty="0" smtClean="0"/>
              <a:t>)</a:t>
            </a:r>
          </a:p>
          <a:p>
            <a:pPr lvl="1">
              <a:spcBef>
                <a:spcPts val="0"/>
              </a:spcBef>
            </a:pPr>
            <a:r>
              <a:rPr lang="en-US" sz="2000" dirty="0" err="1" smtClean="0"/>
              <a:t>Tyre</a:t>
            </a:r>
            <a:r>
              <a:rPr lang="en-US" sz="2000" dirty="0" smtClean="0"/>
              <a:t> &amp; Sidon</a:t>
            </a:r>
          </a:p>
          <a:p>
            <a:pPr lvl="1">
              <a:spcBef>
                <a:spcPts val="0"/>
              </a:spcBef>
            </a:pPr>
            <a:r>
              <a:rPr lang="en-US" sz="2000" dirty="0"/>
              <a:t>Caesarea </a:t>
            </a:r>
            <a:r>
              <a:rPr lang="en-US" sz="2000" dirty="0" smtClean="0"/>
              <a:t>Philippi</a:t>
            </a:r>
          </a:p>
          <a:p>
            <a:pPr>
              <a:spcBef>
                <a:spcPts val="1200"/>
              </a:spcBef>
            </a:pPr>
            <a:r>
              <a:rPr lang="en-US" sz="2400" dirty="0" smtClean="0"/>
              <a:t>South:</a:t>
            </a:r>
          </a:p>
          <a:p>
            <a:pPr lvl="1">
              <a:spcBef>
                <a:spcPts val="0"/>
              </a:spcBef>
            </a:pPr>
            <a:r>
              <a:rPr lang="en-US" sz="2000" dirty="0" err="1"/>
              <a:t>Bethphage</a:t>
            </a:r>
            <a:r>
              <a:rPr lang="en-US" sz="2000" dirty="0"/>
              <a:t> &amp; Bethany</a:t>
            </a:r>
          </a:p>
          <a:p>
            <a:pPr lvl="1">
              <a:spcBef>
                <a:spcPts val="0"/>
              </a:spcBef>
            </a:pPr>
            <a:r>
              <a:rPr lang="en-US" sz="2000" dirty="0"/>
              <a:t>Mount of Olives</a:t>
            </a:r>
          </a:p>
          <a:p>
            <a:pPr lvl="1">
              <a:spcBef>
                <a:spcPts val="0"/>
              </a:spcBef>
            </a:pPr>
            <a:r>
              <a:rPr lang="en-US" sz="2000" b="1" dirty="0" smtClean="0"/>
              <a:t>Jerusalem</a:t>
            </a:r>
            <a:r>
              <a:rPr lang="en-US" sz="2000" dirty="0" smtClean="0"/>
              <a:t> </a:t>
            </a:r>
            <a:r>
              <a:rPr lang="en-US" sz="1800" dirty="0" smtClean="0"/>
              <a:t>(&amp; Its Environs)</a:t>
            </a:r>
            <a:endParaRPr lang="en-US" sz="2000" dirty="0" smtClean="0"/>
          </a:p>
        </p:txBody>
      </p:sp>
      <p:sp>
        <p:nvSpPr>
          <p:cNvPr id="3" name="Title 2"/>
          <p:cNvSpPr>
            <a:spLocks noGrp="1"/>
          </p:cNvSpPr>
          <p:nvPr>
            <p:ph type="title"/>
          </p:nvPr>
        </p:nvSpPr>
        <p:spPr>
          <a:xfrm>
            <a:off x="0" y="381000"/>
            <a:ext cx="3810000" cy="990600"/>
          </a:xfrm>
        </p:spPr>
        <p:txBody>
          <a:bodyPr>
            <a:normAutofit fontScale="90000"/>
          </a:bodyPr>
          <a:lstStyle/>
          <a:p>
            <a:pPr algn="ctr"/>
            <a:r>
              <a:rPr lang="en-US" dirty="0" smtClean="0"/>
              <a:t>Geographical Settings of Mark:</a:t>
            </a:r>
            <a:endParaRPr lang="en-US" dirty="0"/>
          </a:p>
        </p:txBody>
      </p:sp>
      <p:pic>
        <p:nvPicPr>
          <p:cNvPr id="849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724" b="2668"/>
          <a:stretch/>
        </p:blipFill>
        <p:spPr bwMode="auto">
          <a:xfrm>
            <a:off x="3810000" y="0"/>
            <a:ext cx="5181600" cy="6887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438260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Galilee in </a:t>
            </a:r>
            <a:r>
              <a:rPr lang="en-US" dirty="0"/>
              <a:t>Mark:</a:t>
            </a:r>
            <a:r>
              <a:rPr lang="en-US" sz="2700" dirty="0"/>
              <a:t> </a:t>
            </a:r>
            <a:r>
              <a:rPr lang="en-US" sz="2700" dirty="0" smtClean="0"/>
              <a:t> only Nazareth, </a:t>
            </a:r>
            <a:r>
              <a:rPr lang="en-US" sz="2700" b="1" dirty="0" smtClean="0"/>
              <a:t>Capernaum</a:t>
            </a:r>
            <a:r>
              <a:rPr lang="en-US" sz="2700" dirty="0" smtClean="0"/>
              <a:t>, </a:t>
            </a:r>
            <a:r>
              <a:rPr lang="en-US" sz="2700" dirty="0" err="1" smtClean="0"/>
              <a:t>Gennesaret</a:t>
            </a:r>
            <a:r>
              <a:rPr lang="en-US" sz="2700" dirty="0" smtClean="0"/>
              <a:t>, </a:t>
            </a:r>
            <a:r>
              <a:rPr lang="en-US" sz="2700" dirty="0" err="1" smtClean="0"/>
              <a:t>Dalmanutha</a:t>
            </a:r>
            <a:r>
              <a:rPr lang="en-US" sz="2700" dirty="0" smtClean="0"/>
              <a:t>;  (</a:t>
            </a:r>
            <a:r>
              <a:rPr lang="en-US" sz="2700" dirty="0" err="1" smtClean="0"/>
              <a:t>Magdala</a:t>
            </a:r>
            <a:r>
              <a:rPr lang="en-US" sz="2700" dirty="0" smtClean="0"/>
              <a:t>);  Bethsaida (NE)</a:t>
            </a:r>
            <a:endParaRPr lang="en-US" dirty="0"/>
          </a:p>
        </p:txBody>
      </p:sp>
      <p:pic>
        <p:nvPicPr>
          <p:cNvPr id="860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524000"/>
            <a:ext cx="7231379" cy="5214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59329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Judea in Mark: </a:t>
            </a:r>
            <a:r>
              <a:rPr lang="en-US" sz="3100" dirty="0" smtClean="0"/>
              <a:t>only Jericho, </a:t>
            </a:r>
            <a:r>
              <a:rPr lang="en-US" sz="3100" dirty="0" err="1" smtClean="0"/>
              <a:t>Bethphage</a:t>
            </a:r>
            <a:r>
              <a:rPr lang="en-US" sz="3100" dirty="0" smtClean="0"/>
              <a:t>, Bethany,  </a:t>
            </a:r>
            <a:r>
              <a:rPr lang="en-US" sz="3100" b="1" dirty="0" smtClean="0"/>
              <a:t>Jerusalem</a:t>
            </a:r>
            <a:r>
              <a:rPr lang="en-US" sz="3100" dirty="0" smtClean="0"/>
              <a:t>, Gethsemane, Golgotha, </a:t>
            </a:r>
            <a:r>
              <a:rPr lang="en-US" sz="2700" dirty="0" smtClean="0"/>
              <a:t>(&amp; Arimathea)</a:t>
            </a:r>
            <a:endParaRPr lang="en-US" sz="3100" dirty="0"/>
          </a:p>
        </p:txBody>
      </p:sp>
      <p:pic>
        <p:nvPicPr>
          <p:cNvPr id="870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68237" y="1447800"/>
            <a:ext cx="5483726"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652130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sz="3600" dirty="0" smtClean="0"/>
          </a:p>
          <a:p>
            <a:r>
              <a:rPr lang="en-US" sz="3600" dirty="0" smtClean="0"/>
              <a:t>Questions? </a:t>
            </a:r>
          </a:p>
          <a:p>
            <a:pPr lvl="1"/>
            <a:r>
              <a:rPr lang="en-US" dirty="0" smtClean="0"/>
              <a:t>Please “raise your hands” (electronically)</a:t>
            </a:r>
          </a:p>
          <a:p>
            <a:pPr lvl="1"/>
            <a:r>
              <a:rPr lang="en-US" dirty="0" smtClean="0"/>
              <a:t>Or open your microphone and ask…</a:t>
            </a:r>
          </a:p>
          <a:p>
            <a:pPr lvl="1"/>
            <a:endParaRPr lang="en-US" dirty="0" smtClean="0"/>
          </a:p>
          <a:p>
            <a:pPr lvl="1"/>
            <a:endParaRPr lang="en-US" dirty="0" smtClean="0"/>
          </a:p>
          <a:p>
            <a:r>
              <a:rPr lang="en-US" sz="3600" dirty="0" smtClean="0"/>
              <a:t>Break</a:t>
            </a:r>
          </a:p>
          <a:p>
            <a:pPr lvl="1"/>
            <a:r>
              <a:rPr lang="en-US" dirty="0" smtClean="0"/>
              <a:t>We will continue in 10 minutes.</a:t>
            </a:r>
            <a:endParaRPr lang="en-US" dirty="0"/>
          </a:p>
        </p:txBody>
      </p:sp>
      <p:sp>
        <p:nvSpPr>
          <p:cNvPr id="2" name="Title 1"/>
          <p:cNvSpPr>
            <a:spLocks noGrp="1"/>
          </p:cNvSpPr>
          <p:nvPr>
            <p:ph type="title"/>
          </p:nvPr>
        </p:nvSpPr>
        <p:spPr/>
        <p:txBody>
          <a:bodyPr/>
          <a:lstStyle/>
          <a:p>
            <a:r>
              <a:rPr lang="en-US" smtClean="0"/>
              <a:t>Questions  &amp;  Break</a:t>
            </a:r>
            <a:endParaRPr lang="en-US" dirty="0"/>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3810000"/>
            <a:ext cx="1900070"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42387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4648200"/>
            <a:ext cx="6354536" cy="1600200"/>
          </a:xfrm>
        </p:spPr>
        <p:txBody>
          <a:bodyPr/>
          <a:lstStyle/>
          <a:p>
            <a:r>
              <a:rPr lang="en-US" sz="2800" b="1" dirty="0" smtClean="0">
                <a:solidFill>
                  <a:schemeClr val="bg2">
                    <a:lumMod val="50000"/>
                  </a:schemeClr>
                </a:solidFill>
              </a:rPr>
              <a:t>Fr. Felix Just, S.J., Ph.D.</a:t>
            </a:r>
          </a:p>
          <a:p>
            <a:r>
              <a:rPr lang="en-US" sz="2000" b="1" i="1" dirty="0" smtClean="0">
                <a:solidFill>
                  <a:schemeClr val="bg2">
                    <a:lumMod val="50000"/>
                  </a:schemeClr>
                </a:solidFill>
              </a:rPr>
              <a:t>Living Word Catholic Biblical Ministries</a:t>
            </a:r>
            <a:endParaRPr lang="en-US" sz="2800" b="1" i="1" dirty="0" smtClean="0">
              <a:solidFill>
                <a:schemeClr val="bg2">
                  <a:lumMod val="50000"/>
                </a:schemeClr>
              </a:solidFill>
            </a:endParaRPr>
          </a:p>
          <a:p>
            <a:r>
              <a:rPr lang="en-US" sz="2400" u="sng" dirty="0" smtClean="0">
                <a:solidFill>
                  <a:schemeClr val="tx1"/>
                </a:solidFill>
              </a:rPr>
              <a:t>http://catholic-resources.org</a:t>
            </a:r>
            <a:r>
              <a:rPr lang="en-US" sz="2400" dirty="0" smtClean="0">
                <a:solidFill>
                  <a:schemeClr val="bg2">
                    <a:lumMod val="50000"/>
                  </a:schemeClr>
                </a:solidFill>
              </a:rPr>
              <a:t> </a:t>
            </a:r>
            <a:endParaRPr lang="en-US" sz="2400" dirty="0">
              <a:solidFill>
                <a:schemeClr val="bg2">
                  <a:lumMod val="50000"/>
                </a:schemeClr>
              </a:solidFill>
            </a:endParaRPr>
          </a:p>
        </p:txBody>
      </p:sp>
      <p:sp>
        <p:nvSpPr>
          <p:cNvPr id="2" name="Title 1"/>
          <p:cNvSpPr>
            <a:spLocks noGrp="1"/>
          </p:cNvSpPr>
          <p:nvPr>
            <p:ph type="ctrTitle"/>
          </p:nvPr>
        </p:nvSpPr>
        <p:spPr>
          <a:xfrm>
            <a:off x="381000" y="304800"/>
            <a:ext cx="8305800" cy="3048000"/>
          </a:xfrm>
        </p:spPr>
        <p:txBody>
          <a:bodyPr/>
          <a:lstStyle/>
          <a:p>
            <a:r>
              <a:rPr lang="en-US" sz="1800" b="1" spc="100" dirty="0" smtClean="0">
                <a:solidFill>
                  <a:schemeClr val="tx1"/>
                </a:solidFill>
                <a:effectLst>
                  <a:outerShdw blurRad="38100" dist="38100" dir="2700000" algn="tl">
                    <a:srgbClr val="000000">
                      <a:alpha val="43137"/>
                    </a:srgbClr>
                  </a:outerShdw>
                </a:effectLst>
                <a:ea typeface="+mn-ea"/>
              </a:rPr>
              <a:t>Mount Saint Mary’s University “Ecclesia” Program Presents:</a:t>
            </a:r>
            <a:r>
              <a:rPr lang="en-US" sz="2000" b="1" spc="100" dirty="0" smtClean="0">
                <a:solidFill>
                  <a:schemeClr val="tx1"/>
                </a:solidFill>
                <a:effectLst>
                  <a:outerShdw blurRad="38100" dist="38100" dir="2700000" algn="tl">
                    <a:srgbClr val="000000">
                      <a:alpha val="43137"/>
                    </a:srgbClr>
                  </a:outerShdw>
                </a:effectLst>
                <a:ea typeface="+mn-ea"/>
              </a:rPr>
              <a:t/>
            </a:r>
            <a:br>
              <a:rPr lang="en-US" sz="2000" b="1" spc="100" dirty="0" smtClean="0">
                <a:solidFill>
                  <a:schemeClr val="tx1"/>
                </a:solidFill>
                <a:effectLst>
                  <a:outerShdw blurRad="38100" dist="38100" dir="2700000" algn="tl">
                    <a:srgbClr val="000000">
                      <a:alpha val="43137"/>
                    </a:srgbClr>
                  </a:outerShdw>
                </a:effectLst>
                <a:ea typeface="+mn-ea"/>
              </a:rPr>
            </a:br>
            <a:r>
              <a:rPr lang="en-US" sz="2600" b="1" i="1" spc="100" dirty="0" smtClean="0">
                <a:solidFill>
                  <a:schemeClr val="bg2">
                    <a:lumMod val="50000"/>
                  </a:schemeClr>
                </a:solidFill>
                <a:effectLst>
                  <a:outerShdw blurRad="38100" dist="38100" dir="2700000" algn="tl">
                    <a:srgbClr val="000000">
                      <a:alpha val="43137"/>
                    </a:srgbClr>
                  </a:outerShdw>
                </a:effectLst>
                <a:ea typeface="+mn-ea"/>
              </a:rPr>
              <a:t>Living </a:t>
            </a:r>
            <a:r>
              <a:rPr lang="en-US" sz="2600" b="1" i="1" spc="100" dirty="0">
                <a:solidFill>
                  <a:schemeClr val="bg2">
                    <a:lumMod val="50000"/>
                  </a:schemeClr>
                </a:solidFill>
                <a:effectLst>
                  <a:outerShdw blurRad="38100" dist="38100" dir="2700000" algn="tl">
                    <a:srgbClr val="000000">
                      <a:alpha val="43137"/>
                    </a:srgbClr>
                  </a:outerShdw>
                </a:effectLst>
                <a:ea typeface="+mn-ea"/>
              </a:rPr>
              <a:t>Word: Scriptures of the 2021 Liturgical Year</a:t>
            </a:r>
            <a:r>
              <a:rPr lang="en-US" sz="2800" b="1" i="1" spc="100" dirty="0">
                <a:solidFill>
                  <a:schemeClr val="bg2">
                    <a:lumMod val="50000"/>
                  </a:schemeClr>
                </a:solidFill>
                <a:effectLst>
                  <a:outerShdw blurRad="38100" dist="38100" dir="2700000" algn="tl">
                    <a:srgbClr val="000000">
                      <a:alpha val="43137"/>
                    </a:srgbClr>
                  </a:outerShdw>
                </a:effectLst>
                <a:ea typeface="+mn-ea"/>
              </a:rPr>
              <a:t/>
            </a:r>
            <a:br>
              <a:rPr lang="en-US" sz="2800" b="1" i="1" spc="100" dirty="0">
                <a:solidFill>
                  <a:schemeClr val="bg2">
                    <a:lumMod val="50000"/>
                  </a:schemeClr>
                </a:solidFill>
                <a:effectLst>
                  <a:outerShdw blurRad="38100" dist="38100" dir="2700000" algn="tl">
                    <a:srgbClr val="000000">
                      <a:alpha val="43137"/>
                    </a:srgbClr>
                  </a:outerShdw>
                </a:effectLst>
                <a:ea typeface="+mn-ea"/>
              </a:rPr>
            </a:br>
            <a:r>
              <a:rPr lang="en-US" sz="4000" b="1" spc="100" dirty="0">
                <a:solidFill>
                  <a:schemeClr val="bg2">
                    <a:lumMod val="50000"/>
                  </a:schemeClr>
                </a:solidFill>
                <a:effectLst>
                  <a:outerShdw blurRad="38100" dist="38100" dir="2700000" algn="tl">
                    <a:srgbClr val="000000">
                      <a:alpha val="43137"/>
                    </a:srgbClr>
                  </a:outerShdw>
                </a:effectLst>
                <a:ea typeface="+mn-ea"/>
              </a:rPr>
              <a:t/>
            </a:r>
            <a:br>
              <a:rPr lang="en-US" sz="4000" b="1" spc="100" dirty="0">
                <a:solidFill>
                  <a:schemeClr val="bg2">
                    <a:lumMod val="50000"/>
                  </a:schemeClr>
                </a:solidFill>
                <a:effectLst>
                  <a:outerShdw blurRad="38100" dist="38100" dir="2700000" algn="tl">
                    <a:srgbClr val="000000">
                      <a:alpha val="43137"/>
                    </a:srgbClr>
                  </a:outerShdw>
                </a:effectLst>
                <a:ea typeface="+mn-ea"/>
              </a:rPr>
            </a:br>
            <a:r>
              <a:rPr lang="en-US" sz="4400" b="1" dirty="0">
                <a:solidFill>
                  <a:schemeClr val="tx1"/>
                </a:solidFill>
                <a:effectLst>
                  <a:outerShdw blurRad="38100" dist="38100" dir="2700000" algn="tl">
                    <a:srgbClr val="000000">
                      <a:alpha val="43137"/>
                    </a:srgbClr>
                  </a:outerShdw>
                </a:effectLst>
              </a:rPr>
              <a:t>Lectionary </a:t>
            </a:r>
            <a:r>
              <a:rPr lang="en-US" sz="4400" b="1" dirty="0" smtClean="0">
                <a:solidFill>
                  <a:schemeClr val="tx1"/>
                </a:solidFill>
                <a:effectLst>
                  <a:outerShdw blurRad="38100" dist="38100" dir="2700000" algn="tl">
                    <a:srgbClr val="000000">
                      <a:alpha val="43137"/>
                    </a:srgbClr>
                  </a:outerShdw>
                </a:effectLst>
              </a:rPr>
              <a:t>Readings from the </a:t>
            </a:r>
            <a:br>
              <a:rPr lang="en-US" sz="4400" b="1" dirty="0" smtClean="0">
                <a:solidFill>
                  <a:schemeClr val="tx1"/>
                </a:solidFill>
                <a:effectLst>
                  <a:outerShdw blurRad="38100" dist="38100" dir="2700000" algn="tl">
                    <a:srgbClr val="000000">
                      <a:alpha val="43137"/>
                    </a:srgbClr>
                  </a:outerShdw>
                </a:effectLst>
              </a:rPr>
            </a:br>
            <a:r>
              <a:rPr lang="en-US" sz="5400" b="1" dirty="0" smtClean="0">
                <a:solidFill>
                  <a:schemeClr val="tx1"/>
                </a:solidFill>
                <a:effectLst>
                  <a:outerShdw blurRad="38100" dist="38100" dir="2700000" algn="tl">
                    <a:srgbClr val="000000">
                      <a:alpha val="43137"/>
                    </a:srgbClr>
                  </a:outerShdw>
                </a:effectLst>
              </a:rPr>
              <a:t>Gospel </a:t>
            </a:r>
            <a:r>
              <a:rPr lang="en-US" b="1" dirty="0" smtClean="0">
                <a:solidFill>
                  <a:schemeClr val="tx1"/>
                </a:solidFill>
                <a:effectLst>
                  <a:outerShdw blurRad="38100" dist="38100" dir="2700000" algn="tl">
                    <a:srgbClr val="000000">
                      <a:alpha val="43137"/>
                    </a:srgbClr>
                  </a:outerShdw>
                </a:effectLst>
              </a:rPr>
              <a:t>according to </a:t>
            </a:r>
            <a:r>
              <a:rPr lang="en-US" sz="5400" b="1" dirty="0" smtClean="0">
                <a:solidFill>
                  <a:schemeClr val="tx1"/>
                </a:solidFill>
                <a:effectLst>
                  <a:outerShdw blurRad="38100" dist="38100" dir="2700000" algn="tl">
                    <a:srgbClr val="000000">
                      <a:alpha val="43137"/>
                    </a:srgbClr>
                  </a:outerShdw>
                </a:effectLst>
              </a:rPr>
              <a:t>MARK</a:t>
            </a:r>
            <a:endParaRPr lang="en-US" sz="4400" dirty="0">
              <a:solidFill>
                <a:schemeClr val="bg2">
                  <a:lumMod val="50000"/>
                </a:schemeClr>
              </a:solidFill>
              <a:effectLst/>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9336" y="3657599"/>
            <a:ext cx="2484664" cy="3192585"/>
          </a:xfrm>
          <a:prstGeom prst="rect">
            <a:avLst/>
          </a:prstGeom>
        </p:spPr>
      </p:pic>
    </p:spTree>
    <p:extLst>
      <p:ext uri="{BB962C8B-B14F-4D97-AF65-F5344CB8AC3E}">
        <p14:creationId xmlns:p14="http://schemas.microsoft.com/office/powerpoint/2010/main" val="9155524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ontent Placeholder 1"/>
          <p:cNvSpPr>
            <a:spLocks noGrp="1"/>
          </p:cNvSpPr>
          <p:nvPr>
            <p:ph idx="1"/>
          </p:nvPr>
        </p:nvSpPr>
        <p:spPr/>
        <p:txBody>
          <a:bodyPr/>
          <a:lstStyle/>
          <a:p>
            <a:pPr eaLnBrk="1" hangingPunct="1"/>
            <a:r>
              <a:rPr lang="en-US" altLang="en-US" sz="3200" dirty="0" smtClean="0">
                <a:latin typeface="Arial Narrow" pitchFamily="34" charset="0"/>
                <a:hlinkClick r:id="rId2"/>
              </a:rPr>
              <a:t>http://catholic-resources.org/Bible/Mark-Literary.htm</a:t>
            </a:r>
            <a:endParaRPr lang="en-US" altLang="en-US" sz="3200" dirty="0" smtClean="0">
              <a:latin typeface="Arial Narrow" pitchFamily="34" charset="0"/>
            </a:endParaRPr>
          </a:p>
          <a:p>
            <a:pPr lvl="1">
              <a:spcBef>
                <a:spcPts val="400"/>
              </a:spcBef>
            </a:pPr>
            <a:r>
              <a:rPr lang="en-US" sz="2400" b="1" dirty="0"/>
              <a:t>Paratactic </a:t>
            </a:r>
            <a:r>
              <a:rPr lang="en-US" sz="2400" b="1" dirty="0" smtClean="0"/>
              <a:t>Style</a:t>
            </a:r>
            <a:endParaRPr lang="en-US" sz="2400" dirty="0"/>
          </a:p>
          <a:p>
            <a:pPr lvl="1">
              <a:spcBef>
                <a:spcPts val="400"/>
              </a:spcBef>
            </a:pPr>
            <a:r>
              <a:rPr lang="en-US" sz="2400" b="1" dirty="0" smtClean="0"/>
              <a:t>Thematic Groupings</a:t>
            </a:r>
          </a:p>
          <a:p>
            <a:pPr lvl="1">
              <a:spcBef>
                <a:spcPts val="400"/>
              </a:spcBef>
            </a:pPr>
            <a:r>
              <a:rPr lang="en-US" sz="2400" b="1" dirty="0"/>
              <a:t>Three-fold Patterns, often with Progressive </a:t>
            </a:r>
            <a:r>
              <a:rPr lang="en-US" sz="2400" b="1" dirty="0" smtClean="0"/>
              <a:t>Heightening</a:t>
            </a:r>
            <a:endParaRPr lang="en-US" sz="2400" dirty="0"/>
          </a:p>
          <a:p>
            <a:pPr lvl="1" eaLnBrk="1" hangingPunct="1">
              <a:spcBef>
                <a:spcPts val="400"/>
              </a:spcBef>
            </a:pPr>
            <a:r>
              <a:rPr lang="en-US" sz="2400" b="1" dirty="0" err="1"/>
              <a:t>Inclusios</a:t>
            </a:r>
            <a:r>
              <a:rPr lang="en-US" sz="2400" b="1" dirty="0"/>
              <a:t> and </a:t>
            </a:r>
            <a:r>
              <a:rPr lang="en-US" sz="2400" b="1" dirty="0" smtClean="0"/>
              <a:t>Intercalations</a:t>
            </a:r>
          </a:p>
          <a:p>
            <a:pPr lvl="1" eaLnBrk="1" hangingPunct="1">
              <a:spcBef>
                <a:spcPts val="400"/>
              </a:spcBef>
            </a:pPr>
            <a:r>
              <a:rPr lang="en-US" sz="2400" b="1" dirty="0"/>
              <a:t>Use of “Literary Echoes” for retrospectives or </a:t>
            </a:r>
            <a:r>
              <a:rPr lang="en-US" sz="2400" b="1" dirty="0" smtClean="0"/>
              <a:t>foreshadowing</a:t>
            </a:r>
          </a:p>
          <a:p>
            <a:pPr lvl="1" eaLnBrk="1" hangingPunct="1">
              <a:spcBef>
                <a:spcPts val="400"/>
              </a:spcBef>
            </a:pPr>
            <a:r>
              <a:rPr lang="en-US" sz="2400" b="1" dirty="0"/>
              <a:t>Repetition of Key Words and </a:t>
            </a:r>
            <a:r>
              <a:rPr lang="en-US" sz="2400" b="1" dirty="0" smtClean="0"/>
              <a:t>Phrases</a:t>
            </a:r>
          </a:p>
          <a:p>
            <a:pPr lvl="1" eaLnBrk="1" hangingPunct="1">
              <a:spcBef>
                <a:spcPts val="400"/>
              </a:spcBef>
            </a:pPr>
            <a:r>
              <a:rPr lang="en-US" sz="2400" b="1" dirty="0"/>
              <a:t>Realism in Narrative </a:t>
            </a:r>
            <a:r>
              <a:rPr lang="en-US" sz="2400" b="1" dirty="0" smtClean="0"/>
              <a:t>Details</a:t>
            </a:r>
          </a:p>
          <a:p>
            <a:pPr lvl="1" eaLnBrk="1" hangingPunct="1">
              <a:spcBef>
                <a:spcPts val="400"/>
              </a:spcBef>
            </a:pPr>
            <a:r>
              <a:rPr lang="en-US" sz="2400" b="1" dirty="0" err="1" smtClean="0"/>
              <a:t>Aramaisms</a:t>
            </a:r>
            <a:r>
              <a:rPr lang="en-US" sz="2400" b="1" dirty="0" smtClean="0"/>
              <a:t>  &amp; Latinisms</a:t>
            </a:r>
          </a:p>
          <a:p>
            <a:pPr lvl="1" eaLnBrk="1" hangingPunct="1">
              <a:spcBef>
                <a:spcPts val="400"/>
              </a:spcBef>
            </a:pPr>
            <a:r>
              <a:rPr lang="en-US" sz="2400" b="1" dirty="0"/>
              <a:t>The “Messianic Secret</a:t>
            </a:r>
            <a:r>
              <a:rPr lang="en-US" sz="2400" b="1" dirty="0" smtClean="0"/>
              <a:t>”</a:t>
            </a:r>
          </a:p>
          <a:p>
            <a:pPr lvl="1" eaLnBrk="1" hangingPunct="1">
              <a:spcBef>
                <a:spcPts val="400"/>
              </a:spcBef>
            </a:pPr>
            <a:r>
              <a:rPr lang="en-US" sz="2400" b="1" dirty="0"/>
              <a:t>Special Relationships of Narrator and </a:t>
            </a:r>
            <a:r>
              <a:rPr lang="en-US" sz="2400" b="1" dirty="0" smtClean="0"/>
              <a:t>Reader</a:t>
            </a:r>
            <a:endParaRPr lang="en-US" altLang="en-US" sz="2400" dirty="0" smtClean="0">
              <a:latin typeface="Arial Narrow" pitchFamily="34" charset="0"/>
            </a:endParaRPr>
          </a:p>
        </p:txBody>
      </p:sp>
      <p:sp>
        <p:nvSpPr>
          <p:cNvPr id="3" name="Title 2"/>
          <p:cNvSpPr>
            <a:spLocks noGrp="1"/>
          </p:cNvSpPr>
          <p:nvPr>
            <p:ph type="title"/>
          </p:nvPr>
        </p:nvSpPr>
        <p:spPr/>
        <p:txBody>
          <a:bodyPr/>
          <a:lstStyle/>
          <a:p>
            <a:pPr eaLnBrk="1" fontAlgn="auto" hangingPunct="1">
              <a:spcAft>
                <a:spcPts val="0"/>
              </a:spcAft>
              <a:defRPr/>
            </a:pPr>
            <a:r>
              <a:rPr lang="en-US" b="1" dirty="0" smtClean="0"/>
              <a:t>Mark:  Literary Features &amp; Themes</a:t>
            </a:r>
            <a:endParaRPr lang="en-US" b="1"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Content Placeholder 1"/>
          <p:cNvSpPr>
            <a:spLocks noGrp="1"/>
          </p:cNvSpPr>
          <p:nvPr>
            <p:ph idx="1"/>
          </p:nvPr>
        </p:nvSpPr>
        <p:spPr>
          <a:xfrm>
            <a:off x="228600" y="1447800"/>
            <a:ext cx="8610600" cy="5334000"/>
          </a:xfrm>
        </p:spPr>
        <p:txBody>
          <a:bodyPr/>
          <a:lstStyle/>
          <a:p>
            <a:r>
              <a:rPr lang="en-US" altLang="en-US" b="1" i="1" dirty="0" smtClean="0"/>
              <a:t>Which of the literary features of Mark’s Gospel</a:t>
            </a:r>
            <a:r>
              <a:rPr lang="en-US" altLang="en-US" i="1" dirty="0" smtClean="0"/>
              <a:t> </a:t>
            </a:r>
            <a:r>
              <a:rPr lang="en-US" altLang="en-US" b="1" i="1" dirty="0" smtClean="0"/>
              <a:t>most surprise or impress you?</a:t>
            </a:r>
            <a:endParaRPr lang="en-US" altLang="en-US" b="1" dirty="0" smtClean="0"/>
          </a:p>
        </p:txBody>
      </p:sp>
      <p:sp>
        <p:nvSpPr>
          <p:cNvPr id="3" name="Title 2"/>
          <p:cNvSpPr>
            <a:spLocks noGrp="1"/>
          </p:cNvSpPr>
          <p:nvPr>
            <p:ph type="title"/>
          </p:nvPr>
        </p:nvSpPr>
        <p:spPr>
          <a:xfrm>
            <a:off x="228600" y="381000"/>
            <a:ext cx="8763000" cy="838200"/>
          </a:xfrm>
        </p:spPr>
        <p:txBody>
          <a:bodyPr>
            <a:normAutofit/>
          </a:bodyPr>
          <a:lstStyle/>
          <a:p>
            <a:pPr algn="ctr" eaLnBrk="1" fontAlgn="auto" hangingPunct="1">
              <a:spcAft>
                <a:spcPts val="0"/>
              </a:spcAft>
              <a:defRPr/>
            </a:pPr>
            <a:r>
              <a:rPr lang="en-US" dirty="0" smtClean="0"/>
              <a:t>For Reflection &amp; Discussion:</a:t>
            </a:r>
            <a:endParaRPr lang="en-U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2971800"/>
            <a:ext cx="5638800" cy="3366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ontent Placeholder 1"/>
          <p:cNvSpPr>
            <a:spLocks noGrp="1"/>
          </p:cNvSpPr>
          <p:nvPr>
            <p:ph idx="1"/>
          </p:nvPr>
        </p:nvSpPr>
        <p:spPr/>
        <p:txBody>
          <a:bodyPr/>
          <a:lstStyle/>
          <a:p>
            <a:pPr eaLnBrk="1" hangingPunct="1">
              <a:spcBef>
                <a:spcPts val="600"/>
              </a:spcBef>
            </a:pPr>
            <a:r>
              <a:rPr lang="en-US" altLang="en-US" b="1" dirty="0" smtClean="0">
                <a:latin typeface="Arial Narrow" pitchFamily="34" charset="0"/>
              </a:rPr>
              <a:t>Christology in Mark</a:t>
            </a:r>
          </a:p>
          <a:p>
            <a:pPr eaLnBrk="1" hangingPunct="1">
              <a:spcBef>
                <a:spcPts val="600"/>
              </a:spcBef>
            </a:pPr>
            <a:r>
              <a:rPr lang="en-US" altLang="en-US" b="1" dirty="0" smtClean="0">
                <a:latin typeface="Arial Narrow" pitchFamily="34" charset="0"/>
              </a:rPr>
              <a:t>Discipleship in Mark</a:t>
            </a:r>
          </a:p>
          <a:p>
            <a:pPr eaLnBrk="1" hangingPunct="1">
              <a:spcBef>
                <a:spcPts val="600"/>
              </a:spcBef>
            </a:pPr>
            <a:r>
              <a:rPr lang="en-US" altLang="en-US" b="1" dirty="0" smtClean="0">
                <a:latin typeface="Arial Narrow" pitchFamily="34" charset="0"/>
              </a:rPr>
              <a:t>Holy Spirit </a:t>
            </a:r>
            <a:r>
              <a:rPr lang="en-US" altLang="en-US" dirty="0" smtClean="0">
                <a:latin typeface="Arial Narrow" pitchFamily="34" charset="0"/>
              </a:rPr>
              <a:t>in Mark</a:t>
            </a:r>
          </a:p>
          <a:p>
            <a:pPr eaLnBrk="1" hangingPunct="1">
              <a:spcBef>
                <a:spcPts val="600"/>
              </a:spcBef>
            </a:pPr>
            <a:r>
              <a:rPr lang="en-US" altLang="en-US" b="1" dirty="0" smtClean="0">
                <a:latin typeface="Arial Narrow" pitchFamily="34" charset="0"/>
              </a:rPr>
              <a:t>Prayer</a:t>
            </a:r>
            <a:r>
              <a:rPr lang="en-US" altLang="en-US" dirty="0" smtClean="0">
                <a:latin typeface="Arial Narrow" pitchFamily="34" charset="0"/>
              </a:rPr>
              <a:t> in Mark</a:t>
            </a:r>
          </a:p>
          <a:p>
            <a:pPr eaLnBrk="1" hangingPunct="1">
              <a:spcBef>
                <a:spcPts val="600"/>
              </a:spcBef>
            </a:pPr>
            <a:r>
              <a:rPr lang="en-US" altLang="en-US" b="1" dirty="0" smtClean="0">
                <a:latin typeface="Arial Narrow" pitchFamily="34" charset="0"/>
              </a:rPr>
              <a:t>Miracles</a:t>
            </a:r>
            <a:r>
              <a:rPr lang="en-US" altLang="en-US" dirty="0" smtClean="0">
                <a:latin typeface="Arial Narrow" pitchFamily="34" charset="0"/>
              </a:rPr>
              <a:t> in Mark</a:t>
            </a:r>
          </a:p>
          <a:p>
            <a:pPr eaLnBrk="1" hangingPunct="1">
              <a:spcBef>
                <a:spcPts val="600"/>
              </a:spcBef>
            </a:pPr>
            <a:r>
              <a:rPr lang="en-US" altLang="en-US" b="1" dirty="0" smtClean="0">
                <a:latin typeface="Arial Narrow" pitchFamily="34" charset="0"/>
              </a:rPr>
              <a:t>Women</a:t>
            </a:r>
            <a:r>
              <a:rPr lang="en-US" altLang="en-US" dirty="0" smtClean="0">
                <a:latin typeface="Arial Narrow" pitchFamily="34" charset="0"/>
              </a:rPr>
              <a:t> in Mark</a:t>
            </a:r>
          </a:p>
          <a:p>
            <a:pPr eaLnBrk="1" hangingPunct="1">
              <a:spcBef>
                <a:spcPts val="2400"/>
              </a:spcBef>
            </a:pPr>
            <a:r>
              <a:rPr lang="en-US" altLang="en-US" sz="2800" b="1" dirty="0" smtClean="0">
                <a:latin typeface="Arial Narrow" pitchFamily="34" charset="0"/>
              </a:rPr>
              <a:t>Eschatology </a:t>
            </a:r>
            <a:r>
              <a:rPr lang="en-US" altLang="en-US" sz="2800" dirty="0" smtClean="0">
                <a:latin typeface="Arial Narrow" pitchFamily="34" charset="0"/>
              </a:rPr>
              <a:t>in Mark  (Nov. 21, 2020)</a:t>
            </a:r>
          </a:p>
          <a:p>
            <a:pPr eaLnBrk="1" hangingPunct="1">
              <a:spcBef>
                <a:spcPts val="600"/>
              </a:spcBef>
            </a:pPr>
            <a:r>
              <a:rPr lang="en-US" altLang="en-US" sz="2800" b="1" dirty="0" smtClean="0">
                <a:latin typeface="Arial Narrow" pitchFamily="34" charset="0"/>
              </a:rPr>
              <a:t>Passion</a:t>
            </a:r>
            <a:r>
              <a:rPr lang="en-US" altLang="en-US" sz="2800" dirty="0" smtClean="0">
                <a:latin typeface="Arial Narrow" pitchFamily="34" charset="0"/>
              </a:rPr>
              <a:t> in Mark</a:t>
            </a:r>
            <a:r>
              <a:rPr lang="en-US" altLang="en-US" sz="2400" dirty="0" smtClean="0">
                <a:latin typeface="Arial Narrow" pitchFamily="34" charset="0"/>
              </a:rPr>
              <a:t>  (March 27, 2021)</a:t>
            </a:r>
          </a:p>
          <a:p>
            <a:pPr eaLnBrk="1" hangingPunct="1">
              <a:spcBef>
                <a:spcPts val="600"/>
              </a:spcBef>
            </a:pPr>
            <a:r>
              <a:rPr lang="en-US" altLang="en-US" sz="2800" b="1" dirty="0" smtClean="0">
                <a:latin typeface="Arial Narrow" pitchFamily="34" charset="0"/>
              </a:rPr>
              <a:t>Resurrection</a:t>
            </a:r>
            <a:r>
              <a:rPr lang="en-US" altLang="en-US" sz="2800" dirty="0" smtClean="0">
                <a:latin typeface="Arial Narrow" pitchFamily="34" charset="0"/>
              </a:rPr>
              <a:t> in Mark</a:t>
            </a:r>
            <a:r>
              <a:rPr lang="en-US" altLang="en-US" sz="2400" dirty="0" smtClean="0">
                <a:latin typeface="Arial Narrow" pitchFamily="34" charset="0"/>
              </a:rPr>
              <a:t>  (April 17, 2021)</a:t>
            </a:r>
            <a:endParaRPr lang="en-US" altLang="en-US" sz="2800" dirty="0" smtClean="0">
              <a:latin typeface="Arial Narrow" pitchFamily="34" charset="0"/>
            </a:endParaRPr>
          </a:p>
        </p:txBody>
      </p:sp>
      <p:sp>
        <p:nvSpPr>
          <p:cNvPr id="3" name="Title 2"/>
          <p:cNvSpPr>
            <a:spLocks noGrp="1"/>
          </p:cNvSpPr>
          <p:nvPr>
            <p:ph type="title"/>
          </p:nvPr>
        </p:nvSpPr>
        <p:spPr/>
        <p:txBody>
          <a:bodyPr/>
          <a:lstStyle/>
          <a:p>
            <a:pPr eaLnBrk="1" fontAlgn="auto" hangingPunct="1">
              <a:spcAft>
                <a:spcPts val="0"/>
              </a:spcAft>
              <a:defRPr/>
            </a:pPr>
            <a:r>
              <a:rPr lang="en-US" b="1" dirty="0" smtClean="0"/>
              <a:t>Mark:  Other Possible Themes</a:t>
            </a:r>
            <a:endParaRPr lang="en-US" b="1" dirty="0"/>
          </a:p>
        </p:txBody>
      </p:sp>
    </p:spTree>
    <p:extLst>
      <p:ext uri="{BB962C8B-B14F-4D97-AF65-F5344CB8AC3E}">
        <p14:creationId xmlns:p14="http://schemas.microsoft.com/office/powerpoint/2010/main" val="414551675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Content Placeholder 1"/>
          <p:cNvSpPr>
            <a:spLocks noGrp="1"/>
          </p:cNvSpPr>
          <p:nvPr>
            <p:ph idx="1"/>
          </p:nvPr>
        </p:nvSpPr>
        <p:spPr/>
        <p:txBody>
          <a:bodyPr/>
          <a:lstStyle/>
          <a:p>
            <a:pPr eaLnBrk="1" hangingPunct="1">
              <a:spcBef>
                <a:spcPts val="600"/>
              </a:spcBef>
            </a:pPr>
            <a:r>
              <a:rPr lang="en-US" altLang="en-US" b="1" dirty="0">
                <a:latin typeface="Arial Narrow" pitchFamily="34" charset="0"/>
              </a:rPr>
              <a:t>Christological Titles in the NT:</a:t>
            </a:r>
          </a:p>
          <a:p>
            <a:pPr lvl="1" eaLnBrk="1" hangingPunct="1">
              <a:spcBef>
                <a:spcPts val="600"/>
              </a:spcBef>
            </a:pPr>
            <a:r>
              <a:rPr lang="en-US" altLang="en-US" sz="2400" dirty="0">
                <a:hlinkClick r:id="rId2"/>
              </a:rPr>
              <a:t>http://catholic-resources.org/</a:t>
            </a:r>
            <a:br>
              <a:rPr lang="en-US" altLang="en-US" sz="2400" dirty="0">
                <a:hlinkClick r:id="rId2"/>
              </a:rPr>
            </a:br>
            <a:r>
              <a:rPr lang="en-US" altLang="en-US" sz="2400" dirty="0">
                <a:hlinkClick r:id="rId2"/>
              </a:rPr>
              <a:t>Bible/Christological_Titles.htm</a:t>
            </a:r>
            <a:r>
              <a:rPr lang="en-US" altLang="en-US" sz="2400" dirty="0"/>
              <a:t> </a:t>
            </a:r>
          </a:p>
          <a:p>
            <a:pPr eaLnBrk="1" hangingPunct="1">
              <a:spcBef>
                <a:spcPts val="3000"/>
              </a:spcBef>
            </a:pPr>
            <a:r>
              <a:rPr lang="en-US" altLang="en-US" b="1" dirty="0" smtClean="0"/>
              <a:t>WHO  IS  JESUS  in Mark?</a:t>
            </a:r>
          </a:p>
          <a:p>
            <a:pPr lvl="1" eaLnBrk="1" hangingPunct="1">
              <a:spcBef>
                <a:spcPts val="600"/>
              </a:spcBef>
            </a:pPr>
            <a:r>
              <a:rPr lang="en-US" altLang="en-US" sz="2400" dirty="0" smtClean="0">
                <a:latin typeface="Arial Narrow" pitchFamily="34" charset="0"/>
                <a:hlinkClick r:id="rId3"/>
              </a:rPr>
              <a:t>http://catholic-resources.org/</a:t>
            </a:r>
            <a:br>
              <a:rPr lang="en-US" altLang="en-US" sz="2400" dirty="0" smtClean="0">
                <a:latin typeface="Arial Narrow" pitchFamily="34" charset="0"/>
                <a:hlinkClick r:id="rId3"/>
              </a:rPr>
            </a:br>
            <a:r>
              <a:rPr lang="en-US" altLang="en-US" sz="2400" dirty="0" smtClean="0">
                <a:latin typeface="Arial Narrow" pitchFamily="34" charset="0"/>
                <a:hlinkClick r:id="rId3"/>
              </a:rPr>
              <a:t>Bible/Mark-Christology.htm</a:t>
            </a:r>
            <a:r>
              <a:rPr lang="en-US" altLang="en-US" sz="2400" dirty="0" smtClean="0">
                <a:latin typeface="Arial Narrow" pitchFamily="34" charset="0"/>
              </a:rPr>
              <a:t> </a:t>
            </a:r>
            <a:endParaRPr lang="en-US" altLang="en-US" sz="1100" dirty="0" smtClean="0">
              <a:latin typeface="Arial Narrow" pitchFamily="34" charset="0"/>
            </a:endParaRPr>
          </a:p>
          <a:p>
            <a:pPr eaLnBrk="1" hangingPunct="1">
              <a:spcBef>
                <a:spcPts val="3000"/>
              </a:spcBef>
            </a:pPr>
            <a:r>
              <a:rPr lang="en-US" altLang="en-US" sz="2800" b="1" dirty="0" smtClean="0"/>
              <a:t>How </a:t>
            </a:r>
            <a:r>
              <a:rPr lang="en-US" altLang="en-US" sz="2800" b="1" dirty="0"/>
              <a:t>are WE to follow </a:t>
            </a:r>
            <a:r>
              <a:rPr lang="en-US" altLang="en-US" sz="2800" b="1" dirty="0" smtClean="0"/>
              <a:t>Jesus?</a:t>
            </a:r>
            <a:endParaRPr lang="en-US" altLang="en-US" sz="2800" b="1" dirty="0"/>
          </a:p>
          <a:p>
            <a:pPr lvl="1" eaLnBrk="1" hangingPunct="1">
              <a:spcBef>
                <a:spcPts val="600"/>
              </a:spcBef>
            </a:pPr>
            <a:r>
              <a:rPr lang="en-US" altLang="en-US" sz="2400" dirty="0">
                <a:latin typeface="Arial Narrow" pitchFamily="34" charset="0"/>
                <a:hlinkClick r:id="rId4"/>
              </a:rPr>
              <a:t>http://catholic-resources.org</a:t>
            </a:r>
            <a:r>
              <a:rPr lang="en-US" altLang="en-US" sz="2400" dirty="0" smtClean="0">
                <a:latin typeface="Arial Narrow" pitchFamily="34" charset="0"/>
                <a:hlinkClick r:id="rId4"/>
              </a:rPr>
              <a:t>/</a:t>
            </a:r>
            <a:br>
              <a:rPr lang="en-US" altLang="en-US" sz="2400" dirty="0" smtClean="0">
                <a:latin typeface="Arial Narrow" pitchFamily="34" charset="0"/>
                <a:hlinkClick r:id="rId4"/>
              </a:rPr>
            </a:br>
            <a:r>
              <a:rPr lang="en-US" altLang="en-US" sz="2400" dirty="0" smtClean="0">
                <a:latin typeface="Arial Narrow" pitchFamily="34" charset="0"/>
                <a:hlinkClick r:id="rId4"/>
              </a:rPr>
              <a:t>Bible/Mark-Discipleship.htm</a:t>
            </a:r>
            <a:r>
              <a:rPr lang="en-US" altLang="en-US" sz="2400" dirty="0" smtClean="0">
                <a:latin typeface="Arial Narrow" pitchFamily="34" charset="0"/>
              </a:rPr>
              <a:t> </a:t>
            </a:r>
            <a:endParaRPr lang="en-US" altLang="en-US" sz="2400" dirty="0">
              <a:latin typeface="Arial Narrow" pitchFamily="34" charset="0"/>
            </a:endParaRPr>
          </a:p>
        </p:txBody>
      </p:sp>
      <p:sp>
        <p:nvSpPr>
          <p:cNvPr id="3" name="Title 2"/>
          <p:cNvSpPr>
            <a:spLocks noGrp="1"/>
          </p:cNvSpPr>
          <p:nvPr>
            <p:ph type="title"/>
          </p:nvPr>
        </p:nvSpPr>
        <p:spPr/>
        <p:txBody>
          <a:bodyPr/>
          <a:lstStyle/>
          <a:p>
            <a:pPr eaLnBrk="1" fontAlgn="auto" hangingPunct="1">
              <a:spcAft>
                <a:spcPts val="0"/>
              </a:spcAft>
              <a:defRPr/>
            </a:pPr>
            <a:r>
              <a:rPr lang="en-US" b="1" dirty="0" smtClean="0"/>
              <a:t>Christology &amp; Discipleship in Mark</a:t>
            </a:r>
            <a:endParaRPr lang="en-US" b="1" dirty="0"/>
          </a:p>
        </p:txBody>
      </p:sp>
      <p:pic>
        <p:nvPicPr>
          <p:cNvPr id="1024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3657600"/>
            <a:ext cx="3124200" cy="31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altLang="en-US" smtClean="0"/>
              <a:t>Christology in Mark</a:t>
            </a:r>
          </a:p>
        </p:txBody>
      </p:sp>
      <p:sp>
        <p:nvSpPr>
          <p:cNvPr id="3" name="Content Placeholder 2"/>
          <p:cNvSpPr>
            <a:spLocks noGrp="1"/>
          </p:cNvSpPr>
          <p:nvPr>
            <p:ph idx="1"/>
          </p:nvPr>
        </p:nvSpPr>
        <p:spPr>
          <a:xfrm>
            <a:off x="457200" y="1143000"/>
            <a:ext cx="8305800" cy="5715000"/>
          </a:xfrm>
        </p:spPr>
        <p:txBody>
          <a:bodyPr/>
          <a:lstStyle/>
          <a:p>
            <a:r>
              <a:rPr lang="en-US" altLang="en-US" b="1" smtClean="0"/>
              <a:t>Titles:</a:t>
            </a:r>
          </a:p>
          <a:p>
            <a:pPr lvl="1"/>
            <a:r>
              <a:rPr lang="en-US" altLang="en-US" smtClean="0"/>
              <a:t>Son of God (power, authority)</a:t>
            </a:r>
          </a:p>
          <a:p>
            <a:pPr lvl="1"/>
            <a:r>
              <a:rPr lang="en-US" altLang="en-US" smtClean="0"/>
              <a:t>Son of Man (suffering, crucified)</a:t>
            </a:r>
          </a:p>
          <a:p>
            <a:r>
              <a:rPr lang="en-US" altLang="en-US" b="1" smtClean="0"/>
              <a:t>Teachings:</a:t>
            </a:r>
          </a:p>
          <a:p>
            <a:pPr lvl="1"/>
            <a:r>
              <a:rPr lang="en-US" altLang="en-US" smtClean="0"/>
              <a:t>Son of Man will be rejected, killed, &amp; rise</a:t>
            </a:r>
          </a:p>
          <a:p>
            <a:pPr lvl="1"/>
            <a:r>
              <a:rPr lang="en-US" altLang="en-US" smtClean="0"/>
              <a:t>S.M. came not to be served but to serve</a:t>
            </a:r>
          </a:p>
          <a:p>
            <a:r>
              <a:rPr lang="en-US" altLang="en-US" b="1" smtClean="0"/>
              <a:t>Actions:</a:t>
            </a:r>
          </a:p>
          <a:p>
            <a:pPr lvl="1"/>
            <a:r>
              <a:rPr lang="en-US" altLang="en-US" smtClean="0"/>
              <a:t>Exorcisms, Healings, Nature Miracles</a:t>
            </a:r>
          </a:p>
          <a:p>
            <a:pPr lvl="1"/>
            <a:r>
              <a:rPr lang="en-US" altLang="en-US" smtClean="0"/>
              <a:t>Calls &amp; trains Disciples</a:t>
            </a:r>
          </a:p>
          <a:p>
            <a:pPr lvl="1"/>
            <a:r>
              <a:rPr lang="en-US" altLang="en-US" smtClean="0"/>
              <a:t>Challenges Opponents</a:t>
            </a:r>
          </a:p>
        </p:txBody>
      </p:sp>
      <p:pic>
        <p:nvPicPr>
          <p:cNvPr id="4710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58075" y="0"/>
            <a:ext cx="1685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87703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par>
                          <p:cTn id="8" fill="hold" nodeType="afterGroup">
                            <p:stCondLst>
                              <p:cond delay="1000"/>
                            </p:stCondLst>
                            <p:childTnLst>
                              <p:par>
                                <p:cTn id="9" presetID="22" presetClass="entr" presetSubtype="8"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1000"/>
                                        <p:tgtEl>
                                          <p:spTgt spid="3">
                                            <p:txEl>
                                              <p:pRg st="1" end="1"/>
                                            </p:txEl>
                                          </p:spTgt>
                                        </p:tgtEl>
                                      </p:cBhvr>
                                    </p:animEffect>
                                  </p:childTnLst>
                                </p:cTn>
                              </p:par>
                            </p:childTnLst>
                          </p:cTn>
                        </p:par>
                        <p:par>
                          <p:cTn id="12" fill="hold" nodeType="afterGroup">
                            <p:stCondLst>
                              <p:cond delay="2000"/>
                            </p:stCondLst>
                            <p:childTnLst>
                              <p:par>
                                <p:cTn id="13" presetID="22" presetClass="entr" presetSubtype="8"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1000"/>
                                        <p:tgtEl>
                                          <p:spTgt spid="3">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left)">
                                      <p:cBhvr>
                                        <p:cTn id="20" dur="1000"/>
                                        <p:tgtEl>
                                          <p:spTgt spid="3">
                                            <p:txEl>
                                              <p:pRg st="3" end="3"/>
                                            </p:txEl>
                                          </p:spTgt>
                                        </p:tgtEl>
                                      </p:cBhvr>
                                    </p:animEffect>
                                  </p:childTnLst>
                                </p:cTn>
                              </p:par>
                            </p:childTnLst>
                          </p:cTn>
                        </p:par>
                        <p:par>
                          <p:cTn id="21" fill="hold" nodeType="afterGroup">
                            <p:stCondLst>
                              <p:cond delay="1000"/>
                            </p:stCondLst>
                            <p:childTnLst>
                              <p:par>
                                <p:cTn id="22" presetID="22" presetClass="entr" presetSubtype="8" fill="hold"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left)">
                                      <p:cBhvr>
                                        <p:cTn id="24" dur="1000"/>
                                        <p:tgtEl>
                                          <p:spTgt spid="3">
                                            <p:txEl>
                                              <p:pRg st="4" end="4"/>
                                            </p:txEl>
                                          </p:spTgt>
                                        </p:tgtEl>
                                      </p:cBhvr>
                                    </p:animEffect>
                                  </p:childTnLst>
                                </p:cTn>
                              </p:par>
                            </p:childTnLst>
                          </p:cTn>
                        </p:par>
                        <p:par>
                          <p:cTn id="25" fill="hold" nodeType="afterGroup">
                            <p:stCondLst>
                              <p:cond delay="2000"/>
                            </p:stCondLst>
                            <p:childTnLst>
                              <p:par>
                                <p:cTn id="26" presetID="22" presetClass="entr" presetSubtype="8" fill="hold" nodeType="after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left)">
                                      <p:cBhvr>
                                        <p:cTn id="28" dur="1000"/>
                                        <p:tgtEl>
                                          <p:spTgt spid="3">
                                            <p:txEl>
                                              <p:pRg st="5" end="5"/>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wipe(left)">
                                      <p:cBhvr>
                                        <p:cTn id="33" dur="1000"/>
                                        <p:tgtEl>
                                          <p:spTgt spid="3">
                                            <p:txEl>
                                              <p:pRg st="6" end="6"/>
                                            </p:txEl>
                                          </p:spTgt>
                                        </p:tgtEl>
                                      </p:cBhvr>
                                    </p:animEffect>
                                  </p:childTnLst>
                                </p:cTn>
                              </p:par>
                            </p:childTnLst>
                          </p:cTn>
                        </p:par>
                        <p:par>
                          <p:cTn id="34" fill="hold" nodeType="afterGroup">
                            <p:stCondLst>
                              <p:cond delay="1000"/>
                            </p:stCondLst>
                            <p:childTnLst>
                              <p:par>
                                <p:cTn id="35" presetID="22" presetClass="entr" presetSubtype="8" fill="hold" nodeType="after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left)">
                                      <p:cBhvr>
                                        <p:cTn id="37" dur="1000"/>
                                        <p:tgtEl>
                                          <p:spTgt spid="3">
                                            <p:txEl>
                                              <p:pRg st="7" end="7"/>
                                            </p:txEl>
                                          </p:spTgt>
                                        </p:tgtEl>
                                      </p:cBhvr>
                                    </p:animEffect>
                                  </p:childTnLst>
                                </p:cTn>
                              </p:par>
                            </p:childTnLst>
                          </p:cTn>
                        </p:par>
                        <p:par>
                          <p:cTn id="38" fill="hold" nodeType="afterGroup">
                            <p:stCondLst>
                              <p:cond delay="2000"/>
                            </p:stCondLst>
                            <p:childTnLst>
                              <p:par>
                                <p:cTn id="39" presetID="22" presetClass="entr" presetSubtype="8" fill="hold" nodeType="after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wipe(left)">
                                      <p:cBhvr>
                                        <p:cTn id="41" dur="1000"/>
                                        <p:tgtEl>
                                          <p:spTgt spid="3">
                                            <p:txEl>
                                              <p:pRg st="8" end="8"/>
                                            </p:txEl>
                                          </p:spTgt>
                                        </p:tgtEl>
                                      </p:cBhvr>
                                    </p:animEffect>
                                  </p:childTnLst>
                                </p:cTn>
                              </p:par>
                            </p:childTnLst>
                          </p:cTn>
                        </p:par>
                        <p:par>
                          <p:cTn id="42" fill="hold" nodeType="afterGroup">
                            <p:stCondLst>
                              <p:cond delay="3000"/>
                            </p:stCondLst>
                            <p:childTnLst>
                              <p:par>
                                <p:cTn id="43" presetID="22" presetClass="entr" presetSubtype="8" fill="hold" nodeType="after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wipe(left)">
                                      <p:cBhvr>
                                        <p:cTn id="45"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457200" y="277813"/>
            <a:ext cx="8686800" cy="865187"/>
          </a:xfrm>
        </p:spPr>
        <p:txBody>
          <a:bodyPr/>
          <a:lstStyle/>
          <a:p>
            <a:r>
              <a:rPr lang="en-US" altLang="en-US" smtClean="0"/>
              <a:t>Christology &amp; Discipleship: MARK</a:t>
            </a:r>
          </a:p>
        </p:txBody>
      </p:sp>
      <p:sp>
        <p:nvSpPr>
          <p:cNvPr id="3" name="Content Placeholder 2"/>
          <p:cNvSpPr>
            <a:spLocks noGrp="1"/>
          </p:cNvSpPr>
          <p:nvPr>
            <p:ph idx="1"/>
          </p:nvPr>
        </p:nvSpPr>
        <p:spPr>
          <a:xfrm>
            <a:off x="457200" y="1143000"/>
            <a:ext cx="8305800" cy="5715000"/>
          </a:xfrm>
        </p:spPr>
        <p:txBody>
          <a:bodyPr/>
          <a:lstStyle/>
          <a:p>
            <a:r>
              <a:rPr lang="en-US" altLang="en-US" b="1" i="1" smtClean="0"/>
              <a:t>Powerful Son of God</a:t>
            </a:r>
          </a:p>
          <a:p>
            <a:pPr lvl="1"/>
            <a:r>
              <a:rPr lang="en-US" altLang="en-US" smtClean="0"/>
              <a:t>Trust; have faith; be not afraid</a:t>
            </a:r>
          </a:p>
          <a:p>
            <a:r>
              <a:rPr lang="en-US" altLang="en-US" b="1" i="1" smtClean="0"/>
              <a:t>Crucified Son of Man</a:t>
            </a:r>
          </a:p>
          <a:p>
            <a:pPr lvl="1"/>
            <a:r>
              <a:rPr lang="en-US" altLang="en-US" smtClean="0"/>
              <a:t>“Take up your cross and follow me”</a:t>
            </a:r>
          </a:p>
        </p:txBody>
      </p:sp>
      <p:pic>
        <p:nvPicPr>
          <p:cNvPr id="4813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3433763"/>
            <a:ext cx="5791200" cy="3409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45351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up)">
                                      <p:cBhvr>
                                        <p:cTn id="11" dur="500"/>
                                        <p:tgtEl>
                                          <p:spTgt spid="3">
                                            <p:txEl>
                                              <p:pRg st="2" end="2"/>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up)">
                                      <p:cBhvr>
                                        <p:cTn id="16" dur="500"/>
                                        <p:tgtEl>
                                          <p:spTgt spid="3">
                                            <p:txEl>
                                              <p:pRg st="1" end="1"/>
                                            </p:txEl>
                                          </p:spTgt>
                                        </p:tgtEl>
                                      </p:cBhvr>
                                    </p:animEffect>
                                  </p:childTnLst>
                                </p:cTn>
                              </p:par>
                            </p:childTnLst>
                          </p:cTn>
                        </p:par>
                        <p:par>
                          <p:cTn id="17" fill="hold" nodeType="afterGroup">
                            <p:stCondLst>
                              <p:cond delay="500"/>
                            </p:stCondLst>
                            <p:childTnLst>
                              <p:par>
                                <p:cTn id="18" presetID="22" presetClass="entr" presetSubtype="1" fill="hold"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up)">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smtClean="0">
                <a:latin typeface="Arial Narrow" pitchFamily="34" charset="0"/>
              </a:rPr>
              <a:t>Christology  &amp;  Discipleship</a:t>
            </a:r>
          </a:p>
        </p:txBody>
      </p:sp>
      <p:sp>
        <p:nvSpPr>
          <p:cNvPr id="3" name="Content Placeholder 2"/>
          <p:cNvSpPr>
            <a:spLocks noGrp="1"/>
          </p:cNvSpPr>
          <p:nvPr>
            <p:ph idx="1"/>
          </p:nvPr>
        </p:nvSpPr>
        <p:spPr/>
        <p:txBody>
          <a:bodyPr/>
          <a:lstStyle/>
          <a:p>
            <a:pPr>
              <a:lnSpc>
                <a:spcPct val="120000"/>
              </a:lnSpc>
            </a:pPr>
            <a:r>
              <a:rPr lang="en-US" altLang="en-US" b="1" dirty="0" smtClean="0">
                <a:latin typeface="Arial" charset="0"/>
                <a:cs typeface="Arial" charset="0"/>
              </a:rPr>
              <a:t>Christology: </a:t>
            </a:r>
            <a:r>
              <a:rPr lang="en-US" altLang="en-US" dirty="0" smtClean="0">
                <a:latin typeface="Arial" charset="0"/>
                <a:cs typeface="Arial" charset="0"/>
              </a:rPr>
              <a:t>Who </a:t>
            </a:r>
            <a:r>
              <a:rPr lang="en-US" altLang="en-US" b="1" dirty="0" smtClean="0">
                <a:latin typeface="Arial" charset="0"/>
                <a:cs typeface="Arial" charset="0"/>
              </a:rPr>
              <a:t>is</a:t>
            </a:r>
            <a:r>
              <a:rPr lang="en-US" altLang="en-US" dirty="0" smtClean="0">
                <a:latin typeface="Arial" charset="0"/>
                <a:cs typeface="Arial" charset="0"/>
              </a:rPr>
              <a:t> Jesus?</a:t>
            </a:r>
          </a:p>
          <a:p>
            <a:pPr lvl="1">
              <a:lnSpc>
                <a:spcPct val="120000"/>
              </a:lnSpc>
            </a:pPr>
            <a:r>
              <a:rPr lang="en-US" altLang="en-US" b="1" dirty="0" smtClean="0">
                <a:latin typeface="Arial" charset="0"/>
                <a:cs typeface="Arial" charset="0"/>
              </a:rPr>
              <a:t>Titles</a:t>
            </a:r>
            <a:r>
              <a:rPr lang="en-US" altLang="en-US" dirty="0" smtClean="0">
                <a:latin typeface="Arial" charset="0"/>
                <a:cs typeface="Arial" charset="0"/>
              </a:rPr>
              <a:t> attributed to Jesus</a:t>
            </a:r>
          </a:p>
          <a:p>
            <a:pPr lvl="1">
              <a:lnSpc>
                <a:spcPct val="120000"/>
              </a:lnSpc>
            </a:pPr>
            <a:r>
              <a:rPr lang="en-US" altLang="en-US" b="1" dirty="0" smtClean="0">
                <a:latin typeface="Arial" charset="0"/>
                <a:cs typeface="Arial" charset="0"/>
              </a:rPr>
              <a:t>Teachings</a:t>
            </a:r>
            <a:r>
              <a:rPr lang="en-US" altLang="en-US" dirty="0" smtClean="0">
                <a:latin typeface="Arial" charset="0"/>
                <a:cs typeface="Arial" charset="0"/>
              </a:rPr>
              <a:t> of Jesus</a:t>
            </a:r>
          </a:p>
          <a:p>
            <a:pPr lvl="1">
              <a:lnSpc>
                <a:spcPct val="120000"/>
              </a:lnSpc>
            </a:pPr>
            <a:r>
              <a:rPr lang="en-US" altLang="en-US" b="1" dirty="0" smtClean="0">
                <a:latin typeface="Arial" charset="0"/>
                <a:cs typeface="Arial" charset="0"/>
              </a:rPr>
              <a:t>Actions </a:t>
            </a:r>
            <a:r>
              <a:rPr lang="en-US" altLang="en-US" dirty="0" smtClean="0">
                <a:latin typeface="Arial" charset="0"/>
                <a:cs typeface="Arial" charset="0"/>
              </a:rPr>
              <a:t>of Jesus</a:t>
            </a:r>
          </a:p>
          <a:p>
            <a:pPr>
              <a:lnSpc>
                <a:spcPct val="120000"/>
              </a:lnSpc>
              <a:spcBef>
                <a:spcPts val="2400"/>
              </a:spcBef>
            </a:pPr>
            <a:r>
              <a:rPr lang="en-US" altLang="en-US" b="1" dirty="0" smtClean="0">
                <a:latin typeface="Arial" charset="0"/>
                <a:cs typeface="Arial" charset="0"/>
              </a:rPr>
              <a:t>Discipleship: </a:t>
            </a:r>
            <a:r>
              <a:rPr lang="en-US" altLang="en-US" sz="3000" dirty="0" smtClean="0">
                <a:latin typeface="Arial" charset="0"/>
                <a:cs typeface="Arial" charset="0"/>
              </a:rPr>
              <a:t>How do WE </a:t>
            </a:r>
            <a:r>
              <a:rPr lang="en-US" altLang="en-US" sz="3000" b="1" dirty="0" smtClean="0">
                <a:latin typeface="Arial" charset="0"/>
                <a:cs typeface="Arial" charset="0"/>
              </a:rPr>
              <a:t>respond</a:t>
            </a:r>
            <a:r>
              <a:rPr lang="en-US" altLang="en-US" sz="3000" dirty="0" smtClean="0">
                <a:latin typeface="Arial" charset="0"/>
                <a:cs typeface="Arial" charset="0"/>
              </a:rPr>
              <a:t> to Him?</a:t>
            </a:r>
          </a:p>
          <a:p>
            <a:pPr lvl="1">
              <a:lnSpc>
                <a:spcPct val="120000"/>
              </a:lnSpc>
            </a:pPr>
            <a:r>
              <a:rPr lang="en-US" altLang="en-US" dirty="0" smtClean="0">
                <a:latin typeface="Arial" charset="0"/>
                <a:cs typeface="Arial" charset="0"/>
              </a:rPr>
              <a:t>What do we </a:t>
            </a:r>
            <a:r>
              <a:rPr lang="en-US" altLang="en-US" b="1" dirty="0" smtClean="0">
                <a:latin typeface="Arial" charset="0"/>
                <a:cs typeface="Arial" charset="0"/>
              </a:rPr>
              <a:t>BELIEVE </a:t>
            </a:r>
            <a:r>
              <a:rPr lang="en-US" altLang="en-US" dirty="0" smtClean="0">
                <a:latin typeface="Arial" charset="0"/>
                <a:cs typeface="Arial" charset="0"/>
              </a:rPr>
              <a:t>and </a:t>
            </a:r>
            <a:r>
              <a:rPr lang="en-US" altLang="en-US" b="1" dirty="0" smtClean="0">
                <a:latin typeface="Arial" charset="0"/>
                <a:cs typeface="Arial" charset="0"/>
              </a:rPr>
              <a:t>SAY</a:t>
            </a:r>
            <a:r>
              <a:rPr lang="en-US" altLang="en-US" dirty="0" smtClean="0">
                <a:latin typeface="Arial" charset="0"/>
                <a:cs typeface="Arial" charset="0"/>
              </a:rPr>
              <a:t> about Jesus?</a:t>
            </a:r>
          </a:p>
          <a:p>
            <a:pPr lvl="1">
              <a:lnSpc>
                <a:spcPct val="120000"/>
              </a:lnSpc>
            </a:pPr>
            <a:r>
              <a:rPr lang="en-US" altLang="en-US" dirty="0" smtClean="0">
                <a:latin typeface="Arial" charset="0"/>
                <a:cs typeface="Arial" charset="0"/>
              </a:rPr>
              <a:t>What does Jesus tell us to </a:t>
            </a:r>
            <a:r>
              <a:rPr lang="en-US" altLang="en-US" b="1" dirty="0" smtClean="0">
                <a:latin typeface="Arial" charset="0"/>
                <a:cs typeface="Arial" charset="0"/>
              </a:rPr>
              <a:t>DO</a:t>
            </a:r>
            <a:r>
              <a:rPr lang="en-US" altLang="en-US" dirty="0" smtClean="0">
                <a:latin typeface="Arial" charset="0"/>
                <a:cs typeface="Arial" charset="0"/>
              </a:rPr>
              <a:t> as disciples?</a:t>
            </a:r>
          </a:p>
          <a:p>
            <a:pPr lvl="1">
              <a:lnSpc>
                <a:spcPct val="120000"/>
              </a:lnSpc>
            </a:pPr>
            <a:r>
              <a:rPr lang="en-US" altLang="en-US" dirty="0" smtClean="0">
                <a:latin typeface="Arial" charset="0"/>
                <a:cs typeface="Arial" charset="0"/>
              </a:rPr>
              <a:t>What Gospel characters are </a:t>
            </a:r>
            <a:r>
              <a:rPr lang="en-US" altLang="en-US" b="1" dirty="0" smtClean="0">
                <a:latin typeface="Arial" charset="0"/>
                <a:cs typeface="Arial" charset="0"/>
              </a:rPr>
              <a:t>ROLE MODELS</a:t>
            </a:r>
            <a:r>
              <a:rPr lang="en-US" altLang="en-US" dirty="0" smtClean="0">
                <a:latin typeface="Arial" charset="0"/>
                <a:cs typeface="Arial" charset="0"/>
              </a:rPr>
              <a:t>?</a:t>
            </a:r>
          </a:p>
        </p:txBody>
      </p:sp>
      <p:pic>
        <p:nvPicPr>
          <p:cNvPr id="4" name="Picture 6" descr="http://4.bp.blogspot.com/-cnGTq_G79pY/T4IynMatYPI/AAAAAAAAIuI/cL6HEcRQT0o/s1600/I+will+follow+Jesus++ENGLISH+5x8++cop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3875" y="-33338"/>
            <a:ext cx="2251075" cy="346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1411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withGroup">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3000"/>
                            </p:stCondLst>
                            <p:childTnLst>
                              <p:par>
                                <p:cTn id="20" presetID="2" presetClass="entr" presetSubtype="4" fill="hold" grpId="0"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additive="base">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9"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30" fill="hold" nodeType="afterGroup">
                            <p:stCondLst>
                              <p:cond delay="1000"/>
                            </p:stCondLst>
                            <p:childTnLst>
                              <p:par>
                                <p:cTn id="31" presetID="22" presetClass="entr" presetSubtype="4"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down)">
                                      <p:cBhvr>
                                        <p:cTn id="33" dur="2000"/>
                                        <p:tgtEl>
                                          <p:spTgt spid="4"/>
                                        </p:tgtEl>
                                      </p:cBhvr>
                                    </p:animEffect>
                                  </p:childTnLst>
                                </p:cTn>
                              </p:par>
                            </p:childTnLst>
                          </p:cTn>
                        </p:par>
                        <p:par>
                          <p:cTn id="34" fill="hold" nodeType="withGroup">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4000"/>
                            </p:stCondLst>
                            <p:childTnLst>
                              <p:par>
                                <p:cTn id="40" presetID="2" presetClass="entr" presetSubtype="4" fill="hold" grpId="0" nodeType="after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additive="base">
                                        <p:cTn id="4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3"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par>
                          <p:cTn id="44" fill="hold" nodeType="afterGroup">
                            <p:stCondLst>
                              <p:cond delay="5000"/>
                            </p:stCondLst>
                            <p:childTnLst>
                              <p:par>
                                <p:cTn id="45" presetID="2" presetClass="entr" presetSubtype="4" fill="hold" grpId="0" nodeType="after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additive="base">
                                        <p:cTn id="4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8" dur="1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Content Placeholder 1"/>
          <p:cNvSpPr>
            <a:spLocks noGrp="1"/>
          </p:cNvSpPr>
          <p:nvPr>
            <p:ph idx="1"/>
          </p:nvPr>
        </p:nvSpPr>
        <p:spPr>
          <a:xfrm>
            <a:off x="228600" y="1286934"/>
            <a:ext cx="6096000" cy="5494866"/>
          </a:xfrm>
        </p:spPr>
        <p:txBody>
          <a:bodyPr/>
          <a:lstStyle/>
          <a:p>
            <a:pPr eaLnBrk="1" hangingPunct="1"/>
            <a:endParaRPr lang="en-US" altLang="en-US" sz="2400" b="1" i="1" dirty="0" smtClean="0"/>
          </a:p>
          <a:p>
            <a:pPr eaLnBrk="1" hangingPunct="1"/>
            <a:r>
              <a:rPr lang="en-US" altLang="en-US" sz="2400" b="1" i="1" dirty="0" smtClean="0"/>
              <a:t>Why </a:t>
            </a:r>
            <a:r>
              <a:rPr lang="en-US" altLang="en-US" sz="2400" b="1" i="1" dirty="0"/>
              <a:t>does </a:t>
            </a:r>
            <a:r>
              <a:rPr lang="en-US" altLang="en-US" sz="2400" b="1" i="1" dirty="0" smtClean="0"/>
              <a:t>Jesus </a:t>
            </a:r>
            <a:r>
              <a:rPr lang="en-US" altLang="en-US" sz="2400" b="1" i="1" dirty="0"/>
              <a:t>NOT want most </a:t>
            </a:r>
            <a:r>
              <a:rPr lang="en-US" altLang="en-US" sz="2400" b="1" i="1" dirty="0" smtClean="0"/>
              <a:t>characters in Mark’s Gospel to </a:t>
            </a:r>
            <a:r>
              <a:rPr lang="en-US" altLang="en-US" sz="2400" b="1" i="1" dirty="0"/>
              <a:t>tell others about him?</a:t>
            </a:r>
          </a:p>
          <a:p>
            <a:pPr marL="0" indent="0" eaLnBrk="1" hangingPunct="1">
              <a:buNone/>
            </a:pPr>
            <a:endParaRPr lang="en-US" altLang="en-US" sz="2400" i="1" dirty="0" smtClean="0"/>
          </a:p>
          <a:p>
            <a:pPr marL="0" indent="0" eaLnBrk="1" hangingPunct="1">
              <a:buNone/>
            </a:pPr>
            <a:endParaRPr lang="en-US" altLang="en-US" sz="2400" i="1" dirty="0"/>
          </a:p>
          <a:p>
            <a:pPr eaLnBrk="1" hangingPunct="1"/>
            <a:r>
              <a:rPr lang="en-US" altLang="en-US" sz="2400" b="1" i="1" dirty="0"/>
              <a:t>Which character in </a:t>
            </a:r>
            <a:r>
              <a:rPr lang="en-US" altLang="en-US" sz="2400" b="1" i="1" dirty="0" smtClean="0"/>
              <a:t>Mark</a:t>
            </a:r>
            <a:br>
              <a:rPr lang="en-US" altLang="en-US" sz="2400" b="1" i="1" dirty="0" smtClean="0"/>
            </a:br>
            <a:r>
              <a:rPr lang="en-US" altLang="en-US" sz="2400" b="1" i="1" dirty="0" smtClean="0"/>
              <a:t>inspires </a:t>
            </a:r>
            <a:r>
              <a:rPr lang="en-US" altLang="en-US" sz="2400" b="1" i="1" dirty="0"/>
              <a:t>you the most, </a:t>
            </a:r>
            <a:r>
              <a:rPr lang="en-US" altLang="en-US" sz="2400" b="1" i="1" dirty="0" smtClean="0"/>
              <a:t/>
            </a:r>
            <a:br>
              <a:rPr lang="en-US" altLang="en-US" sz="2400" b="1" i="1" dirty="0" smtClean="0"/>
            </a:br>
            <a:r>
              <a:rPr lang="en-US" altLang="en-US" sz="2400" b="1" i="1" dirty="0" smtClean="0"/>
              <a:t>as </a:t>
            </a:r>
            <a:r>
              <a:rPr lang="en-US" altLang="en-US" sz="2400" b="1" i="1" dirty="0"/>
              <a:t>a positive role model </a:t>
            </a:r>
            <a:r>
              <a:rPr lang="en-US" altLang="en-US" sz="2400" b="1" i="1" dirty="0" smtClean="0"/>
              <a:t/>
            </a:r>
            <a:br>
              <a:rPr lang="en-US" altLang="en-US" sz="2400" b="1" i="1" dirty="0" smtClean="0"/>
            </a:br>
            <a:r>
              <a:rPr lang="en-US" altLang="en-US" sz="2400" b="1" i="1" dirty="0" smtClean="0"/>
              <a:t>for your discipleship?</a:t>
            </a:r>
            <a:br>
              <a:rPr lang="en-US" altLang="en-US" sz="2400" b="1" i="1" dirty="0" smtClean="0"/>
            </a:br>
            <a:r>
              <a:rPr lang="en-US" altLang="en-US" sz="2400" b="1" i="1" dirty="0" smtClean="0"/>
              <a:t>WHY</a:t>
            </a:r>
            <a:r>
              <a:rPr lang="en-US" altLang="en-US" sz="2400" b="1" i="1" dirty="0"/>
              <a:t>?</a:t>
            </a:r>
          </a:p>
        </p:txBody>
      </p:sp>
      <p:sp>
        <p:nvSpPr>
          <p:cNvPr id="3" name="Title 2"/>
          <p:cNvSpPr>
            <a:spLocks noGrp="1"/>
          </p:cNvSpPr>
          <p:nvPr>
            <p:ph type="title"/>
          </p:nvPr>
        </p:nvSpPr>
        <p:spPr/>
        <p:txBody>
          <a:bodyPr>
            <a:noAutofit/>
          </a:bodyPr>
          <a:lstStyle/>
          <a:p>
            <a:pPr eaLnBrk="1" fontAlgn="auto" hangingPunct="1">
              <a:spcAft>
                <a:spcPts val="0"/>
              </a:spcAft>
              <a:defRPr/>
            </a:pPr>
            <a:r>
              <a:rPr lang="en-US" sz="3600" b="1" dirty="0" smtClean="0"/>
              <a:t>For Reflection &amp; Discussion:</a:t>
            </a:r>
            <a:endParaRPr lang="en-US" sz="3600" b="1"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2740" y="381000"/>
            <a:ext cx="2361260" cy="3192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9681" y="3886200"/>
            <a:ext cx="4734319"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chemeClr val="bg1"/>
            </a:gs>
            <a:gs pos="100000">
              <a:schemeClr val="accent2"/>
            </a:gs>
          </a:gsLst>
          <a:lin ang="5400000" scaled="1"/>
        </a:gradFill>
        <a:effectLst/>
      </p:bgPr>
    </p:bg>
    <p:spTree>
      <p:nvGrpSpPr>
        <p:cNvPr id="1" name=""/>
        <p:cNvGrpSpPr/>
        <p:nvPr/>
      </p:nvGrpSpPr>
      <p:grpSpPr>
        <a:xfrm>
          <a:off x="0" y="0"/>
          <a:ext cx="0" cy="0"/>
          <a:chOff x="0" y="0"/>
          <a:chExt cx="0" cy="0"/>
        </a:xfrm>
      </p:grpSpPr>
      <p:sp>
        <p:nvSpPr>
          <p:cNvPr id="331778" name="Rectangle 2"/>
          <p:cNvSpPr>
            <a:spLocks noGrp="1" noRot="1" noChangeArrowheads="1"/>
          </p:cNvSpPr>
          <p:nvPr>
            <p:ph type="title"/>
          </p:nvPr>
        </p:nvSpPr>
        <p:spPr/>
        <p:txBody>
          <a:bodyPr/>
          <a:lstStyle/>
          <a:p>
            <a:pPr algn="ctr" eaLnBrk="1" hangingPunct="1">
              <a:defRPr/>
            </a:pPr>
            <a:r>
              <a:rPr lang="en-US" smtClean="0"/>
              <a:t>Women in the Four Gospels</a:t>
            </a:r>
          </a:p>
        </p:txBody>
      </p:sp>
      <p:sp>
        <p:nvSpPr>
          <p:cNvPr id="331779" name="Rectangle 3"/>
          <p:cNvSpPr>
            <a:spLocks noGrp="1" noRot="1" noChangeArrowheads="1"/>
          </p:cNvSpPr>
          <p:nvPr>
            <p:ph idx="1"/>
          </p:nvPr>
        </p:nvSpPr>
        <p:spPr>
          <a:xfrm>
            <a:off x="533400" y="1295400"/>
            <a:ext cx="8382000" cy="5562600"/>
          </a:xfrm>
        </p:spPr>
        <p:txBody>
          <a:bodyPr/>
          <a:lstStyle/>
          <a:p>
            <a:pPr eaLnBrk="1" hangingPunct="1">
              <a:lnSpc>
                <a:spcPct val="95000"/>
              </a:lnSpc>
            </a:pPr>
            <a:r>
              <a:rPr lang="en-US" altLang="en-US" smtClean="0"/>
              <a:t>Mark and Matthew: Fairly Few Women</a:t>
            </a:r>
          </a:p>
          <a:p>
            <a:pPr lvl="1" eaLnBrk="1" hangingPunct="1">
              <a:lnSpc>
                <a:spcPct val="95000"/>
              </a:lnSpc>
            </a:pPr>
            <a:r>
              <a:rPr lang="en-US" altLang="en-US" smtClean="0"/>
              <a:t>Some named, some anonymous, some fictional</a:t>
            </a:r>
          </a:p>
          <a:p>
            <a:pPr lvl="1" eaLnBrk="1" hangingPunct="1">
              <a:lnSpc>
                <a:spcPct val="95000"/>
              </a:lnSpc>
            </a:pPr>
            <a:r>
              <a:rPr lang="en-US" altLang="en-US" sz="2600" smtClean="0"/>
              <a:t>See http://catholic-resources.org/Bible/Synoptics_Women.htm</a:t>
            </a:r>
          </a:p>
          <a:p>
            <a:pPr eaLnBrk="1" hangingPunct="1">
              <a:lnSpc>
                <a:spcPct val="95000"/>
              </a:lnSpc>
            </a:pPr>
            <a:r>
              <a:rPr lang="en-US" altLang="en-US" smtClean="0"/>
              <a:t>LUKE: Many More Women Prominent</a:t>
            </a:r>
          </a:p>
          <a:p>
            <a:pPr lvl="1" eaLnBrk="1" hangingPunct="1">
              <a:lnSpc>
                <a:spcPct val="95000"/>
              </a:lnSpc>
            </a:pPr>
            <a:r>
              <a:rPr lang="en-US" altLang="en-US" smtClean="0"/>
              <a:t>See </a:t>
            </a:r>
            <a:r>
              <a:rPr lang="en-US" altLang="en-US" b="1" i="1" smtClean="0"/>
              <a:t>handout</a:t>
            </a:r>
            <a:r>
              <a:rPr lang="en-US" altLang="en-US" smtClean="0"/>
              <a:t> (front side) for a complete list</a:t>
            </a:r>
          </a:p>
          <a:p>
            <a:pPr lvl="1" eaLnBrk="1" hangingPunct="1">
              <a:lnSpc>
                <a:spcPct val="95000"/>
              </a:lnSpc>
            </a:pPr>
            <a:r>
              <a:rPr lang="en-US" altLang="en-US" smtClean="0"/>
              <a:t>Luke’s Sources:</a:t>
            </a:r>
          </a:p>
          <a:p>
            <a:pPr lvl="2" eaLnBrk="1" hangingPunct="1">
              <a:lnSpc>
                <a:spcPct val="95000"/>
              </a:lnSpc>
            </a:pPr>
            <a:r>
              <a:rPr lang="en-US" altLang="en-US" b="1" smtClean="0"/>
              <a:t>Mk </a:t>
            </a:r>
            <a:r>
              <a:rPr lang="en-US" altLang="en-US" smtClean="0"/>
              <a:t>= stories from Mark </a:t>
            </a:r>
            <a:r>
              <a:rPr lang="en-US" altLang="en-US" sz="2000" smtClean="0"/>
              <a:t>(and usually also in Matthew)</a:t>
            </a:r>
          </a:p>
          <a:p>
            <a:pPr lvl="2" eaLnBrk="1" hangingPunct="1">
              <a:lnSpc>
                <a:spcPct val="95000"/>
              </a:lnSpc>
            </a:pPr>
            <a:r>
              <a:rPr lang="en-US" altLang="en-US" b="1" smtClean="0"/>
              <a:t>Q </a:t>
            </a:r>
            <a:r>
              <a:rPr lang="en-US" altLang="en-US" smtClean="0"/>
              <a:t>= stories from “Q” source </a:t>
            </a:r>
            <a:r>
              <a:rPr lang="en-US" altLang="en-US" sz="2000" smtClean="0"/>
              <a:t>(also in Matt, but not Mark)</a:t>
            </a:r>
          </a:p>
          <a:p>
            <a:pPr lvl="2" eaLnBrk="1" hangingPunct="1">
              <a:lnSpc>
                <a:spcPct val="95000"/>
              </a:lnSpc>
            </a:pPr>
            <a:r>
              <a:rPr lang="en-US" altLang="en-US" b="1" smtClean="0"/>
              <a:t>L</a:t>
            </a:r>
            <a:r>
              <a:rPr lang="en-US" altLang="en-US" smtClean="0"/>
              <a:t> = stories found </a:t>
            </a:r>
            <a:r>
              <a:rPr lang="en-US" altLang="en-US" b="1" smtClean="0"/>
              <a:t>only in Luke</a:t>
            </a:r>
            <a:r>
              <a:rPr lang="en-US" altLang="en-US" sz="2000" smtClean="0"/>
              <a:t> (not in Matthew, nor Mark)</a:t>
            </a:r>
          </a:p>
          <a:p>
            <a:pPr eaLnBrk="1" hangingPunct="1">
              <a:lnSpc>
                <a:spcPct val="95000"/>
              </a:lnSpc>
            </a:pPr>
            <a:r>
              <a:rPr lang="en-US" altLang="en-US" smtClean="0"/>
              <a:t>JOHN: Fewer Women, but Highly Significant</a:t>
            </a:r>
          </a:p>
          <a:p>
            <a:pPr lvl="1" eaLnBrk="1" hangingPunct="1">
              <a:lnSpc>
                <a:spcPct val="95000"/>
              </a:lnSpc>
            </a:pPr>
            <a:r>
              <a:rPr lang="en-US" altLang="en-US" smtClean="0"/>
              <a:t>Fewer but longer stories in John’s Gospel overall!</a:t>
            </a:r>
          </a:p>
        </p:txBody>
      </p:sp>
      <p:sp>
        <p:nvSpPr>
          <p:cNvPr id="4" name="Slide Number Placeholder 3"/>
          <p:cNvSpPr>
            <a:spLocks noGrp="1"/>
          </p:cNvSpPr>
          <p:nvPr>
            <p:ph type="sldNum" sz="quarter" idx="10"/>
          </p:nvPr>
        </p:nvSpPr>
        <p:spPr/>
        <p:txBody>
          <a:bodyPr/>
          <a:lstStyle/>
          <a:p>
            <a:pPr>
              <a:defRPr/>
            </a:pPr>
            <a:fld id="{80872BB1-E599-4407-BA64-54AE7B0E82F6}" type="slidenum">
              <a:rPr lang="en-US">
                <a:solidFill>
                  <a:srgbClr val="000000"/>
                </a:solidFill>
              </a:rPr>
              <a:pPr>
                <a:defRPr/>
              </a:pPr>
              <a:t>57</a:t>
            </a:fld>
            <a:endParaRPr lang="en-US">
              <a:solidFill>
                <a:srgbClr val="000000"/>
              </a:solidFill>
            </a:endParaRPr>
          </a:p>
        </p:txBody>
      </p:sp>
    </p:spTree>
    <p:extLst>
      <p:ext uri="{BB962C8B-B14F-4D97-AF65-F5344CB8AC3E}">
        <p14:creationId xmlns:p14="http://schemas.microsoft.com/office/powerpoint/2010/main" val="106481560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17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17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177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177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177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177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1779">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1779">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1779">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31779">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177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79" grpId="0" build="p"/>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BEAC7"/>
            </a:gs>
            <a:gs pos="17999">
              <a:srgbClr val="FEE7F2"/>
            </a:gs>
            <a:gs pos="36000">
              <a:srgbClr val="FAC77D"/>
            </a:gs>
            <a:gs pos="61000">
              <a:srgbClr val="FBA97D"/>
            </a:gs>
            <a:gs pos="82001">
              <a:srgbClr val="FBD49C"/>
            </a:gs>
            <a:gs pos="100000">
              <a:srgbClr val="FEE7F2"/>
            </a:gs>
          </a:gsLst>
          <a:lin ang="54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4AE6FA5-DFDA-49FF-A2A3-E3D84672002A}" type="slidenum">
              <a:rPr lang="en-US">
                <a:solidFill>
                  <a:srgbClr val="000000"/>
                </a:solidFill>
              </a:rPr>
              <a:pPr>
                <a:defRPr/>
              </a:pPr>
              <a:t>58</a:t>
            </a:fld>
            <a:endParaRPr lang="en-US">
              <a:solidFill>
                <a:srgbClr val="000000"/>
              </a:solidFill>
            </a:endParaRPr>
          </a:p>
        </p:txBody>
      </p:sp>
      <p:sp>
        <p:nvSpPr>
          <p:cNvPr id="387074" name="Rectangle 2"/>
          <p:cNvSpPr>
            <a:spLocks noGrp="1" noRot="1" noChangeArrowheads="1"/>
          </p:cNvSpPr>
          <p:nvPr>
            <p:ph type="title"/>
          </p:nvPr>
        </p:nvSpPr>
        <p:spPr>
          <a:xfrm>
            <a:off x="0" y="152400"/>
            <a:ext cx="9144000" cy="990600"/>
          </a:xfrm>
        </p:spPr>
        <p:txBody>
          <a:bodyPr/>
          <a:lstStyle/>
          <a:p>
            <a:pPr algn="ctr" eaLnBrk="1" hangingPunct="1">
              <a:defRPr/>
            </a:pPr>
            <a:r>
              <a:rPr lang="en-US" dirty="0" smtClean="0"/>
              <a:t>Named Women in MARK’s Gospel</a:t>
            </a:r>
          </a:p>
        </p:txBody>
      </p:sp>
      <p:sp>
        <p:nvSpPr>
          <p:cNvPr id="387075" name="Rectangle 3"/>
          <p:cNvSpPr>
            <a:spLocks noGrp="1" noRot="1" noChangeArrowheads="1"/>
          </p:cNvSpPr>
          <p:nvPr>
            <p:ph type="body" idx="1"/>
          </p:nvPr>
        </p:nvSpPr>
        <p:spPr/>
        <p:txBody>
          <a:bodyPr/>
          <a:lstStyle/>
          <a:p>
            <a:pPr eaLnBrk="1" hangingPunct="1"/>
            <a:r>
              <a:rPr lang="en-US" altLang="en-US" smtClean="0"/>
              <a:t>Named Women:</a:t>
            </a:r>
          </a:p>
          <a:p>
            <a:pPr lvl="1" eaLnBrk="1" hangingPunct="1"/>
            <a:r>
              <a:rPr lang="en-US" altLang="en-US" b="1" smtClean="0"/>
              <a:t>Mother of Jesus:</a:t>
            </a:r>
          </a:p>
          <a:p>
            <a:pPr lvl="2" eaLnBrk="1" hangingPunct="1"/>
            <a:r>
              <a:rPr lang="en-US" altLang="en-US" b="1" i="1" smtClean="0"/>
              <a:t>Anonymous</a:t>
            </a:r>
            <a:r>
              <a:rPr lang="en-US" altLang="en-US" smtClean="0"/>
              <a:t> in Mark 3:19b-21, 31-35 (Jesus’ family comes)</a:t>
            </a:r>
          </a:p>
          <a:p>
            <a:pPr lvl="2" eaLnBrk="1" hangingPunct="1"/>
            <a:r>
              <a:rPr lang="en-US" altLang="en-US" smtClean="0"/>
              <a:t>Mentioned indirectly: </a:t>
            </a:r>
            <a:r>
              <a:rPr lang="en-US" altLang="en-US" b="1" i="1" smtClean="0"/>
              <a:t>Jesus </a:t>
            </a:r>
            <a:r>
              <a:rPr lang="en-US" altLang="en-US" smtClean="0"/>
              <a:t>called “</a:t>
            </a:r>
            <a:r>
              <a:rPr lang="en-US" altLang="en-US" b="1" i="1" smtClean="0"/>
              <a:t>Son of Mary</a:t>
            </a:r>
            <a:r>
              <a:rPr lang="en-US" altLang="en-US" smtClean="0"/>
              <a:t>” (Mark 6:3)</a:t>
            </a:r>
          </a:p>
          <a:p>
            <a:pPr lvl="1" eaLnBrk="1" hangingPunct="1"/>
            <a:r>
              <a:rPr lang="en-US" altLang="en-US" b="1" smtClean="0"/>
              <a:t>Herodias, </a:t>
            </a:r>
            <a:r>
              <a:rPr lang="en-US" altLang="en-US" smtClean="0"/>
              <a:t>wife of Herod Philip and of Herod Antipas</a:t>
            </a:r>
          </a:p>
          <a:p>
            <a:pPr lvl="2" eaLnBrk="1" hangingPunct="1"/>
            <a:r>
              <a:rPr lang="en-US" altLang="en-US" smtClean="0"/>
              <a:t>Full story only in Mark 6:17-29 &amp; Matt 14:3-12</a:t>
            </a:r>
          </a:p>
          <a:p>
            <a:pPr lvl="1" eaLnBrk="1" hangingPunct="1"/>
            <a:r>
              <a:rPr lang="en-US" altLang="en-US" smtClean="0"/>
              <a:t>Women at the Cross &amp; Tomb: </a:t>
            </a:r>
            <a:r>
              <a:rPr lang="en-US" altLang="en-US" b="1" smtClean="0"/>
              <a:t>Mary Magdalene, Mary mother of James &amp; Joses, and Salome</a:t>
            </a:r>
          </a:p>
          <a:p>
            <a:pPr lvl="2" eaLnBrk="1" hangingPunct="1"/>
            <a:r>
              <a:rPr lang="en-US" altLang="en-US" smtClean="0"/>
              <a:t>But not before Mark 15:40-41; 15:47; 16:1-8</a:t>
            </a:r>
          </a:p>
          <a:p>
            <a:pPr lvl="2" eaLnBrk="1" hangingPunct="1"/>
            <a:r>
              <a:rPr lang="en-US" altLang="en-US" smtClean="0"/>
              <a:t>[Jesus appears to Mary Magdalene: 16:9 – </a:t>
            </a:r>
            <a:r>
              <a:rPr lang="en-US" altLang="en-US" i="1" smtClean="0"/>
              <a:t>later addition</a:t>
            </a:r>
            <a:r>
              <a:rPr lang="en-US" altLang="en-US" smtClean="0"/>
              <a:t>]</a:t>
            </a:r>
          </a:p>
          <a:p>
            <a:pPr eaLnBrk="1" hangingPunct="1"/>
            <a:r>
              <a:rPr lang="en-US" altLang="en-US" smtClean="0"/>
              <a:t>Anonymous Women:</a:t>
            </a:r>
            <a:r>
              <a:rPr lang="en-US" altLang="en-US" sz="2800" b="0" smtClean="0"/>
              <a:t>  more slides below</a:t>
            </a:r>
          </a:p>
        </p:txBody>
      </p:sp>
    </p:spTree>
    <p:extLst>
      <p:ext uri="{BB962C8B-B14F-4D97-AF65-F5344CB8AC3E}">
        <p14:creationId xmlns:p14="http://schemas.microsoft.com/office/powerpoint/2010/main" val="286574767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707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707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8707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707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707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707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707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707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7075">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8707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075" grpId="0" build="p"/>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BEAC7"/>
            </a:gs>
            <a:gs pos="17999">
              <a:srgbClr val="FEE7F2"/>
            </a:gs>
            <a:gs pos="36000">
              <a:srgbClr val="FAC77D"/>
            </a:gs>
            <a:gs pos="61000">
              <a:srgbClr val="FBA97D"/>
            </a:gs>
            <a:gs pos="82001">
              <a:srgbClr val="FBD49C"/>
            </a:gs>
            <a:gs pos="100000">
              <a:srgbClr val="FEE7F2"/>
            </a:gs>
          </a:gsLst>
          <a:lin ang="54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3D5C6A6A-7AEC-49C2-A5FA-48DF4D59B6B6}" type="slidenum">
              <a:rPr lang="en-US">
                <a:solidFill>
                  <a:srgbClr val="000000"/>
                </a:solidFill>
              </a:rPr>
              <a:pPr>
                <a:defRPr/>
              </a:pPr>
              <a:t>59</a:t>
            </a:fld>
            <a:endParaRPr lang="en-US">
              <a:solidFill>
                <a:srgbClr val="000000"/>
              </a:solidFill>
            </a:endParaRPr>
          </a:p>
        </p:txBody>
      </p:sp>
      <p:sp>
        <p:nvSpPr>
          <p:cNvPr id="337922" name="Rectangle 2"/>
          <p:cNvSpPr>
            <a:spLocks noGrp="1" noRot="1" noChangeArrowheads="1"/>
          </p:cNvSpPr>
          <p:nvPr>
            <p:ph type="title"/>
          </p:nvPr>
        </p:nvSpPr>
        <p:spPr/>
        <p:txBody>
          <a:bodyPr/>
          <a:lstStyle/>
          <a:p>
            <a:pPr algn="ctr" eaLnBrk="1" hangingPunct="1">
              <a:defRPr/>
            </a:pPr>
            <a:r>
              <a:rPr lang="en-US" smtClean="0"/>
              <a:t>Mary, Mother of Jesus, in MARK</a:t>
            </a:r>
          </a:p>
        </p:txBody>
      </p:sp>
      <p:sp>
        <p:nvSpPr>
          <p:cNvPr id="337923" name="Rectangle 3"/>
          <p:cNvSpPr>
            <a:spLocks noGrp="1" noRot="1" noChangeArrowheads="1"/>
          </p:cNvSpPr>
          <p:nvPr>
            <p:ph type="body" idx="1"/>
          </p:nvPr>
        </p:nvSpPr>
        <p:spPr>
          <a:xfrm>
            <a:off x="533400" y="1295400"/>
            <a:ext cx="8312150" cy="5562600"/>
          </a:xfrm>
        </p:spPr>
        <p:txBody>
          <a:bodyPr/>
          <a:lstStyle/>
          <a:p>
            <a:pPr eaLnBrk="1" hangingPunct="1"/>
            <a:r>
              <a:rPr lang="en-US" altLang="en-US" sz="2800" smtClean="0"/>
              <a:t>Anonymous in Mark 3:19b-21</a:t>
            </a:r>
          </a:p>
          <a:p>
            <a:pPr lvl="1" eaLnBrk="1" hangingPunct="1"/>
            <a:r>
              <a:rPr lang="en-US" altLang="en-US" sz="2000" smtClean="0"/>
              <a:t>“Then he went home / and the crowd came together again, so that they could not even eat. / When </a:t>
            </a:r>
            <a:r>
              <a:rPr lang="en-US" altLang="en-US" sz="2000" b="1" smtClean="0"/>
              <a:t>his family </a:t>
            </a:r>
            <a:r>
              <a:rPr lang="en-US" altLang="en-US" sz="2000" smtClean="0"/>
              <a:t>heard it, they went out to restrain him, for people were saying, ‘He has gone out of his mind.’ ” (not in Matt, Luke, or John!)</a:t>
            </a:r>
          </a:p>
          <a:p>
            <a:pPr eaLnBrk="1" hangingPunct="1"/>
            <a:r>
              <a:rPr lang="en-US" altLang="en-US" sz="2800" smtClean="0"/>
              <a:t>Anonymous in Mark 3:31-35</a:t>
            </a:r>
          </a:p>
          <a:p>
            <a:pPr lvl="1" eaLnBrk="1" hangingPunct="1"/>
            <a:r>
              <a:rPr lang="en-US" altLang="en-US" sz="2000" smtClean="0"/>
              <a:t>“Then </a:t>
            </a:r>
            <a:r>
              <a:rPr lang="en-US" altLang="en-US" sz="2000" b="1" smtClean="0"/>
              <a:t>his mother</a:t>
            </a:r>
            <a:r>
              <a:rPr lang="en-US" altLang="en-US" sz="2000" smtClean="0"/>
              <a:t> and his brothers came; and standing outside, they sent to him and called him. / A crowd was sitting around him; and they said to him, "Your mother and your brothers [</a:t>
            </a:r>
            <a:r>
              <a:rPr lang="en-US" altLang="en-US" sz="2000" b="1" smtClean="0"/>
              <a:t>and sisters</a:t>
            </a:r>
            <a:r>
              <a:rPr lang="en-US" altLang="en-US" sz="2000" smtClean="0"/>
              <a:t>] are outside, asking for you." / And he replied, "</a:t>
            </a:r>
            <a:r>
              <a:rPr lang="en-US" altLang="en-US" sz="2000" b="1" smtClean="0"/>
              <a:t>Who are my mother</a:t>
            </a:r>
            <a:r>
              <a:rPr lang="en-US" altLang="en-US" sz="2000" smtClean="0"/>
              <a:t> and my brothers?" / And looking at those who sat around him, he said, "</a:t>
            </a:r>
            <a:r>
              <a:rPr lang="en-US" altLang="en-US" sz="2000" b="1" smtClean="0"/>
              <a:t>Here are my mother</a:t>
            </a:r>
            <a:r>
              <a:rPr lang="en-US" altLang="en-US" sz="2000" smtClean="0"/>
              <a:t> and my brothers! / Whoever does the will of God is my brother, and </a:t>
            </a:r>
            <a:r>
              <a:rPr lang="en-US" altLang="en-US" sz="2000" b="1" smtClean="0"/>
              <a:t>sister</a:t>
            </a:r>
            <a:r>
              <a:rPr lang="en-US" altLang="en-US" sz="2000" smtClean="0"/>
              <a:t>, and </a:t>
            </a:r>
            <a:r>
              <a:rPr lang="en-US" altLang="en-US" sz="2000" b="1" smtClean="0"/>
              <a:t>mother</a:t>
            </a:r>
            <a:r>
              <a:rPr lang="en-US" altLang="en-US" sz="2000" smtClean="0"/>
              <a:t>.’ ”</a:t>
            </a:r>
          </a:p>
          <a:p>
            <a:pPr lvl="1" eaLnBrk="1" hangingPunct="1"/>
            <a:r>
              <a:rPr lang="en-US" altLang="en-US" sz="2000" smtClean="0"/>
              <a:t>Similar in Matt 12:46-50; shorter in Luke 8:19-21</a:t>
            </a:r>
          </a:p>
          <a:p>
            <a:pPr eaLnBrk="1" hangingPunct="1"/>
            <a:r>
              <a:rPr lang="en-US" altLang="en-US" sz="2800" smtClean="0"/>
              <a:t>Mentioned only indirectly </a:t>
            </a:r>
            <a:r>
              <a:rPr lang="en-US" altLang="en-US" sz="2800" b="0" smtClean="0"/>
              <a:t>(“off-stage”) </a:t>
            </a:r>
            <a:r>
              <a:rPr lang="en-US" altLang="en-US" sz="2800" smtClean="0"/>
              <a:t>in Mark 6:3</a:t>
            </a:r>
          </a:p>
          <a:p>
            <a:pPr lvl="1" eaLnBrk="1" hangingPunct="1">
              <a:spcBef>
                <a:spcPct val="0"/>
              </a:spcBef>
            </a:pPr>
            <a:r>
              <a:rPr lang="en-US" altLang="en-US" sz="2000" smtClean="0"/>
              <a:t>“Is not this the carpenter, the </a:t>
            </a:r>
            <a:r>
              <a:rPr lang="en-US" altLang="en-US" sz="2400" b="1" smtClean="0"/>
              <a:t>son of Mary</a:t>
            </a:r>
            <a:r>
              <a:rPr lang="en-US" altLang="en-US" sz="2000" b="1" smtClean="0"/>
              <a:t> </a:t>
            </a:r>
            <a:r>
              <a:rPr lang="en-US" altLang="en-US" sz="2000" smtClean="0"/>
              <a:t>and brother of James and Joses and Judas and Simon, and are not his sisters here with us?”</a:t>
            </a:r>
          </a:p>
        </p:txBody>
      </p:sp>
    </p:spTree>
    <p:extLst>
      <p:ext uri="{BB962C8B-B14F-4D97-AF65-F5344CB8AC3E}">
        <p14:creationId xmlns:p14="http://schemas.microsoft.com/office/powerpoint/2010/main" val="255785338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79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792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3792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792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7923">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3792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792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23" grpId="0" build="p"/>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BEAC7"/>
            </a:gs>
            <a:gs pos="17999">
              <a:srgbClr val="FEE7F2"/>
            </a:gs>
            <a:gs pos="36000">
              <a:srgbClr val="FAC77D"/>
            </a:gs>
            <a:gs pos="61000">
              <a:srgbClr val="FBA97D"/>
            </a:gs>
            <a:gs pos="82001">
              <a:srgbClr val="FBD49C"/>
            </a:gs>
            <a:gs pos="100000">
              <a:srgbClr val="FEE7F2"/>
            </a:gs>
          </a:gsLst>
          <a:lin ang="54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C7D660A0-687B-430F-BBF0-160AFD9C5C49}" type="slidenum">
              <a:rPr lang="en-US">
                <a:solidFill>
                  <a:srgbClr val="000000"/>
                </a:solidFill>
              </a:rPr>
              <a:pPr>
                <a:defRPr/>
              </a:pPr>
              <a:t>60</a:t>
            </a:fld>
            <a:endParaRPr lang="en-US">
              <a:solidFill>
                <a:srgbClr val="000000"/>
              </a:solidFill>
            </a:endParaRPr>
          </a:p>
        </p:txBody>
      </p:sp>
      <p:sp>
        <p:nvSpPr>
          <p:cNvPr id="389122" name="Rectangle 2"/>
          <p:cNvSpPr>
            <a:spLocks noGrp="1" noRot="1" noChangeArrowheads="1"/>
          </p:cNvSpPr>
          <p:nvPr>
            <p:ph type="title"/>
          </p:nvPr>
        </p:nvSpPr>
        <p:spPr/>
        <p:txBody>
          <a:bodyPr/>
          <a:lstStyle/>
          <a:p>
            <a:pPr algn="ctr" eaLnBrk="1" hangingPunct="1">
              <a:defRPr/>
            </a:pPr>
            <a:r>
              <a:rPr lang="en-US" smtClean="0"/>
              <a:t>Jesus’ True Family</a:t>
            </a:r>
          </a:p>
        </p:txBody>
      </p:sp>
      <p:pic>
        <p:nvPicPr>
          <p:cNvPr id="9220" name="Picture 5" descr="Mark6-TrueFamily"/>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905000" y="0"/>
            <a:ext cx="5616575" cy="834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0353854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BEAC7"/>
            </a:gs>
            <a:gs pos="17999">
              <a:srgbClr val="FEE7F2"/>
            </a:gs>
            <a:gs pos="36000">
              <a:srgbClr val="FAC77D"/>
            </a:gs>
            <a:gs pos="61000">
              <a:srgbClr val="FBA97D"/>
            </a:gs>
            <a:gs pos="82001">
              <a:srgbClr val="FBD49C"/>
            </a:gs>
            <a:gs pos="100000">
              <a:srgbClr val="FEE7F2"/>
            </a:gs>
          </a:gsLst>
          <a:lin ang="54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0B80937D-1B92-4D5E-B4ED-17950217C55D}" type="slidenum">
              <a:rPr lang="en-US">
                <a:solidFill>
                  <a:srgbClr val="000000"/>
                </a:solidFill>
              </a:rPr>
              <a:pPr>
                <a:defRPr/>
              </a:pPr>
              <a:t>61</a:t>
            </a:fld>
            <a:endParaRPr lang="en-US">
              <a:solidFill>
                <a:srgbClr val="000000"/>
              </a:solidFill>
            </a:endParaRPr>
          </a:p>
        </p:txBody>
      </p:sp>
      <p:sp>
        <p:nvSpPr>
          <p:cNvPr id="388098" name="Rectangle 2"/>
          <p:cNvSpPr>
            <a:spLocks noGrp="1" noRot="1" noChangeArrowheads="1"/>
          </p:cNvSpPr>
          <p:nvPr>
            <p:ph type="title"/>
          </p:nvPr>
        </p:nvSpPr>
        <p:spPr/>
        <p:txBody>
          <a:bodyPr/>
          <a:lstStyle/>
          <a:p>
            <a:pPr algn="ctr" eaLnBrk="1" hangingPunct="1">
              <a:defRPr/>
            </a:pPr>
            <a:r>
              <a:rPr lang="en-US" smtClean="0"/>
              <a:t>Herodias &amp; Daughter in MARK</a:t>
            </a:r>
          </a:p>
        </p:txBody>
      </p:sp>
      <p:sp>
        <p:nvSpPr>
          <p:cNvPr id="388099" name="Rectangle 3"/>
          <p:cNvSpPr>
            <a:spLocks noGrp="1" noRot="1" noChangeArrowheads="1"/>
          </p:cNvSpPr>
          <p:nvPr>
            <p:ph type="body" idx="1"/>
          </p:nvPr>
        </p:nvSpPr>
        <p:spPr/>
        <p:txBody>
          <a:bodyPr/>
          <a:lstStyle/>
          <a:p>
            <a:pPr eaLnBrk="1" hangingPunct="1"/>
            <a:r>
              <a:rPr lang="en-US" altLang="en-US" smtClean="0"/>
              <a:t>Herodias causes John the Baptist’s arrest</a:t>
            </a:r>
          </a:p>
          <a:p>
            <a:pPr lvl="1" eaLnBrk="1" hangingPunct="1"/>
            <a:r>
              <a:rPr lang="en-US" altLang="en-US" smtClean="0"/>
              <a:t>Mark 6:17-18; similar in Matt 14:3-4; Luke 3:19-20</a:t>
            </a:r>
          </a:p>
          <a:p>
            <a:pPr lvl="1" eaLnBrk="1" hangingPunct="1"/>
            <a:r>
              <a:rPr lang="en-US" altLang="en-US" sz="2400" smtClean="0"/>
              <a:t>“For Herod himself had sent men who arrested John, bound him, and put him in prison on account of Herodias, his brother Philip's wife, because Herod had married her. / For John had been telling Herod, ‘It is not lawful for you to have your brother's wife.’ ”</a:t>
            </a:r>
          </a:p>
          <a:p>
            <a:pPr eaLnBrk="1" hangingPunct="1">
              <a:spcBef>
                <a:spcPct val="50000"/>
              </a:spcBef>
            </a:pPr>
            <a:r>
              <a:rPr lang="en-US" altLang="en-US" smtClean="0"/>
              <a:t>Herodias &amp; daughter cause John Baptist’s death</a:t>
            </a:r>
          </a:p>
          <a:p>
            <a:pPr lvl="1" eaLnBrk="1" hangingPunct="1"/>
            <a:r>
              <a:rPr lang="en-US" altLang="en-US" smtClean="0"/>
              <a:t>Mark 6:19-29 &amp; Matt 14:5-12 (not in Luke or John)</a:t>
            </a:r>
          </a:p>
          <a:p>
            <a:pPr lvl="1" eaLnBrk="1" hangingPunct="1"/>
            <a:r>
              <a:rPr lang="en-US" altLang="en-US" smtClean="0"/>
              <a:t>Herodias wanted to kill John, but couldn’t</a:t>
            </a:r>
          </a:p>
          <a:p>
            <a:pPr lvl="1" eaLnBrk="1" hangingPunct="1"/>
            <a:r>
              <a:rPr lang="en-US" altLang="en-US" smtClean="0"/>
              <a:t>Herod’s birthday dinner; Herodias’ daughter dances</a:t>
            </a:r>
          </a:p>
          <a:p>
            <a:pPr lvl="1" eaLnBrk="1" hangingPunct="1"/>
            <a:r>
              <a:rPr lang="en-US" altLang="en-US" smtClean="0"/>
              <a:t>Collusion of girl and mother; John B. is beheaded</a:t>
            </a:r>
          </a:p>
        </p:txBody>
      </p:sp>
    </p:spTree>
    <p:extLst>
      <p:ext uri="{BB962C8B-B14F-4D97-AF65-F5344CB8AC3E}">
        <p14:creationId xmlns:p14="http://schemas.microsoft.com/office/powerpoint/2010/main" val="321172903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809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809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8809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809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809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809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8099">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809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099" grpId="0" build="p"/>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BEAC7"/>
            </a:gs>
            <a:gs pos="17999">
              <a:srgbClr val="FEE7F2"/>
            </a:gs>
            <a:gs pos="36000">
              <a:srgbClr val="FAC77D"/>
            </a:gs>
            <a:gs pos="61000">
              <a:srgbClr val="FBA97D"/>
            </a:gs>
            <a:gs pos="82001">
              <a:srgbClr val="FBD49C"/>
            </a:gs>
            <a:gs pos="100000">
              <a:srgbClr val="FEE7F2"/>
            </a:gs>
          </a:gsLst>
          <a:lin ang="54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2E86A00E-5F27-49A1-B69A-DF22059DCC16}" type="slidenum">
              <a:rPr lang="en-US">
                <a:solidFill>
                  <a:srgbClr val="000000"/>
                </a:solidFill>
              </a:rPr>
              <a:pPr>
                <a:defRPr/>
              </a:pPr>
              <a:t>62</a:t>
            </a:fld>
            <a:endParaRPr lang="en-US">
              <a:solidFill>
                <a:srgbClr val="000000"/>
              </a:solidFill>
            </a:endParaRPr>
          </a:p>
        </p:txBody>
      </p:sp>
      <p:sp>
        <p:nvSpPr>
          <p:cNvPr id="390148" name="Rectangle 4"/>
          <p:cNvSpPr>
            <a:spLocks noGrp="1" noRot="1" noChangeArrowheads="1"/>
          </p:cNvSpPr>
          <p:nvPr>
            <p:ph type="title"/>
          </p:nvPr>
        </p:nvSpPr>
        <p:spPr>
          <a:xfrm>
            <a:off x="304800" y="76200"/>
            <a:ext cx="3810000" cy="3505200"/>
          </a:xfrm>
        </p:spPr>
        <p:txBody>
          <a:bodyPr/>
          <a:lstStyle/>
          <a:p>
            <a:pPr algn="ctr" eaLnBrk="1" hangingPunct="1">
              <a:defRPr/>
            </a:pPr>
            <a:r>
              <a:rPr lang="en-US" smtClean="0"/>
              <a:t>Daughter of </a:t>
            </a:r>
            <a:br>
              <a:rPr lang="en-US" smtClean="0"/>
            </a:br>
            <a:r>
              <a:rPr lang="en-US" smtClean="0"/>
              <a:t>Herodias</a:t>
            </a:r>
            <a:br>
              <a:rPr lang="en-US" smtClean="0"/>
            </a:br>
            <a:r>
              <a:rPr lang="en-US" sz="2800" b="0" smtClean="0"/>
              <a:t>(Mark 6:22-29)</a:t>
            </a:r>
            <a:r>
              <a:rPr lang="en-US" sz="2800" smtClean="0"/>
              <a:t/>
            </a:r>
            <a:br>
              <a:rPr lang="en-US" sz="2800" smtClean="0"/>
            </a:br>
            <a:r>
              <a:rPr lang="en-US" sz="2800" b="0" smtClean="0"/>
              <a:t/>
            </a:r>
            <a:br>
              <a:rPr lang="en-US" sz="2800" b="0" smtClean="0"/>
            </a:br>
            <a:r>
              <a:rPr lang="en-US" sz="2800" b="0" smtClean="0"/>
              <a:t>Woodcuts by </a:t>
            </a:r>
            <a:br>
              <a:rPr lang="en-US" sz="2800" b="0" smtClean="0"/>
            </a:br>
            <a:r>
              <a:rPr lang="en-US" sz="2800" b="0" smtClean="0"/>
              <a:t>Gustave Doré</a:t>
            </a:r>
            <a:br>
              <a:rPr lang="en-US" sz="2800" b="0" smtClean="0"/>
            </a:br>
            <a:r>
              <a:rPr lang="en-US" sz="2400" b="0" smtClean="0"/>
              <a:t>(1890’s)</a:t>
            </a:r>
          </a:p>
        </p:txBody>
      </p:sp>
      <p:pic>
        <p:nvPicPr>
          <p:cNvPr id="11268" name="Picture 6" descr="Matt14a"/>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346575" y="0"/>
            <a:ext cx="4797425"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6867956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BEAC7"/>
            </a:gs>
            <a:gs pos="17999">
              <a:srgbClr val="FEE7F2"/>
            </a:gs>
            <a:gs pos="36000">
              <a:srgbClr val="FAC77D"/>
            </a:gs>
            <a:gs pos="61000">
              <a:srgbClr val="FBA97D"/>
            </a:gs>
            <a:gs pos="82001">
              <a:srgbClr val="FBD49C"/>
            </a:gs>
            <a:gs pos="100000">
              <a:srgbClr val="FEE7F2"/>
            </a:gs>
          </a:gsLst>
          <a:lin ang="54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6F00A10-188F-45E6-B27C-34C5E5E42741}" type="slidenum">
              <a:rPr lang="en-US">
                <a:solidFill>
                  <a:srgbClr val="000000"/>
                </a:solidFill>
              </a:rPr>
              <a:pPr>
                <a:defRPr/>
              </a:pPr>
              <a:t>63</a:t>
            </a:fld>
            <a:endParaRPr lang="en-US">
              <a:solidFill>
                <a:srgbClr val="000000"/>
              </a:solidFill>
            </a:endParaRPr>
          </a:p>
        </p:txBody>
      </p:sp>
      <p:sp>
        <p:nvSpPr>
          <p:cNvPr id="386050" name="Rectangle 2"/>
          <p:cNvSpPr>
            <a:spLocks noGrp="1" noRot="1" noChangeArrowheads="1"/>
          </p:cNvSpPr>
          <p:nvPr>
            <p:ph type="title"/>
          </p:nvPr>
        </p:nvSpPr>
        <p:spPr/>
        <p:txBody>
          <a:bodyPr/>
          <a:lstStyle/>
          <a:p>
            <a:pPr algn="ctr" eaLnBrk="1" hangingPunct="1">
              <a:defRPr/>
            </a:pPr>
            <a:r>
              <a:rPr lang="en-US" smtClean="0"/>
              <a:t>Women at the Cross in MARK</a:t>
            </a:r>
          </a:p>
        </p:txBody>
      </p:sp>
      <p:sp>
        <p:nvSpPr>
          <p:cNvPr id="386051" name="Rectangle 3"/>
          <p:cNvSpPr>
            <a:spLocks noGrp="1" noRot="1" noChangeArrowheads="1"/>
          </p:cNvSpPr>
          <p:nvPr>
            <p:ph type="body" idx="1"/>
          </p:nvPr>
        </p:nvSpPr>
        <p:spPr/>
        <p:txBody>
          <a:bodyPr/>
          <a:lstStyle/>
          <a:p>
            <a:pPr eaLnBrk="1" hangingPunct="1"/>
            <a:r>
              <a:rPr lang="en-US" altLang="en-US" smtClean="0"/>
              <a:t>Mark 15:40-41 – Witnesses of Jesus’ Crucifixion</a:t>
            </a:r>
          </a:p>
          <a:p>
            <a:pPr lvl="1" eaLnBrk="1" hangingPunct="1"/>
            <a:r>
              <a:rPr lang="en-US" altLang="en-US" smtClean="0"/>
              <a:t>“There were also women looking on from a distance; among them were </a:t>
            </a:r>
            <a:r>
              <a:rPr lang="en-US" altLang="en-US" b="1" smtClean="0"/>
              <a:t>Mary Magdalene</a:t>
            </a:r>
            <a:r>
              <a:rPr lang="en-US" altLang="en-US" smtClean="0"/>
              <a:t>, and </a:t>
            </a:r>
            <a:r>
              <a:rPr lang="en-US" altLang="en-US" b="1" smtClean="0"/>
              <a:t>Mary the mother of James the younger and of Joses</a:t>
            </a:r>
            <a:r>
              <a:rPr lang="en-US" altLang="en-US" smtClean="0"/>
              <a:t>, and </a:t>
            </a:r>
            <a:r>
              <a:rPr lang="en-US" altLang="en-US" b="1" smtClean="0"/>
              <a:t>Salome</a:t>
            </a:r>
            <a:r>
              <a:rPr lang="en-US" altLang="en-US" smtClean="0"/>
              <a:t>. / These used to follow him and provided for him when he was in Galilee; and there were </a:t>
            </a:r>
            <a:r>
              <a:rPr lang="en-US" altLang="en-US" b="1" smtClean="0"/>
              <a:t>many other women </a:t>
            </a:r>
            <a:r>
              <a:rPr lang="en-US" altLang="en-US" smtClean="0"/>
              <a:t>who had come up with him to Jerusalem”</a:t>
            </a:r>
          </a:p>
          <a:p>
            <a:pPr lvl="1" eaLnBrk="1" hangingPunct="1">
              <a:spcBef>
                <a:spcPct val="40000"/>
              </a:spcBef>
            </a:pPr>
            <a:r>
              <a:rPr lang="en-US" altLang="en-US" sz="2400" smtClean="0"/>
              <a:t>Similar in Matt 27:55-56; John 19:25-27; anon. in Luke 23:49</a:t>
            </a:r>
          </a:p>
          <a:p>
            <a:pPr lvl="1" eaLnBrk="1" hangingPunct="1"/>
            <a:endParaRPr lang="en-US" altLang="en-US" sz="2400" smtClean="0"/>
          </a:p>
          <a:p>
            <a:pPr lvl="1" eaLnBrk="1" hangingPunct="1"/>
            <a:r>
              <a:rPr lang="en-US" altLang="en-US" smtClean="0"/>
              <a:t>Not “near” nor “at the foot of the cross”</a:t>
            </a:r>
            <a:r>
              <a:rPr lang="en-US" altLang="en-US" sz="2400" smtClean="0"/>
              <a:t> (only in John)</a:t>
            </a:r>
          </a:p>
          <a:p>
            <a:pPr lvl="1" eaLnBrk="1" hangingPunct="1"/>
            <a:endParaRPr lang="en-US" altLang="en-US" sz="2400" smtClean="0"/>
          </a:p>
        </p:txBody>
      </p:sp>
    </p:spTree>
    <p:extLst>
      <p:ext uri="{BB962C8B-B14F-4D97-AF65-F5344CB8AC3E}">
        <p14:creationId xmlns:p14="http://schemas.microsoft.com/office/powerpoint/2010/main" val="33401396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605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605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8605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605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6051" grpId="0" build="p"/>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BEAC7"/>
            </a:gs>
            <a:gs pos="17999">
              <a:srgbClr val="FEE7F2"/>
            </a:gs>
            <a:gs pos="36000">
              <a:srgbClr val="FAC77D"/>
            </a:gs>
            <a:gs pos="61000">
              <a:srgbClr val="FBA97D"/>
            </a:gs>
            <a:gs pos="82001">
              <a:srgbClr val="FBD49C"/>
            </a:gs>
            <a:gs pos="100000">
              <a:srgbClr val="FEE7F2"/>
            </a:gs>
          </a:gsLst>
          <a:lin ang="5400000"/>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pPr>
              <a:defRPr/>
            </a:pPr>
            <a:fld id="{312B5615-4DD0-4DFD-AAF5-C1DDC609FA15}" type="slidenum">
              <a:rPr lang="en-US">
                <a:solidFill>
                  <a:srgbClr val="000000"/>
                </a:solidFill>
              </a:rPr>
              <a:pPr>
                <a:defRPr/>
              </a:pPr>
              <a:t>64</a:t>
            </a:fld>
            <a:endParaRPr lang="en-US">
              <a:solidFill>
                <a:srgbClr val="000000"/>
              </a:solidFill>
            </a:endParaRPr>
          </a:p>
        </p:txBody>
      </p:sp>
      <p:sp>
        <p:nvSpPr>
          <p:cNvPr id="396290" name="Rectangle 2"/>
          <p:cNvSpPr>
            <a:spLocks noGrp="1" noRot="1" noChangeArrowheads="1"/>
          </p:cNvSpPr>
          <p:nvPr>
            <p:ph type="title"/>
          </p:nvPr>
        </p:nvSpPr>
        <p:spPr>
          <a:xfrm>
            <a:off x="0" y="152400"/>
            <a:ext cx="9144000" cy="1143000"/>
          </a:xfrm>
        </p:spPr>
        <p:txBody>
          <a:bodyPr/>
          <a:lstStyle/>
          <a:p>
            <a:pPr algn="ctr" eaLnBrk="1" hangingPunct="1">
              <a:defRPr/>
            </a:pPr>
            <a:r>
              <a:rPr lang="en-US" smtClean="0"/>
              <a:t>Jesus’ Crucifixion</a:t>
            </a:r>
            <a:r>
              <a:rPr lang="en-US" sz="3600" smtClean="0"/>
              <a:t> </a:t>
            </a:r>
            <a:r>
              <a:rPr lang="en-US" sz="2400" b="0" smtClean="0"/>
              <a:t>(how close are the women?)</a:t>
            </a:r>
            <a:r>
              <a:rPr lang="en-US" smtClean="0"/>
              <a:t/>
            </a:r>
            <a:br>
              <a:rPr lang="en-US" smtClean="0"/>
            </a:br>
            <a:r>
              <a:rPr lang="en-US" sz="2400" b="0" smtClean="0"/>
              <a:t>Gustave Doré</a:t>
            </a:r>
          </a:p>
        </p:txBody>
      </p:sp>
      <p:pic>
        <p:nvPicPr>
          <p:cNvPr id="13316" name="Picture 7" descr="Matt27a"/>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504825" y="1295400"/>
            <a:ext cx="4025900" cy="5562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17" name="Picture 8" descr="Luke23a"/>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845050" y="1295400"/>
            <a:ext cx="4032250" cy="5562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2193801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BEAC7"/>
            </a:gs>
            <a:gs pos="17999">
              <a:srgbClr val="FEE7F2"/>
            </a:gs>
            <a:gs pos="36000">
              <a:srgbClr val="FAC77D"/>
            </a:gs>
            <a:gs pos="61000">
              <a:srgbClr val="FBA97D"/>
            </a:gs>
            <a:gs pos="82001">
              <a:srgbClr val="FBD49C"/>
            </a:gs>
            <a:gs pos="100000">
              <a:srgbClr val="FEE7F2"/>
            </a:gs>
          </a:gsLst>
          <a:lin ang="54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D1B7AF72-0881-4A86-8255-9BF9DAAC99AA}" type="slidenum">
              <a:rPr lang="en-US">
                <a:solidFill>
                  <a:srgbClr val="000000"/>
                </a:solidFill>
              </a:rPr>
              <a:pPr>
                <a:defRPr/>
              </a:pPr>
              <a:t>65</a:t>
            </a:fld>
            <a:endParaRPr lang="en-US">
              <a:solidFill>
                <a:srgbClr val="000000"/>
              </a:solidFill>
            </a:endParaRPr>
          </a:p>
        </p:txBody>
      </p:sp>
      <p:sp>
        <p:nvSpPr>
          <p:cNvPr id="393218" name="Rectangle 2"/>
          <p:cNvSpPr>
            <a:spLocks noGrp="1" noRot="1" noChangeArrowheads="1"/>
          </p:cNvSpPr>
          <p:nvPr>
            <p:ph type="title"/>
          </p:nvPr>
        </p:nvSpPr>
        <p:spPr/>
        <p:txBody>
          <a:bodyPr/>
          <a:lstStyle/>
          <a:p>
            <a:pPr algn="ctr" eaLnBrk="1" hangingPunct="1">
              <a:defRPr/>
            </a:pPr>
            <a:r>
              <a:rPr lang="en-US" smtClean="0"/>
              <a:t>Women at the Tomb in MARK</a:t>
            </a:r>
          </a:p>
        </p:txBody>
      </p:sp>
      <p:sp>
        <p:nvSpPr>
          <p:cNvPr id="393219" name="Rectangle 3"/>
          <p:cNvSpPr>
            <a:spLocks noGrp="1" noRot="1" noChangeArrowheads="1"/>
          </p:cNvSpPr>
          <p:nvPr>
            <p:ph type="body" idx="1"/>
          </p:nvPr>
        </p:nvSpPr>
        <p:spPr/>
        <p:txBody>
          <a:bodyPr/>
          <a:lstStyle/>
          <a:p>
            <a:pPr eaLnBrk="1" hangingPunct="1"/>
            <a:r>
              <a:rPr lang="en-US" altLang="en-US" smtClean="0"/>
              <a:t>Mark 15:47 – Witnesses of Jesus’ Burial</a:t>
            </a:r>
          </a:p>
          <a:p>
            <a:pPr lvl="1" eaLnBrk="1" hangingPunct="1"/>
            <a:r>
              <a:rPr lang="en-US" altLang="en-US" smtClean="0"/>
              <a:t>“</a:t>
            </a:r>
            <a:r>
              <a:rPr lang="en-US" altLang="en-US" b="1" smtClean="0"/>
              <a:t>Mary Magdalene</a:t>
            </a:r>
            <a:r>
              <a:rPr lang="en-US" altLang="en-US" smtClean="0"/>
              <a:t> and </a:t>
            </a:r>
            <a:r>
              <a:rPr lang="en-US" altLang="en-US" b="1" smtClean="0"/>
              <a:t>Mary the mother of Joses</a:t>
            </a:r>
            <a:r>
              <a:rPr lang="en-US" altLang="en-US" smtClean="0"/>
              <a:t> saw where the body was laid.”</a:t>
            </a:r>
          </a:p>
          <a:p>
            <a:pPr lvl="1" eaLnBrk="1" hangingPunct="1"/>
            <a:r>
              <a:rPr lang="en-US" altLang="en-US" smtClean="0"/>
              <a:t>Similar in Matt 27:61; anon. in Luke 23:55-56</a:t>
            </a:r>
          </a:p>
          <a:p>
            <a:pPr eaLnBrk="1" hangingPunct="1">
              <a:spcBef>
                <a:spcPct val="60000"/>
              </a:spcBef>
            </a:pPr>
            <a:r>
              <a:rPr lang="en-US" altLang="en-US" smtClean="0"/>
              <a:t>Mark 16:1-8 – Witnesses of the Empty Tomb</a:t>
            </a:r>
          </a:p>
          <a:p>
            <a:pPr lvl="1" eaLnBrk="1" hangingPunct="1"/>
            <a:r>
              <a:rPr lang="en-US" altLang="en-US" smtClean="0"/>
              <a:t>“When the sabbath was over, </a:t>
            </a:r>
            <a:r>
              <a:rPr lang="en-US" altLang="en-US" b="1" smtClean="0"/>
              <a:t>Mary Magdalene</a:t>
            </a:r>
            <a:r>
              <a:rPr lang="en-US" altLang="en-US" smtClean="0"/>
              <a:t>, and </a:t>
            </a:r>
            <a:r>
              <a:rPr lang="en-US" altLang="en-US" b="1" smtClean="0"/>
              <a:t>Mary the mother of James</a:t>
            </a:r>
            <a:r>
              <a:rPr lang="en-US" altLang="en-US" smtClean="0"/>
              <a:t>, and </a:t>
            </a:r>
            <a:r>
              <a:rPr lang="en-US" altLang="en-US" b="1" smtClean="0"/>
              <a:t>Salome </a:t>
            </a:r>
            <a:r>
              <a:rPr lang="en-US" altLang="en-US" smtClean="0"/>
              <a:t>bought spices, so that they might go and anoint him…”</a:t>
            </a:r>
          </a:p>
          <a:p>
            <a:pPr lvl="1" eaLnBrk="1" hangingPunct="1"/>
            <a:r>
              <a:rPr lang="en-US" altLang="en-US" smtClean="0"/>
              <a:t>Similar in Matt 28:1-8; not named until Luke 24:10-11</a:t>
            </a:r>
          </a:p>
          <a:p>
            <a:pPr eaLnBrk="1" hangingPunct="1">
              <a:spcBef>
                <a:spcPct val="60000"/>
              </a:spcBef>
            </a:pPr>
            <a:r>
              <a:rPr lang="en-US" altLang="en-US" sz="2600" smtClean="0"/>
              <a:t>[Mark 16:9-11</a:t>
            </a:r>
            <a:r>
              <a:rPr lang="en-US" altLang="en-US" sz="2600" b="0" smtClean="0"/>
              <a:t> – Jesus appears to two Marys – </a:t>
            </a:r>
            <a:r>
              <a:rPr lang="en-US" altLang="en-US" sz="2400" b="0" smtClean="0"/>
              <a:t>added 2</a:t>
            </a:r>
            <a:r>
              <a:rPr lang="en-US" altLang="en-US" sz="2400" b="0" baseline="30000" smtClean="0"/>
              <a:t>nd</a:t>
            </a:r>
            <a:r>
              <a:rPr lang="en-US" altLang="en-US" sz="2400" b="0" smtClean="0"/>
              <a:t> Cent.</a:t>
            </a:r>
            <a:r>
              <a:rPr lang="en-US" altLang="en-US" sz="2600" b="0" smtClean="0"/>
              <a:t>]</a:t>
            </a:r>
          </a:p>
        </p:txBody>
      </p:sp>
    </p:spTree>
    <p:extLst>
      <p:ext uri="{BB962C8B-B14F-4D97-AF65-F5344CB8AC3E}">
        <p14:creationId xmlns:p14="http://schemas.microsoft.com/office/powerpoint/2010/main" val="393128301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321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321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321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321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321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3219">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32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219" grpId="0" build="p"/>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BEAC7"/>
            </a:gs>
            <a:gs pos="17999">
              <a:srgbClr val="FEE7F2"/>
            </a:gs>
            <a:gs pos="36000">
              <a:srgbClr val="FAC77D"/>
            </a:gs>
            <a:gs pos="61000">
              <a:srgbClr val="FBA97D"/>
            </a:gs>
            <a:gs pos="82001">
              <a:srgbClr val="FBD49C"/>
            </a:gs>
            <a:gs pos="100000">
              <a:srgbClr val="FEE7F2"/>
            </a:gs>
          </a:gsLst>
          <a:lin ang="5400000"/>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pPr>
              <a:defRPr/>
            </a:pPr>
            <a:fld id="{3686F48A-8398-4F94-96E3-8AFE2553DA51}" type="slidenum">
              <a:rPr lang="en-US">
                <a:solidFill>
                  <a:srgbClr val="000000"/>
                </a:solidFill>
              </a:rPr>
              <a:pPr>
                <a:defRPr/>
              </a:pPr>
              <a:t>66</a:t>
            </a:fld>
            <a:endParaRPr lang="en-US">
              <a:solidFill>
                <a:srgbClr val="000000"/>
              </a:solidFill>
            </a:endParaRPr>
          </a:p>
        </p:txBody>
      </p:sp>
      <p:sp>
        <p:nvSpPr>
          <p:cNvPr id="397314" name="Rectangle 2"/>
          <p:cNvSpPr>
            <a:spLocks noGrp="1" noRot="1" noChangeArrowheads="1"/>
          </p:cNvSpPr>
          <p:nvPr>
            <p:ph type="title"/>
          </p:nvPr>
        </p:nvSpPr>
        <p:spPr>
          <a:xfrm>
            <a:off x="304800" y="152400"/>
            <a:ext cx="8537575" cy="1143000"/>
          </a:xfrm>
        </p:spPr>
        <p:txBody>
          <a:bodyPr/>
          <a:lstStyle/>
          <a:p>
            <a:pPr algn="ctr" eaLnBrk="1" hangingPunct="1">
              <a:defRPr/>
            </a:pPr>
            <a:r>
              <a:rPr lang="en-US" smtClean="0"/>
              <a:t>Jesus’ Burial  &amp;  Empty Tomb</a:t>
            </a:r>
            <a:br>
              <a:rPr lang="en-US" smtClean="0"/>
            </a:br>
            <a:r>
              <a:rPr lang="en-US" sz="2400" b="0" smtClean="0"/>
              <a:t>Gustave Doré</a:t>
            </a:r>
          </a:p>
        </p:txBody>
      </p:sp>
      <p:pic>
        <p:nvPicPr>
          <p:cNvPr id="15364" name="Picture 5" descr="John19f"/>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469900" y="1295400"/>
            <a:ext cx="4094163" cy="5562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65" name="Picture 7" descr="Matt28a"/>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862513" y="1295400"/>
            <a:ext cx="3995737" cy="5562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44614580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BEAC7"/>
            </a:gs>
            <a:gs pos="17999">
              <a:srgbClr val="FEE7F2"/>
            </a:gs>
            <a:gs pos="36000">
              <a:srgbClr val="FAC77D"/>
            </a:gs>
            <a:gs pos="61000">
              <a:srgbClr val="FBA97D"/>
            </a:gs>
            <a:gs pos="82001">
              <a:srgbClr val="FBD49C"/>
            </a:gs>
            <a:gs pos="100000">
              <a:srgbClr val="FEE7F2"/>
            </a:gs>
          </a:gsLst>
          <a:lin ang="54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28FC367D-51D2-4C60-9C44-3D5CA067E7D7}" type="slidenum">
              <a:rPr lang="en-US">
                <a:solidFill>
                  <a:srgbClr val="000000"/>
                </a:solidFill>
              </a:rPr>
              <a:pPr>
                <a:defRPr/>
              </a:pPr>
              <a:t>67</a:t>
            </a:fld>
            <a:endParaRPr lang="en-US">
              <a:solidFill>
                <a:srgbClr val="000000"/>
              </a:solidFill>
            </a:endParaRPr>
          </a:p>
        </p:txBody>
      </p:sp>
      <p:sp>
        <p:nvSpPr>
          <p:cNvPr id="338946" name="Rectangle 2"/>
          <p:cNvSpPr>
            <a:spLocks noGrp="1" noRot="1" noChangeArrowheads="1"/>
          </p:cNvSpPr>
          <p:nvPr>
            <p:ph type="title"/>
          </p:nvPr>
        </p:nvSpPr>
        <p:spPr/>
        <p:txBody>
          <a:bodyPr/>
          <a:lstStyle/>
          <a:p>
            <a:pPr eaLnBrk="1" hangingPunct="1">
              <a:defRPr/>
            </a:pPr>
            <a:r>
              <a:rPr lang="en-US" dirty="0" smtClean="0"/>
              <a:t>ANONYMOUS Women in MARK</a:t>
            </a:r>
          </a:p>
        </p:txBody>
      </p:sp>
      <p:sp>
        <p:nvSpPr>
          <p:cNvPr id="338947" name="Rectangle 3"/>
          <p:cNvSpPr>
            <a:spLocks noGrp="1" noRot="1" noChangeArrowheads="1"/>
          </p:cNvSpPr>
          <p:nvPr>
            <p:ph type="body" idx="1"/>
          </p:nvPr>
        </p:nvSpPr>
        <p:spPr>
          <a:xfrm>
            <a:off x="533400" y="1219200"/>
            <a:ext cx="8312150" cy="5638800"/>
          </a:xfrm>
        </p:spPr>
        <p:txBody>
          <a:bodyPr/>
          <a:lstStyle/>
          <a:p>
            <a:pPr marL="0" indent="0" eaLnBrk="1" hangingPunct="1">
              <a:buFont typeface="Wingdings" pitchFamily="2" charset="2"/>
              <a:buNone/>
              <a:defRPr/>
            </a:pPr>
            <a:r>
              <a:rPr lang="en-US" altLang="en-US" dirty="0" smtClean="0"/>
              <a:t>Women Healed/Raised by Jesus:</a:t>
            </a:r>
          </a:p>
          <a:p>
            <a:pPr eaLnBrk="1" hangingPunct="1">
              <a:defRPr/>
            </a:pPr>
            <a:r>
              <a:rPr lang="en-US" altLang="en-US" dirty="0" smtClean="0"/>
              <a:t>Simon (Peter)’s Mother-in-law</a:t>
            </a:r>
          </a:p>
          <a:p>
            <a:pPr lvl="1" eaLnBrk="1" hangingPunct="1">
              <a:defRPr/>
            </a:pPr>
            <a:r>
              <a:rPr lang="en-US" altLang="en-US" dirty="0" smtClean="0"/>
              <a:t>Mark 1:29-31; also in Matt 8:14-15; Luke 4:38-39</a:t>
            </a:r>
          </a:p>
          <a:p>
            <a:pPr eaLnBrk="1" hangingPunct="1">
              <a:defRPr/>
            </a:pPr>
            <a:r>
              <a:rPr lang="en-US" altLang="en-US" dirty="0" smtClean="0"/>
              <a:t>Daughter &amp; Wife of </a:t>
            </a:r>
            <a:r>
              <a:rPr lang="en-US" altLang="en-US" dirty="0" err="1" smtClean="0"/>
              <a:t>Jairus</a:t>
            </a:r>
            <a:endParaRPr lang="en-US" altLang="en-US" dirty="0" smtClean="0"/>
          </a:p>
          <a:p>
            <a:pPr lvl="1" eaLnBrk="1" hangingPunct="1">
              <a:defRPr/>
            </a:pPr>
            <a:r>
              <a:rPr lang="en-US" altLang="en-US" dirty="0" smtClean="0"/>
              <a:t>Mark 5:21-43; shorter in Matt 9:18-26; Luke 8:40-56</a:t>
            </a:r>
          </a:p>
          <a:p>
            <a:pPr eaLnBrk="1" hangingPunct="1">
              <a:defRPr/>
            </a:pPr>
            <a:r>
              <a:rPr lang="en-US" altLang="en-US" dirty="0" smtClean="0"/>
              <a:t>Woman with a flow of blood</a:t>
            </a:r>
          </a:p>
          <a:p>
            <a:pPr lvl="1" eaLnBrk="1" hangingPunct="1">
              <a:defRPr/>
            </a:pPr>
            <a:r>
              <a:rPr lang="en-US" altLang="en-US" dirty="0" smtClean="0"/>
              <a:t>Mark 5:25-34; shorter in Matt 9:20-22; Luke 8:43-48</a:t>
            </a:r>
          </a:p>
          <a:p>
            <a:pPr eaLnBrk="1" hangingPunct="1">
              <a:defRPr/>
            </a:pPr>
            <a:r>
              <a:rPr lang="en-US" altLang="en-US" dirty="0" err="1" smtClean="0"/>
              <a:t>Syrophoenician</a:t>
            </a:r>
            <a:r>
              <a:rPr lang="en-US" altLang="en-US" dirty="0" smtClean="0"/>
              <a:t> Woman &amp; Daughter</a:t>
            </a:r>
          </a:p>
          <a:p>
            <a:pPr lvl="1" eaLnBrk="1" hangingPunct="1">
              <a:defRPr/>
            </a:pPr>
            <a:r>
              <a:rPr lang="en-US" altLang="en-US" dirty="0" smtClean="0"/>
              <a:t>Mark 7:24-30; “Canaanite” in Matt 15:21-28; </a:t>
            </a:r>
            <a:r>
              <a:rPr lang="en-US" altLang="en-US" sz="2400" dirty="0" smtClean="0"/>
              <a:t>not in Luke</a:t>
            </a:r>
          </a:p>
          <a:p>
            <a:pPr eaLnBrk="1" hangingPunct="1">
              <a:defRPr/>
            </a:pPr>
            <a:r>
              <a:rPr lang="en-US" altLang="en-US" dirty="0" smtClean="0"/>
              <a:t>Function as “Models of FAITH” in Mark’s Gospel</a:t>
            </a:r>
          </a:p>
        </p:txBody>
      </p:sp>
    </p:spTree>
    <p:extLst>
      <p:ext uri="{BB962C8B-B14F-4D97-AF65-F5344CB8AC3E}">
        <p14:creationId xmlns:p14="http://schemas.microsoft.com/office/powerpoint/2010/main" val="357113619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389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894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8947">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3894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8947">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8947">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8947">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38947">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8947">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3894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47" grpId="0" build="p"/>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BEAC7"/>
            </a:gs>
            <a:gs pos="17999">
              <a:srgbClr val="FEE7F2"/>
            </a:gs>
            <a:gs pos="36000">
              <a:srgbClr val="FAC77D"/>
            </a:gs>
            <a:gs pos="61000">
              <a:srgbClr val="FBA97D"/>
            </a:gs>
            <a:gs pos="82001">
              <a:srgbClr val="FBD49C"/>
            </a:gs>
            <a:gs pos="100000">
              <a:srgbClr val="FEE7F2"/>
            </a:gs>
          </a:gsLst>
          <a:lin ang="54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D15343EF-9F8C-4ED6-8385-61309563497E}" type="slidenum">
              <a:rPr lang="en-US">
                <a:solidFill>
                  <a:srgbClr val="000000"/>
                </a:solidFill>
              </a:rPr>
              <a:pPr>
                <a:defRPr/>
              </a:pPr>
              <a:t>68</a:t>
            </a:fld>
            <a:endParaRPr lang="en-US">
              <a:solidFill>
                <a:srgbClr val="000000"/>
              </a:solidFill>
            </a:endParaRPr>
          </a:p>
        </p:txBody>
      </p:sp>
      <p:sp>
        <p:nvSpPr>
          <p:cNvPr id="338946" name="Rectangle 2"/>
          <p:cNvSpPr>
            <a:spLocks noGrp="1" noRot="1" noChangeArrowheads="1"/>
          </p:cNvSpPr>
          <p:nvPr>
            <p:ph type="title"/>
          </p:nvPr>
        </p:nvSpPr>
        <p:spPr/>
        <p:txBody>
          <a:bodyPr/>
          <a:lstStyle/>
          <a:p>
            <a:pPr eaLnBrk="1" hangingPunct="1">
              <a:defRPr/>
            </a:pPr>
            <a:r>
              <a:rPr lang="en-US" altLang="en-US" dirty="0" smtClean="0"/>
              <a:t>Simon (Peter)’s Mother-in-law</a:t>
            </a:r>
          </a:p>
        </p:txBody>
      </p:sp>
      <p:sp>
        <p:nvSpPr>
          <p:cNvPr id="338947" name="Rectangle 3"/>
          <p:cNvSpPr>
            <a:spLocks noGrp="1" noRot="1" noChangeArrowheads="1"/>
          </p:cNvSpPr>
          <p:nvPr>
            <p:ph type="body" idx="1"/>
          </p:nvPr>
        </p:nvSpPr>
        <p:spPr>
          <a:xfrm>
            <a:off x="533400" y="1219200"/>
            <a:ext cx="8312150" cy="5638800"/>
          </a:xfrm>
        </p:spPr>
        <p:txBody>
          <a:bodyPr/>
          <a:lstStyle/>
          <a:p>
            <a:pPr eaLnBrk="1" hangingPunct="1"/>
            <a:r>
              <a:rPr lang="en-US" altLang="en-US" smtClean="0"/>
              <a:t>Mark 1:29-31</a:t>
            </a:r>
            <a:r>
              <a:rPr lang="en-US" altLang="en-US" sz="2800" b="0" smtClean="0"/>
              <a:t>; also in Matt 8:14-15; Luke 4:38-39</a:t>
            </a:r>
          </a:p>
        </p:txBody>
      </p:sp>
      <p:pic>
        <p:nvPicPr>
          <p:cNvPr id="174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787525"/>
            <a:ext cx="8305800" cy="5070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757582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3894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47" grpId="0" build="p"/>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BEAC7"/>
            </a:gs>
            <a:gs pos="17999">
              <a:srgbClr val="FEE7F2"/>
            </a:gs>
            <a:gs pos="36000">
              <a:srgbClr val="FAC77D"/>
            </a:gs>
            <a:gs pos="61000">
              <a:srgbClr val="FBA97D"/>
            </a:gs>
            <a:gs pos="82001">
              <a:srgbClr val="FBD49C"/>
            </a:gs>
            <a:gs pos="100000">
              <a:srgbClr val="FEE7F2"/>
            </a:gs>
          </a:gsLst>
          <a:lin ang="54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B6BE1945-B954-46F7-A5CD-34C638558656}" type="slidenum">
              <a:rPr lang="en-US">
                <a:solidFill>
                  <a:srgbClr val="000000"/>
                </a:solidFill>
              </a:rPr>
              <a:pPr>
                <a:defRPr/>
              </a:pPr>
              <a:t>69</a:t>
            </a:fld>
            <a:endParaRPr lang="en-US">
              <a:solidFill>
                <a:srgbClr val="000000"/>
              </a:solidFill>
            </a:endParaRPr>
          </a:p>
        </p:txBody>
      </p:sp>
      <p:sp>
        <p:nvSpPr>
          <p:cNvPr id="338946" name="Rectangle 2"/>
          <p:cNvSpPr>
            <a:spLocks noGrp="1" noRot="1" noChangeArrowheads="1"/>
          </p:cNvSpPr>
          <p:nvPr>
            <p:ph type="title"/>
          </p:nvPr>
        </p:nvSpPr>
        <p:spPr/>
        <p:txBody>
          <a:bodyPr/>
          <a:lstStyle/>
          <a:p>
            <a:pPr eaLnBrk="1" hangingPunct="1">
              <a:defRPr/>
            </a:pPr>
            <a:r>
              <a:rPr lang="en-US" altLang="en-US" dirty="0"/>
              <a:t>Daughter &amp; Wife of </a:t>
            </a:r>
            <a:r>
              <a:rPr lang="en-US" altLang="en-US" dirty="0" err="1" smtClean="0"/>
              <a:t>Jairus</a:t>
            </a:r>
            <a:endParaRPr lang="en-US" dirty="0" smtClean="0"/>
          </a:p>
        </p:txBody>
      </p:sp>
      <p:sp>
        <p:nvSpPr>
          <p:cNvPr id="338947" name="Rectangle 3"/>
          <p:cNvSpPr>
            <a:spLocks noGrp="1" noRot="1" noChangeArrowheads="1"/>
          </p:cNvSpPr>
          <p:nvPr>
            <p:ph type="body" idx="1"/>
          </p:nvPr>
        </p:nvSpPr>
        <p:spPr>
          <a:xfrm>
            <a:off x="533400" y="1219200"/>
            <a:ext cx="8312150" cy="5638800"/>
          </a:xfrm>
        </p:spPr>
        <p:txBody>
          <a:bodyPr/>
          <a:lstStyle/>
          <a:p>
            <a:pPr eaLnBrk="1" hangingPunct="1"/>
            <a:r>
              <a:rPr lang="en-US" altLang="en-US" smtClean="0"/>
              <a:t>Mark 5:21-43</a:t>
            </a:r>
            <a:r>
              <a:rPr lang="en-US" altLang="en-US" sz="2800" b="0" smtClean="0"/>
              <a:t>; shorter in Matt 9:18-26; Luke 8:40-56</a:t>
            </a:r>
          </a:p>
        </p:txBody>
      </p:sp>
      <p:pic>
        <p:nvPicPr>
          <p:cNvPr id="1843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828800"/>
            <a:ext cx="8472488"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278189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3894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47" grpId="0" build="p"/>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BEAC7"/>
            </a:gs>
            <a:gs pos="17999">
              <a:srgbClr val="FEE7F2"/>
            </a:gs>
            <a:gs pos="36000">
              <a:srgbClr val="FAC77D"/>
            </a:gs>
            <a:gs pos="61000">
              <a:srgbClr val="FBA97D"/>
            </a:gs>
            <a:gs pos="82001">
              <a:srgbClr val="FBD49C"/>
            </a:gs>
            <a:gs pos="100000">
              <a:srgbClr val="FEE7F2"/>
            </a:gs>
          </a:gsLst>
          <a:lin ang="54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9499C79-2407-49DC-A65E-C3B0F290AB01}" type="slidenum">
              <a:rPr lang="en-US">
                <a:solidFill>
                  <a:srgbClr val="000000"/>
                </a:solidFill>
              </a:rPr>
              <a:pPr>
                <a:defRPr/>
              </a:pPr>
              <a:t>70</a:t>
            </a:fld>
            <a:endParaRPr lang="en-US">
              <a:solidFill>
                <a:srgbClr val="000000"/>
              </a:solidFill>
            </a:endParaRPr>
          </a:p>
        </p:txBody>
      </p:sp>
      <p:sp>
        <p:nvSpPr>
          <p:cNvPr id="338946" name="Rectangle 2"/>
          <p:cNvSpPr>
            <a:spLocks noGrp="1" noRot="1" noChangeArrowheads="1"/>
          </p:cNvSpPr>
          <p:nvPr>
            <p:ph type="title"/>
          </p:nvPr>
        </p:nvSpPr>
        <p:spPr/>
        <p:txBody>
          <a:bodyPr/>
          <a:lstStyle/>
          <a:p>
            <a:pPr eaLnBrk="1" hangingPunct="1">
              <a:defRPr/>
            </a:pPr>
            <a:r>
              <a:rPr lang="en-US" altLang="en-US" dirty="0"/>
              <a:t>Woman with a flow of </a:t>
            </a:r>
            <a:r>
              <a:rPr lang="en-US" altLang="en-US" dirty="0" smtClean="0"/>
              <a:t>blood</a:t>
            </a:r>
            <a:endParaRPr lang="en-US" dirty="0" smtClean="0"/>
          </a:p>
        </p:txBody>
      </p:sp>
      <p:sp>
        <p:nvSpPr>
          <p:cNvPr id="338947" name="Rectangle 3"/>
          <p:cNvSpPr>
            <a:spLocks noGrp="1" noRot="1" noChangeArrowheads="1"/>
          </p:cNvSpPr>
          <p:nvPr>
            <p:ph type="body" idx="1"/>
          </p:nvPr>
        </p:nvSpPr>
        <p:spPr>
          <a:xfrm>
            <a:off x="533400" y="1066800"/>
            <a:ext cx="8312150" cy="5791200"/>
          </a:xfrm>
        </p:spPr>
        <p:txBody>
          <a:bodyPr/>
          <a:lstStyle/>
          <a:p>
            <a:pPr eaLnBrk="1" hangingPunct="1"/>
            <a:r>
              <a:rPr lang="en-US" altLang="en-US" smtClean="0"/>
              <a:t>Mark 5:25-34</a:t>
            </a:r>
            <a:r>
              <a:rPr lang="en-US" altLang="en-US" sz="2800" b="0" smtClean="0"/>
              <a:t>; shorter in Matt 9:20-22; Luke 8:43-48</a:t>
            </a:r>
          </a:p>
        </p:txBody>
      </p:sp>
      <p:pic>
        <p:nvPicPr>
          <p:cNvPr id="194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673225"/>
            <a:ext cx="7315200" cy="5184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311180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3894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47" grpId="0" build="p"/>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BEAC7"/>
            </a:gs>
            <a:gs pos="17999">
              <a:srgbClr val="FEE7F2"/>
            </a:gs>
            <a:gs pos="36000">
              <a:srgbClr val="FAC77D"/>
            </a:gs>
            <a:gs pos="61000">
              <a:srgbClr val="FBA97D"/>
            </a:gs>
            <a:gs pos="82001">
              <a:srgbClr val="FBD49C"/>
            </a:gs>
            <a:gs pos="100000">
              <a:srgbClr val="FEE7F2"/>
            </a:gs>
          </a:gsLst>
          <a:lin ang="54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2AF96F84-9319-4BE3-80A3-B5889F750BDD}" type="slidenum">
              <a:rPr lang="en-US">
                <a:solidFill>
                  <a:srgbClr val="000000"/>
                </a:solidFill>
              </a:rPr>
              <a:pPr>
                <a:defRPr/>
              </a:pPr>
              <a:t>71</a:t>
            </a:fld>
            <a:endParaRPr lang="en-US">
              <a:solidFill>
                <a:srgbClr val="000000"/>
              </a:solidFill>
            </a:endParaRPr>
          </a:p>
        </p:txBody>
      </p:sp>
      <p:sp>
        <p:nvSpPr>
          <p:cNvPr id="338946" name="Rectangle 2"/>
          <p:cNvSpPr>
            <a:spLocks noGrp="1" noRot="1" noChangeArrowheads="1"/>
          </p:cNvSpPr>
          <p:nvPr>
            <p:ph type="title"/>
          </p:nvPr>
        </p:nvSpPr>
        <p:spPr/>
        <p:txBody>
          <a:bodyPr/>
          <a:lstStyle/>
          <a:p>
            <a:pPr eaLnBrk="1" hangingPunct="1">
              <a:defRPr/>
            </a:pPr>
            <a:r>
              <a:rPr lang="en-US" altLang="en-US" dirty="0"/>
              <a:t>Woman with a flow of </a:t>
            </a:r>
            <a:r>
              <a:rPr lang="en-US" altLang="en-US" dirty="0" smtClean="0"/>
              <a:t>blood</a:t>
            </a:r>
            <a:endParaRPr lang="en-US" dirty="0" smtClean="0"/>
          </a:p>
        </p:txBody>
      </p:sp>
      <p:sp>
        <p:nvSpPr>
          <p:cNvPr id="338947" name="Rectangle 3"/>
          <p:cNvSpPr>
            <a:spLocks noGrp="1" noRot="1" noChangeArrowheads="1"/>
          </p:cNvSpPr>
          <p:nvPr>
            <p:ph type="body" idx="1"/>
          </p:nvPr>
        </p:nvSpPr>
        <p:spPr>
          <a:xfrm>
            <a:off x="533400" y="1219200"/>
            <a:ext cx="8312150" cy="5638800"/>
          </a:xfrm>
        </p:spPr>
        <p:txBody>
          <a:bodyPr/>
          <a:lstStyle/>
          <a:p>
            <a:pPr eaLnBrk="1" hangingPunct="1"/>
            <a:r>
              <a:rPr lang="en-US" altLang="en-US" smtClean="0"/>
              <a:t>Encounter Chapel, Duc in Altum, Magdala</a:t>
            </a:r>
          </a:p>
          <a:p>
            <a:pPr eaLnBrk="1" hangingPunct="1"/>
            <a:r>
              <a:rPr lang="en-US" altLang="en-US" sz="2800" b="0" smtClean="0"/>
              <a:t>By artist Daniel Cariola</a:t>
            </a:r>
          </a:p>
        </p:txBody>
      </p:sp>
      <p:pic>
        <p:nvPicPr>
          <p:cNvPr id="20485" name="Picture 2" descr="http://www.magdala.org/wp-content/uploads/2015/04/encounterchapel-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90800"/>
            <a:ext cx="9144000" cy="381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234296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389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894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47" grpId="0" build="p"/>
    </p:bld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BEAC7"/>
            </a:gs>
            <a:gs pos="17999">
              <a:srgbClr val="FEE7F2"/>
            </a:gs>
            <a:gs pos="36000">
              <a:srgbClr val="FAC77D"/>
            </a:gs>
            <a:gs pos="61000">
              <a:srgbClr val="FBA97D"/>
            </a:gs>
            <a:gs pos="82001">
              <a:srgbClr val="FBD49C"/>
            </a:gs>
            <a:gs pos="100000">
              <a:srgbClr val="FEE7F2"/>
            </a:gs>
          </a:gsLst>
          <a:lin ang="54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E68AAC29-6264-417D-9924-9EC95F2403C7}" type="slidenum">
              <a:rPr lang="en-US">
                <a:solidFill>
                  <a:srgbClr val="000000"/>
                </a:solidFill>
              </a:rPr>
              <a:pPr>
                <a:defRPr/>
              </a:pPr>
              <a:t>72</a:t>
            </a:fld>
            <a:endParaRPr lang="en-US">
              <a:solidFill>
                <a:srgbClr val="000000"/>
              </a:solidFill>
            </a:endParaRPr>
          </a:p>
        </p:txBody>
      </p:sp>
      <p:sp>
        <p:nvSpPr>
          <p:cNvPr id="338946" name="Rectangle 2"/>
          <p:cNvSpPr>
            <a:spLocks noGrp="1" noRot="1" noChangeArrowheads="1"/>
          </p:cNvSpPr>
          <p:nvPr>
            <p:ph type="title"/>
          </p:nvPr>
        </p:nvSpPr>
        <p:spPr/>
        <p:txBody>
          <a:bodyPr/>
          <a:lstStyle/>
          <a:p>
            <a:pPr eaLnBrk="1" hangingPunct="1">
              <a:defRPr/>
            </a:pPr>
            <a:r>
              <a:rPr lang="en-US" altLang="en-US" sz="3800" dirty="0" err="1" smtClean="0"/>
              <a:t>Syrophoenician</a:t>
            </a:r>
            <a:r>
              <a:rPr lang="en-US" altLang="en-US" sz="3800" dirty="0" smtClean="0"/>
              <a:t> Woman &amp; Daughter</a:t>
            </a:r>
          </a:p>
        </p:txBody>
      </p:sp>
      <p:sp>
        <p:nvSpPr>
          <p:cNvPr id="338947" name="Rectangle 3"/>
          <p:cNvSpPr>
            <a:spLocks noGrp="1" noRot="1" noChangeArrowheads="1"/>
          </p:cNvSpPr>
          <p:nvPr>
            <p:ph type="body" idx="1"/>
          </p:nvPr>
        </p:nvSpPr>
        <p:spPr>
          <a:xfrm>
            <a:off x="533400" y="990600"/>
            <a:ext cx="8312150" cy="5867400"/>
          </a:xfrm>
        </p:spPr>
        <p:txBody>
          <a:bodyPr/>
          <a:lstStyle/>
          <a:p>
            <a:pPr eaLnBrk="1" hangingPunct="1"/>
            <a:r>
              <a:rPr lang="en-US" altLang="en-US" smtClean="0"/>
              <a:t>Mark 7:24-30</a:t>
            </a:r>
            <a:r>
              <a:rPr lang="en-US" altLang="en-US" sz="2800" b="0" smtClean="0"/>
              <a:t>; “Canaanite” in Matt 15:21-28; not in Luke</a:t>
            </a:r>
          </a:p>
        </p:txBody>
      </p:sp>
      <p:pic>
        <p:nvPicPr>
          <p:cNvPr id="21509"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813" y="1600200"/>
            <a:ext cx="7392987"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163615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3894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47" grpId="0" build="p"/>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BEAC7"/>
            </a:gs>
            <a:gs pos="17999">
              <a:srgbClr val="FEE7F2"/>
            </a:gs>
            <a:gs pos="36000">
              <a:srgbClr val="FAC77D"/>
            </a:gs>
            <a:gs pos="61000">
              <a:srgbClr val="FBA97D"/>
            </a:gs>
            <a:gs pos="82001">
              <a:srgbClr val="FBD49C"/>
            </a:gs>
            <a:gs pos="100000">
              <a:srgbClr val="FEE7F2"/>
            </a:gs>
          </a:gsLst>
          <a:lin ang="5400000"/>
        </a:gradFill>
        <a:effectLst/>
      </p:bgPr>
    </p:bg>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4AC79F65-A142-40EE-9CFC-267D30B0E800}" type="slidenum">
              <a:rPr lang="en-US">
                <a:solidFill>
                  <a:srgbClr val="000000"/>
                </a:solidFill>
              </a:rPr>
              <a:pPr>
                <a:defRPr/>
              </a:pPr>
              <a:t>73</a:t>
            </a:fld>
            <a:endParaRPr lang="en-US">
              <a:solidFill>
                <a:srgbClr val="000000"/>
              </a:solidFill>
            </a:endParaRPr>
          </a:p>
        </p:txBody>
      </p:sp>
      <p:sp>
        <p:nvSpPr>
          <p:cNvPr id="394242" name="Rectangle 2"/>
          <p:cNvSpPr>
            <a:spLocks noGrp="1" noRot="1" noChangeArrowheads="1"/>
          </p:cNvSpPr>
          <p:nvPr>
            <p:ph type="title"/>
          </p:nvPr>
        </p:nvSpPr>
        <p:spPr/>
        <p:txBody>
          <a:bodyPr/>
          <a:lstStyle/>
          <a:p>
            <a:pPr eaLnBrk="1" hangingPunct="1">
              <a:defRPr/>
            </a:pPr>
            <a:r>
              <a:rPr lang="en-US" smtClean="0"/>
              <a:t>Anonymous Women in MARK</a:t>
            </a:r>
            <a:r>
              <a:rPr lang="en-US" sz="2800" b="0" smtClean="0"/>
              <a:t> (cont.)</a:t>
            </a:r>
          </a:p>
        </p:txBody>
      </p:sp>
      <p:sp>
        <p:nvSpPr>
          <p:cNvPr id="22532" name="Rectangle 3"/>
          <p:cNvSpPr>
            <a:spLocks noGrp="1" noRot="1" noChangeArrowheads="1"/>
          </p:cNvSpPr>
          <p:nvPr>
            <p:ph type="body" idx="1"/>
          </p:nvPr>
        </p:nvSpPr>
        <p:spPr>
          <a:xfrm>
            <a:off x="533400" y="1219200"/>
            <a:ext cx="8312150" cy="5486400"/>
          </a:xfrm>
        </p:spPr>
        <p:txBody>
          <a:bodyPr/>
          <a:lstStyle/>
          <a:p>
            <a:pPr eaLnBrk="1" hangingPunct="1"/>
            <a:r>
              <a:rPr lang="en-US" altLang="en-US" smtClean="0"/>
              <a:t>Other Women as Positive Role Models:</a:t>
            </a:r>
          </a:p>
          <a:p>
            <a:pPr eaLnBrk="1" hangingPunct="1">
              <a:spcBef>
                <a:spcPct val="50000"/>
              </a:spcBef>
            </a:pPr>
            <a:r>
              <a:rPr lang="en-US" altLang="en-US" smtClean="0"/>
              <a:t>Poor Widow at the Treasury</a:t>
            </a:r>
          </a:p>
          <a:p>
            <a:pPr eaLnBrk="1" hangingPunct="1">
              <a:buFont typeface="Wingdings" pitchFamily="2" charset="2"/>
              <a:buNone/>
            </a:pPr>
            <a:r>
              <a:rPr lang="en-US" altLang="en-US" sz="1900" b="0" smtClean="0"/>
              <a:t>      “He sat down opposite the treasury, and watched </a:t>
            </a:r>
            <a:br>
              <a:rPr lang="en-US" altLang="en-US" sz="1900" b="0" smtClean="0"/>
            </a:br>
            <a:r>
              <a:rPr lang="en-US" altLang="en-US" sz="1900" b="0" smtClean="0"/>
              <a:t>the crowd putting money into the treasury. Many </a:t>
            </a:r>
            <a:br>
              <a:rPr lang="en-US" altLang="en-US" sz="1900" b="0" smtClean="0"/>
            </a:br>
            <a:r>
              <a:rPr lang="en-US" altLang="en-US" sz="1900" b="0" smtClean="0"/>
              <a:t>rich people put in large sums. / A poor widow came </a:t>
            </a:r>
            <a:br>
              <a:rPr lang="en-US" altLang="en-US" sz="1900" b="0" smtClean="0"/>
            </a:br>
            <a:r>
              <a:rPr lang="en-US" altLang="en-US" sz="1900" b="0" smtClean="0"/>
              <a:t>and put in two small copper coins, which are worth </a:t>
            </a:r>
            <a:br>
              <a:rPr lang="en-US" altLang="en-US" sz="1900" b="0" smtClean="0"/>
            </a:br>
            <a:r>
              <a:rPr lang="en-US" altLang="en-US" sz="1900" b="0" smtClean="0"/>
              <a:t>a penny. / Then he called his disciples and said to </a:t>
            </a:r>
            <a:br>
              <a:rPr lang="en-US" altLang="en-US" sz="1900" b="0" smtClean="0"/>
            </a:br>
            <a:r>
              <a:rPr lang="en-US" altLang="en-US" sz="1900" b="0" smtClean="0"/>
              <a:t>them, ‘Truly I tell you, this poor widow has put in </a:t>
            </a:r>
            <a:br>
              <a:rPr lang="en-US" altLang="en-US" sz="1900" b="0" smtClean="0"/>
            </a:br>
            <a:r>
              <a:rPr lang="en-US" altLang="en-US" sz="1900" b="0" smtClean="0"/>
              <a:t>more than all those who are contributing to the </a:t>
            </a:r>
            <a:br>
              <a:rPr lang="en-US" altLang="en-US" sz="1900" b="0" smtClean="0"/>
            </a:br>
            <a:r>
              <a:rPr lang="en-US" altLang="en-US" sz="1900" b="0" smtClean="0"/>
              <a:t>treasury. / For all of them have contributed out of </a:t>
            </a:r>
            <a:br>
              <a:rPr lang="en-US" altLang="en-US" sz="1900" b="0" smtClean="0"/>
            </a:br>
            <a:r>
              <a:rPr lang="en-US" altLang="en-US" sz="1900" b="0" smtClean="0"/>
              <a:t>their abundance; but she out of her poverty has put </a:t>
            </a:r>
            <a:br>
              <a:rPr lang="en-US" altLang="en-US" sz="1900" b="0" smtClean="0"/>
            </a:br>
            <a:r>
              <a:rPr lang="en-US" altLang="en-US" sz="1900" b="0" smtClean="0"/>
              <a:t>in everything she had, all she had to live on.’ ”</a:t>
            </a:r>
          </a:p>
          <a:p>
            <a:pPr eaLnBrk="1" hangingPunct="1"/>
            <a:r>
              <a:rPr lang="en-US" altLang="en-US" sz="2800" smtClean="0"/>
              <a:t>Mark 12:41-44</a:t>
            </a:r>
            <a:r>
              <a:rPr lang="en-US" altLang="en-US" sz="2800" b="0" smtClean="0"/>
              <a:t>; </a:t>
            </a:r>
            <a:r>
              <a:rPr lang="en-US" altLang="en-US" sz="2400" b="0" smtClean="0"/>
              <a:t>also Luke 21:1-4;</a:t>
            </a:r>
            <a:br>
              <a:rPr lang="en-US" altLang="en-US" sz="2400" b="0" smtClean="0"/>
            </a:br>
            <a:r>
              <a:rPr lang="en-US" altLang="en-US" sz="2400" b="0" smtClean="0"/>
              <a:t>[but </a:t>
            </a:r>
            <a:r>
              <a:rPr lang="en-US" altLang="en-US" sz="2400" b="0" i="1" smtClean="0"/>
              <a:t>not</a:t>
            </a:r>
            <a:r>
              <a:rPr lang="en-US" altLang="en-US" sz="2400" b="0" smtClean="0"/>
              <a:t> in Matt or John]</a:t>
            </a:r>
          </a:p>
        </p:txBody>
      </p:sp>
      <p:pic>
        <p:nvPicPr>
          <p:cNvPr id="22533" name="Picture 4" descr="Mark12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4663" y="1828800"/>
            <a:ext cx="3589337"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732815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BEAC7"/>
            </a:gs>
            <a:gs pos="17999">
              <a:srgbClr val="FEE7F2"/>
            </a:gs>
            <a:gs pos="36000">
              <a:srgbClr val="FAC77D"/>
            </a:gs>
            <a:gs pos="61000">
              <a:srgbClr val="FBA97D"/>
            </a:gs>
            <a:gs pos="82001">
              <a:srgbClr val="FBD49C"/>
            </a:gs>
            <a:gs pos="100000">
              <a:srgbClr val="FEE7F2"/>
            </a:gs>
          </a:gsLst>
          <a:lin ang="5400000"/>
        </a:gradFill>
        <a:effectLst/>
      </p:bgPr>
    </p:bg>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D3BE2A54-C183-48E7-8673-046C6BD03C8E}" type="slidenum">
              <a:rPr lang="en-US">
                <a:solidFill>
                  <a:srgbClr val="000000"/>
                </a:solidFill>
              </a:rPr>
              <a:pPr>
                <a:defRPr/>
              </a:pPr>
              <a:t>74</a:t>
            </a:fld>
            <a:endParaRPr lang="en-US">
              <a:solidFill>
                <a:srgbClr val="000000"/>
              </a:solidFill>
            </a:endParaRPr>
          </a:p>
        </p:txBody>
      </p:sp>
      <p:sp>
        <p:nvSpPr>
          <p:cNvPr id="398338" name="Rectangle 2"/>
          <p:cNvSpPr>
            <a:spLocks noGrp="1" noRot="1" noChangeArrowheads="1"/>
          </p:cNvSpPr>
          <p:nvPr>
            <p:ph type="title"/>
          </p:nvPr>
        </p:nvSpPr>
        <p:spPr/>
        <p:txBody>
          <a:bodyPr/>
          <a:lstStyle/>
          <a:p>
            <a:pPr eaLnBrk="1" hangingPunct="1">
              <a:defRPr/>
            </a:pPr>
            <a:r>
              <a:rPr lang="en-US" smtClean="0"/>
              <a:t>Anonymous Women in MARK</a:t>
            </a:r>
            <a:r>
              <a:rPr lang="en-US" sz="2800" b="0" smtClean="0"/>
              <a:t> (cont.)</a:t>
            </a:r>
          </a:p>
        </p:txBody>
      </p:sp>
      <p:sp>
        <p:nvSpPr>
          <p:cNvPr id="23556" name="Rectangle 3"/>
          <p:cNvSpPr>
            <a:spLocks noGrp="1" noRot="1" noChangeArrowheads="1"/>
          </p:cNvSpPr>
          <p:nvPr>
            <p:ph type="body" idx="1"/>
          </p:nvPr>
        </p:nvSpPr>
        <p:spPr>
          <a:xfrm>
            <a:off x="457200" y="1219200"/>
            <a:ext cx="8388350" cy="5638800"/>
          </a:xfrm>
        </p:spPr>
        <p:txBody>
          <a:bodyPr/>
          <a:lstStyle/>
          <a:p>
            <a:pPr eaLnBrk="1" hangingPunct="1"/>
            <a:r>
              <a:rPr lang="en-US" altLang="en-US" smtClean="0"/>
              <a:t>Other Women as Positive Role Models:</a:t>
            </a:r>
          </a:p>
          <a:p>
            <a:pPr eaLnBrk="1" hangingPunct="1">
              <a:spcBef>
                <a:spcPct val="50000"/>
              </a:spcBef>
            </a:pPr>
            <a:r>
              <a:rPr lang="en-US" altLang="en-US" smtClean="0"/>
              <a:t>Woman who anoints </a:t>
            </a:r>
            <a:br>
              <a:rPr lang="en-US" altLang="en-US" smtClean="0"/>
            </a:br>
            <a:r>
              <a:rPr lang="en-US" altLang="en-US" smtClean="0"/>
              <a:t>Jesus at Bethany</a:t>
            </a:r>
          </a:p>
          <a:p>
            <a:pPr lvl="1" eaLnBrk="1" hangingPunct="1">
              <a:spcBef>
                <a:spcPct val="15000"/>
              </a:spcBef>
            </a:pPr>
            <a:r>
              <a:rPr lang="en-US" altLang="en-US" smtClean="0"/>
              <a:t>Mark 14:3-9; Matt 26:6-13; </a:t>
            </a:r>
            <a:br>
              <a:rPr lang="en-US" altLang="en-US" smtClean="0"/>
            </a:br>
            <a:r>
              <a:rPr lang="en-US" altLang="en-US" sz="2000" smtClean="0"/>
              <a:t>[Luke 7:36-50; John 12:1-8 different]</a:t>
            </a:r>
          </a:p>
          <a:p>
            <a:pPr lvl="1" eaLnBrk="1" hangingPunct="1">
              <a:spcBef>
                <a:spcPct val="15000"/>
              </a:spcBef>
            </a:pPr>
            <a:r>
              <a:rPr lang="en-US" altLang="en-US" i="1" smtClean="0"/>
              <a:t>Not</a:t>
            </a:r>
            <a:r>
              <a:rPr lang="en-US" altLang="en-US" smtClean="0"/>
              <a:t> Mary Magdalene</a:t>
            </a:r>
          </a:p>
          <a:p>
            <a:pPr lvl="1" eaLnBrk="1" hangingPunct="1">
              <a:spcBef>
                <a:spcPct val="15000"/>
              </a:spcBef>
            </a:pPr>
            <a:r>
              <a:rPr lang="en-US" altLang="en-US" i="1" smtClean="0"/>
              <a:t>Not</a:t>
            </a:r>
            <a:r>
              <a:rPr lang="en-US" altLang="en-US" smtClean="0"/>
              <a:t> called a “sinner”</a:t>
            </a:r>
          </a:p>
          <a:p>
            <a:pPr lvl="1" eaLnBrk="1" hangingPunct="1">
              <a:spcBef>
                <a:spcPct val="15000"/>
              </a:spcBef>
            </a:pPr>
            <a:r>
              <a:rPr lang="en-US" altLang="en-US" smtClean="0"/>
              <a:t>Anoints Jesus’ </a:t>
            </a:r>
            <a:r>
              <a:rPr lang="en-US" altLang="en-US" b="1" smtClean="0"/>
              <a:t>head</a:t>
            </a:r>
          </a:p>
          <a:p>
            <a:pPr lvl="1" eaLnBrk="1" hangingPunct="1">
              <a:spcBef>
                <a:spcPct val="15000"/>
              </a:spcBef>
            </a:pPr>
            <a:r>
              <a:rPr lang="en-US" altLang="en-US" smtClean="0"/>
              <a:t>Prepares for Jesus’ death</a:t>
            </a:r>
          </a:p>
          <a:p>
            <a:pPr lvl="1" eaLnBrk="1" hangingPunct="1">
              <a:spcBef>
                <a:spcPct val="15000"/>
              </a:spcBef>
            </a:pPr>
            <a:r>
              <a:rPr lang="en-US" altLang="en-US" smtClean="0"/>
              <a:t>“What she has done will </a:t>
            </a:r>
            <a:br>
              <a:rPr lang="en-US" altLang="en-US" smtClean="0"/>
            </a:br>
            <a:r>
              <a:rPr lang="en-US" altLang="en-US" smtClean="0"/>
              <a:t>be told in memory of her”</a:t>
            </a:r>
          </a:p>
        </p:txBody>
      </p:sp>
      <p:pic>
        <p:nvPicPr>
          <p:cNvPr id="23557" name="Picture 6" descr="Mark14-AnointingHead-Luiken-cro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0313" y="1828800"/>
            <a:ext cx="4103687"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648792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BEAC7"/>
            </a:gs>
            <a:gs pos="17999">
              <a:srgbClr val="FEE7F2"/>
            </a:gs>
            <a:gs pos="36000">
              <a:srgbClr val="FAC77D"/>
            </a:gs>
            <a:gs pos="61000">
              <a:srgbClr val="FBA97D"/>
            </a:gs>
            <a:gs pos="82001">
              <a:srgbClr val="FBD49C"/>
            </a:gs>
            <a:gs pos="100000">
              <a:srgbClr val="FEE7F2"/>
            </a:gs>
          </a:gsLst>
          <a:lin ang="5400000"/>
        </a:gradFill>
        <a:effectLst/>
      </p:bgPr>
    </p:bg>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5390B11B-B41E-43F8-BB4A-428E8CD74D8D}" type="slidenum">
              <a:rPr lang="en-US">
                <a:solidFill>
                  <a:srgbClr val="000000"/>
                </a:solidFill>
              </a:rPr>
              <a:pPr>
                <a:defRPr/>
              </a:pPr>
              <a:t>75</a:t>
            </a:fld>
            <a:endParaRPr lang="en-US">
              <a:solidFill>
                <a:srgbClr val="000000"/>
              </a:solidFill>
            </a:endParaRPr>
          </a:p>
        </p:txBody>
      </p:sp>
      <p:sp>
        <p:nvSpPr>
          <p:cNvPr id="395266" name="Rectangle 2"/>
          <p:cNvSpPr>
            <a:spLocks noGrp="1" noRot="1" noChangeArrowheads="1"/>
          </p:cNvSpPr>
          <p:nvPr>
            <p:ph type="title"/>
          </p:nvPr>
        </p:nvSpPr>
        <p:spPr/>
        <p:txBody>
          <a:bodyPr/>
          <a:lstStyle/>
          <a:p>
            <a:pPr eaLnBrk="1" hangingPunct="1">
              <a:defRPr/>
            </a:pPr>
            <a:r>
              <a:rPr lang="en-US" smtClean="0"/>
              <a:t>Anonymous Women in MARK</a:t>
            </a:r>
            <a:r>
              <a:rPr lang="en-US" sz="2800" b="0" smtClean="0"/>
              <a:t> (cont.)</a:t>
            </a:r>
          </a:p>
        </p:txBody>
      </p:sp>
      <p:sp>
        <p:nvSpPr>
          <p:cNvPr id="395267" name="Rectangle 3"/>
          <p:cNvSpPr>
            <a:spLocks noGrp="1" noRot="1" noChangeArrowheads="1"/>
          </p:cNvSpPr>
          <p:nvPr>
            <p:ph type="body" idx="1"/>
          </p:nvPr>
        </p:nvSpPr>
        <p:spPr>
          <a:xfrm>
            <a:off x="533400" y="1219200"/>
            <a:ext cx="8312150" cy="5486400"/>
          </a:xfrm>
        </p:spPr>
        <p:txBody>
          <a:bodyPr/>
          <a:lstStyle/>
          <a:p>
            <a:pPr eaLnBrk="1" hangingPunct="1"/>
            <a:r>
              <a:rPr lang="en-US" altLang="en-US" smtClean="0"/>
              <a:t>Women with Lesser Roles:</a:t>
            </a:r>
          </a:p>
          <a:p>
            <a:pPr eaLnBrk="1" hangingPunct="1">
              <a:spcBef>
                <a:spcPct val="50000"/>
              </a:spcBef>
            </a:pPr>
            <a:r>
              <a:rPr lang="en-US" altLang="en-US" smtClean="0"/>
              <a:t>Servant girl who challenges </a:t>
            </a:r>
            <a:br>
              <a:rPr lang="en-US" altLang="en-US" smtClean="0"/>
            </a:br>
            <a:r>
              <a:rPr lang="en-US" altLang="en-US" smtClean="0"/>
              <a:t>Peter in the courtyard</a:t>
            </a:r>
          </a:p>
          <a:p>
            <a:pPr lvl="1" eaLnBrk="1" hangingPunct="1"/>
            <a:r>
              <a:rPr lang="en-US" altLang="en-US" smtClean="0"/>
              <a:t>Mark 14:66-72; Matt 26:69-75; </a:t>
            </a:r>
            <a:br>
              <a:rPr lang="en-US" altLang="en-US" smtClean="0"/>
            </a:br>
            <a:r>
              <a:rPr lang="en-US" altLang="en-US" smtClean="0"/>
              <a:t>Luke 22:56-57; John 18:16-17</a:t>
            </a:r>
          </a:p>
          <a:p>
            <a:pPr lvl="1" eaLnBrk="1" hangingPunct="1"/>
            <a:endParaRPr lang="en-US" altLang="en-US" smtClean="0"/>
          </a:p>
          <a:p>
            <a:pPr eaLnBrk="1" hangingPunct="1">
              <a:spcBef>
                <a:spcPct val="50000"/>
              </a:spcBef>
            </a:pPr>
            <a:r>
              <a:rPr lang="en-US" altLang="en-US" smtClean="0"/>
              <a:t>“</a:t>
            </a:r>
            <a:r>
              <a:rPr lang="en-US" altLang="en-US" sz="2800" smtClean="0"/>
              <a:t>Sisters” of Jesus</a:t>
            </a:r>
          </a:p>
          <a:p>
            <a:pPr lvl="1" eaLnBrk="1" hangingPunct="1"/>
            <a:r>
              <a:rPr lang="en-US" altLang="en-US" sz="2000" smtClean="0"/>
              <a:t>Mark 6:3; Matt 13:56; not in Luke</a:t>
            </a:r>
          </a:p>
          <a:p>
            <a:pPr eaLnBrk="1" hangingPunct="1">
              <a:spcBef>
                <a:spcPct val="50000"/>
              </a:spcBef>
            </a:pPr>
            <a:r>
              <a:rPr lang="en-US" altLang="en-US" sz="2800" smtClean="0"/>
              <a:t>Daughter of Herodias</a:t>
            </a:r>
          </a:p>
          <a:p>
            <a:pPr lvl="1" eaLnBrk="1" hangingPunct="1"/>
            <a:r>
              <a:rPr lang="en-US" altLang="en-US" sz="2000" smtClean="0"/>
              <a:t>Mark 6:22-28; Matt 14:6-11; not in Luke </a:t>
            </a:r>
          </a:p>
        </p:txBody>
      </p:sp>
      <p:pic>
        <p:nvPicPr>
          <p:cNvPr id="24581" name="Picture 4" descr="John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2750" y="1828800"/>
            <a:ext cx="365125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269051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952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526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5267">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9526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526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526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952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7" grpId="0" build="p"/>
    </p:bld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BEAC7"/>
            </a:gs>
            <a:gs pos="17999">
              <a:srgbClr val="FEE7F2"/>
            </a:gs>
            <a:gs pos="36000">
              <a:srgbClr val="FAC77D"/>
            </a:gs>
            <a:gs pos="61000">
              <a:srgbClr val="FBA97D"/>
            </a:gs>
            <a:gs pos="82001">
              <a:srgbClr val="FBD49C"/>
            </a:gs>
            <a:gs pos="100000">
              <a:srgbClr val="FEE7F2"/>
            </a:gs>
          </a:gsLst>
          <a:lin ang="54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8022E013-86F8-49AF-9ACA-0406C07272B2}" type="slidenum">
              <a:rPr lang="en-US">
                <a:solidFill>
                  <a:srgbClr val="000000"/>
                </a:solidFill>
              </a:rPr>
              <a:pPr>
                <a:defRPr/>
              </a:pPr>
              <a:t>76</a:t>
            </a:fld>
            <a:endParaRPr lang="en-US">
              <a:solidFill>
                <a:srgbClr val="000000"/>
              </a:solidFill>
            </a:endParaRPr>
          </a:p>
        </p:txBody>
      </p:sp>
      <p:sp>
        <p:nvSpPr>
          <p:cNvPr id="406530" name="Rectangle 2"/>
          <p:cNvSpPr>
            <a:spLocks noGrp="1" noRot="1" noChangeArrowheads="1"/>
          </p:cNvSpPr>
          <p:nvPr>
            <p:ph type="title"/>
          </p:nvPr>
        </p:nvSpPr>
        <p:spPr/>
        <p:txBody>
          <a:bodyPr/>
          <a:lstStyle/>
          <a:p>
            <a:pPr eaLnBrk="1" hangingPunct="1">
              <a:defRPr/>
            </a:pPr>
            <a:r>
              <a:rPr lang="en-US" sz="3600" smtClean="0"/>
              <a:t>Brief References to Women in MARK</a:t>
            </a:r>
          </a:p>
        </p:txBody>
      </p:sp>
      <p:sp>
        <p:nvSpPr>
          <p:cNvPr id="406531" name="Rectangle 3"/>
          <p:cNvSpPr>
            <a:spLocks noGrp="1" noRot="1" noChangeArrowheads="1"/>
          </p:cNvSpPr>
          <p:nvPr>
            <p:ph type="body" idx="1"/>
          </p:nvPr>
        </p:nvSpPr>
        <p:spPr>
          <a:xfrm>
            <a:off x="533400" y="1828800"/>
            <a:ext cx="8458200" cy="4876800"/>
          </a:xfrm>
        </p:spPr>
        <p:txBody>
          <a:bodyPr/>
          <a:lstStyle/>
          <a:p>
            <a:pPr eaLnBrk="1" hangingPunct="1"/>
            <a:r>
              <a:rPr lang="en-US" altLang="en-US" sz="2400" smtClean="0"/>
              <a:t>Mark 10:2-12 – Jesus teaches about Divorce</a:t>
            </a:r>
          </a:p>
          <a:p>
            <a:pPr lvl="1" eaLnBrk="1" hangingPunct="1"/>
            <a:r>
              <a:rPr lang="en-US" altLang="en-US" sz="2000" smtClean="0"/>
              <a:t>More extensive in Matt 19:3-12; only briefly in Luke 16:18</a:t>
            </a:r>
          </a:p>
          <a:p>
            <a:pPr eaLnBrk="1" hangingPunct="1"/>
            <a:r>
              <a:rPr lang="en-US" altLang="en-US" sz="2400" smtClean="0"/>
              <a:t>Mark 10:19 – Jesus quotes the Decalogue</a:t>
            </a:r>
          </a:p>
          <a:p>
            <a:pPr lvl="1" eaLnBrk="1" hangingPunct="1"/>
            <a:r>
              <a:rPr lang="en-US" altLang="en-US" sz="2000" smtClean="0"/>
              <a:t>“Honor your father and your </a:t>
            </a:r>
            <a:r>
              <a:rPr lang="en-US" altLang="en-US" sz="2000" b="1" smtClean="0"/>
              <a:t>mother</a:t>
            </a:r>
            <a:r>
              <a:rPr lang="en-US" altLang="en-US" sz="2000" smtClean="0"/>
              <a:t>” (also Matt 19:19; Luke 18:20)</a:t>
            </a:r>
          </a:p>
          <a:p>
            <a:pPr eaLnBrk="1" hangingPunct="1"/>
            <a:r>
              <a:rPr lang="en-US" altLang="en-US" sz="2400" smtClean="0"/>
              <a:t>Mark 10:29-30 – Jesus promises rewards for his disciples</a:t>
            </a:r>
          </a:p>
          <a:p>
            <a:pPr lvl="1" eaLnBrk="1" hangingPunct="1"/>
            <a:r>
              <a:rPr lang="en-US" altLang="en-US" sz="2000" smtClean="0"/>
              <a:t>“No one who has left house or brothers </a:t>
            </a:r>
            <a:r>
              <a:rPr lang="en-US" altLang="en-US" sz="2000" b="1" smtClean="0"/>
              <a:t>or sisters or mother</a:t>
            </a:r>
            <a:r>
              <a:rPr lang="en-US" altLang="en-US" sz="2000" smtClean="0"/>
              <a:t> or father or children or fields for my sake...” (also Matt 19:29; Luke 18:29)</a:t>
            </a:r>
          </a:p>
          <a:p>
            <a:pPr eaLnBrk="1" hangingPunct="1"/>
            <a:r>
              <a:rPr lang="en-US" altLang="en-US" sz="2400" smtClean="0"/>
              <a:t>Mark 12:18-27 – Sadducees question Jesus</a:t>
            </a:r>
          </a:p>
          <a:p>
            <a:pPr lvl="1" eaLnBrk="1" hangingPunct="1"/>
            <a:r>
              <a:rPr lang="en-US" altLang="en-US" sz="2000" b="1" smtClean="0"/>
              <a:t>Case of a woman with seven husbands</a:t>
            </a:r>
            <a:r>
              <a:rPr lang="en-US" altLang="en-US" sz="2000" smtClean="0"/>
              <a:t> (also Matt 22:23-33; Luke 20:27-40)</a:t>
            </a:r>
          </a:p>
          <a:p>
            <a:pPr eaLnBrk="1" hangingPunct="1"/>
            <a:r>
              <a:rPr lang="en-US" altLang="en-US" sz="2400" smtClean="0"/>
              <a:t>Mark 13:12 &amp; 17 – Jesus’ Apocalyptic Discourse</a:t>
            </a:r>
          </a:p>
          <a:p>
            <a:pPr lvl="1" eaLnBrk="1" hangingPunct="1"/>
            <a:r>
              <a:rPr lang="en-US" altLang="en-US" sz="2000" smtClean="0"/>
              <a:t>“Children will rise against </a:t>
            </a:r>
            <a:r>
              <a:rPr lang="en-US" altLang="en-US" sz="2000" b="1" smtClean="0"/>
              <a:t>parents</a:t>
            </a:r>
            <a:r>
              <a:rPr lang="en-US" altLang="en-US" sz="2000" smtClean="0"/>
              <a:t>…” (also Luke 21:16; earlier in Matt 10:21)</a:t>
            </a:r>
          </a:p>
          <a:p>
            <a:pPr lvl="1" eaLnBrk="1" hangingPunct="1"/>
            <a:r>
              <a:rPr lang="en-US" altLang="en-US" sz="2000" smtClean="0"/>
              <a:t>“Alas for </a:t>
            </a:r>
            <a:r>
              <a:rPr lang="en-US" altLang="en-US" sz="2000" b="1" smtClean="0"/>
              <a:t>those with child</a:t>
            </a:r>
            <a:r>
              <a:rPr lang="en-US" altLang="en-US" sz="2000" smtClean="0"/>
              <a:t> or </a:t>
            </a:r>
            <a:r>
              <a:rPr lang="en-US" altLang="en-US" sz="2000" b="1" smtClean="0"/>
              <a:t>nursing</a:t>
            </a:r>
            <a:r>
              <a:rPr lang="en-US" altLang="en-US" sz="2000" smtClean="0"/>
              <a:t> in those days” </a:t>
            </a:r>
            <a:r>
              <a:rPr lang="en-US" altLang="en-US" sz="1900" smtClean="0"/>
              <a:t>(also Matt 24:19; Luke 21:23)</a:t>
            </a:r>
          </a:p>
        </p:txBody>
      </p:sp>
    </p:spTree>
    <p:extLst>
      <p:ext uri="{BB962C8B-B14F-4D97-AF65-F5344CB8AC3E}">
        <p14:creationId xmlns:p14="http://schemas.microsoft.com/office/powerpoint/2010/main" val="406471970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653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653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653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653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653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06531">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06531">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6531">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06531">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6531">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0653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1"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sz="3600" dirty="0" smtClean="0"/>
          </a:p>
          <a:p>
            <a:r>
              <a:rPr lang="en-US" sz="3600" dirty="0" smtClean="0"/>
              <a:t>Questions? </a:t>
            </a:r>
          </a:p>
          <a:p>
            <a:pPr lvl="1"/>
            <a:r>
              <a:rPr lang="en-US" dirty="0" smtClean="0"/>
              <a:t>Please “raise your hands” (electronically)</a:t>
            </a:r>
          </a:p>
          <a:p>
            <a:pPr lvl="1"/>
            <a:r>
              <a:rPr lang="en-US" dirty="0" smtClean="0"/>
              <a:t>Or open your microphone and ask…</a:t>
            </a:r>
          </a:p>
          <a:p>
            <a:pPr lvl="1"/>
            <a:endParaRPr lang="en-US" dirty="0" smtClean="0"/>
          </a:p>
          <a:p>
            <a:pPr lvl="1"/>
            <a:endParaRPr lang="en-US" dirty="0" smtClean="0"/>
          </a:p>
          <a:p>
            <a:r>
              <a:rPr lang="en-US" sz="3600" dirty="0" smtClean="0"/>
              <a:t>Break</a:t>
            </a:r>
          </a:p>
          <a:p>
            <a:pPr lvl="1"/>
            <a:r>
              <a:rPr lang="en-US" dirty="0" smtClean="0"/>
              <a:t>We will continue in 10 minutes.</a:t>
            </a:r>
            <a:endParaRPr lang="en-US" dirty="0"/>
          </a:p>
        </p:txBody>
      </p:sp>
      <p:sp>
        <p:nvSpPr>
          <p:cNvPr id="2" name="Title 1"/>
          <p:cNvSpPr>
            <a:spLocks noGrp="1"/>
          </p:cNvSpPr>
          <p:nvPr>
            <p:ph type="title"/>
          </p:nvPr>
        </p:nvSpPr>
        <p:spPr/>
        <p:txBody>
          <a:bodyPr/>
          <a:lstStyle/>
          <a:p>
            <a:r>
              <a:rPr lang="en-US" smtClean="0"/>
              <a:t>Questions  &amp;  Break</a:t>
            </a:r>
            <a:endParaRPr lang="en-US" dirty="0"/>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3810000"/>
            <a:ext cx="1900070"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660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4648200"/>
            <a:ext cx="6354536" cy="1600200"/>
          </a:xfrm>
        </p:spPr>
        <p:txBody>
          <a:bodyPr/>
          <a:lstStyle/>
          <a:p>
            <a:r>
              <a:rPr lang="en-US" sz="2800" b="1" dirty="0" smtClean="0">
                <a:solidFill>
                  <a:schemeClr val="bg2">
                    <a:lumMod val="50000"/>
                  </a:schemeClr>
                </a:solidFill>
              </a:rPr>
              <a:t>Fr. Felix Just, S.J., Ph.D.</a:t>
            </a:r>
          </a:p>
          <a:p>
            <a:r>
              <a:rPr lang="en-US" sz="2000" b="1" i="1" dirty="0" smtClean="0">
                <a:solidFill>
                  <a:schemeClr val="bg2">
                    <a:lumMod val="50000"/>
                  </a:schemeClr>
                </a:solidFill>
              </a:rPr>
              <a:t>Living Word Catholic Biblical Ministries</a:t>
            </a:r>
            <a:endParaRPr lang="en-US" sz="2800" b="1" i="1" dirty="0" smtClean="0">
              <a:solidFill>
                <a:schemeClr val="bg2">
                  <a:lumMod val="50000"/>
                </a:schemeClr>
              </a:solidFill>
            </a:endParaRPr>
          </a:p>
          <a:p>
            <a:r>
              <a:rPr lang="en-US" sz="2400" u="sng" dirty="0" smtClean="0">
                <a:solidFill>
                  <a:schemeClr val="tx1"/>
                </a:solidFill>
              </a:rPr>
              <a:t>http://catholic-resources.org</a:t>
            </a:r>
            <a:r>
              <a:rPr lang="en-US" sz="2400" dirty="0" smtClean="0">
                <a:solidFill>
                  <a:schemeClr val="bg2">
                    <a:lumMod val="50000"/>
                  </a:schemeClr>
                </a:solidFill>
              </a:rPr>
              <a:t> </a:t>
            </a:r>
            <a:endParaRPr lang="en-US" sz="2400" dirty="0">
              <a:solidFill>
                <a:schemeClr val="bg2">
                  <a:lumMod val="50000"/>
                </a:schemeClr>
              </a:solidFill>
            </a:endParaRPr>
          </a:p>
        </p:txBody>
      </p:sp>
      <p:sp>
        <p:nvSpPr>
          <p:cNvPr id="2" name="Title 1"/>
          <p:cNvSpPr>
            <a:spLocks noGrp="1"/>
          </p:cNvSpPr>
          <p:nvPr>
            <p:ph type="ctrTitle"/>
          </p:nvPr>
        </p:nvSpPr>
        <p:spPr>
          <a:xfrm>
            <a:off x="381000" y="304800"/>
            <a:ext cx="8305800" cy="3048000"/>
          </a:xfrm>
        </p:spPr>
        <p:txBody>
          <a:bodyPr/>
          <a:lstStyle/>
          <a:p>
            <a:r>
              <a:rPr lang="en-US" sz="1800" b="1" spc="100" dirty="0" smtClean="0">
                <a:solidFill>
                  <a:schemeClr val="tx1"/>
                </a:solidFill>
                <a:effectLst>
                  <a:outerShdw blurRad="38100" dist="38100" dir="2700000" algn="tl">
                    <a:srgbClr val="000000">
                      <a:alpha val="43137"/>
                    </a:srgbClr>
                  </a:outerShdw>
                </a:effectLst>
                <a:ea typeface="+mn-ea"/>
              </a:rPr>
              <a:t>Mount Saint Mary’s University “Ecclesia” Program Presents:</a:t>
            </a:r>
            <a:r>
              <a:rPr lang="en-US" sz="2000" b="1" spc="100" dirty="0" smtClean="0">
                <a:solidFill>
                  <a:schemeClr val="tx1"/>
                </a:solidFill>
                <a:effectLst>
                  <a:outerShdw blurRad="38100" dist="38100" dir="2700000" algn="tl">
                    <a:srgbClr val="000000">
                      <a:alpha val="43137"/>
                    </a:srgbClr>
                  </a:outerShdw>
                </a:effectLst>
                <a:ea typeface="+mn-ea"/>
              </a:rPr>
              <a:t/>
            </a:r>
            <a:br>
              <a:rPr lang="en-US" sz="2000" b="1" spc="100" dirty="0" smtClean="0">
                <a:solidFill>
                  <a:schemeClr val="tx1"/>
                </a:solidFill>
                <a:effectLst>
                  <a:outerShdw blurRad="38100" dist="38100" dir="2700000" algn="tl">
                    <a:srgbClr val="000000">
                      <a:alpha val="43137"/>
                    </a:srgbClr>
                  </a:outerShdw>
                </a:effectLst>
                <a:ea typeface="+mn-ea"/>
              </a:rPr>
            </a:br>
            <a:r>
              <a:rPr lang="en-US" sz="2600" b="1" i="1" spc="100" dirty="0" smtClean="0">
                <a:solidFill>
                  <a:schemeClr val="bg2">
                    <a:lumMod val="50000"/>
                  </a:schemeClr>
                </a:solidFill>
                <a:effectLst>
                  <a:outerShdw blurRad="38100" dist="38100" dir="2700000" algn="tl">
                    <a:srgbClr val="000000">
                      <a:alpha val="43137"/>
                    </a:srgbClr>
                  </a:outerShdw>
                </a:effectLst>
                <a:ea typeface="+mn-ea"/>
              </a:rPr>
              <a:t>Living </a:t>
            </a:r>
            <a:r>
              <a:rPr lang="en-US" sz="2600" b="1" i="1" spc="100" dirty="0">
                <a:solidFill>
                  <a:schemeClr val="bg2">
                    <a:lumMod val="50000"/>
                  </a:schemeClr>
                </a:solidFill>
                <a:effectLst>
                  <a:outerShdw blurRad="38100" dist="38100" dir="2700000" algn="tl">
                    <a:srgbClr val="000000">
                      <a:alpha val="43137"/>
                    </a:srgbClr>
                  </a:outerShdw>
                </a:effectLst>
                <a:ea typeface="+mn-ea"/>
              </a:rPr>
              <a:t>Word: Scriptures of the 2021 Liturgical Year</a:t>
            </a:r>
            <a:r>
              <a:rPr lang="en-US" sz="2800" b="1" i="1" spc="100" dirty="0">
                <a:solidFill>
                  <a:schemeClr val="bg2">
                    <a:lumMod val="50000"/>
                  </a:schemeClr>
                </a:solidFill>
                <a:effectLst>
                  <a:outerShdw blurRad="38100" dist="38100" dir="2700000" algn="tl">
                    <a:srgbClr val="000000">
                      <a:alpha val="43137"/>
                    </a:srgbClr>
                  </a:outerShdw>
                </a:effectLst>
                <a:ea typeface="+mn-ea"/>
              </a:rPr>
              <a:t/>
            </a:r>
            <a:br>
              <a:rPr lang="en-US" sz="2800" b="1" i="1" spc="100" dirty="0">
                <a:solidFill>
                  <a:schemeClr val="bg2">
                    <a:lumMod val="50000"/>
                  </a:schemeClr>
                </a:solidFill>
                <a:effectLst>
                  <a:outerShdw blurRad="38100" dist="38100" dir="2700000" algn="tl">
                    <a:srgbClr val="000000">
                      <a:alpha val="43137"/>
                    </a:srgbClr>
                  </a:outerShdw>
                </a:effectLst>
                <a:ea typeface="+mn-ea"/>
              </a:rPr>
            </a:br>
            <a:r>
              <a:rPr lang="en-US" sz="4000" b="1" spc="100" dirty="0">
                <a:solidFill>
                  <a:schemeClr val="bg2">
                    <a:lumMod val="50000"/>
                  </a:schemeClr>
                </a:solidFill>
                <a:effectLst>
                  <a:outerShdw blurRad="38100" dist="38100" dir="2700000" algn="tl">
                    <a:srgbClr val="000000">
                      <a:alpha val="43137"/>
                    </a:srgbClr>
                  </a:outerShdw>
                </a:effectLst>
                <a:ea typeface="+mn-ea"/>
              </a:rPr>
              <a:t/>
            </a:r>
            <a:br>
              <a:rPr lang="en-US" sz="4000" b="1" spc="100" dirty="0">
                <a:solidFill>
                  <a:schemeClr val="bg2">
                    <a:lumMod val="50000"/>
                  </a:schemeClr>
                </a:solidFill>
                <a:effectLst>
                  <a:outerShdw blurRad="38100" dist="38100" dir="2700000" algn="tl">
                    <a:srgbClr val="000000">
                      <a:alpha val="43137"/>
                    </a:srgbClr>
                  </a:outerShdw>
                </a:effectLst>
                <a:ea typeface="+mn-ea"/>
              </a:rPr>
            </a:br>
            <a:r>
              <a:rPr lang="en-US" sz="4400" b="1" dirty="0">
                <a:solidFill>
                  <a:schemeClr val="tx1"/>
                </a:solidFill>
                <a:effectLst>
                  <a:outerShdw blurRad="38100" dist="38100" dir="2700000" algn="tl">
                    <a:srgbClr val="000000">
                      <a:alpha val="43137"/>
                    </a:srgbClr>
                  </a:outerShdw>
                </a:effectLst>
              </a:rPr>
              <a:t>Lectionary </a:t>
            </a:r>
            <a:r>
              <a:rPr lang="en-US" sz="4400" b="1" dirty="0" smtClean="0">
                <a:solidFill>
                  <a:schemeClr val="tx1"/>
                </a:solidFill>
                <a:effectLst>
                  <a:outerShdw blurRad="38100" dist="38100" dir="2700000" algn="tl">
                    <a:srgbClr val="000000">
                      <a:alpha val="43137"/>
                    </a:srgbClr>
                  </a:outerShdw>
                </a:effectLst>
              </a:rPr>
              <a:t>Readings from the </a:t>
            </a:r>
            <a:br>
              <a:rPr lang="en-US" sz="4400" b="1" dirty="0" smtClean="0">
                <a:solidFill>
                  <a:schemeClr val="tx1"/>
                </a:solidFill>
                <a:effectLst>
                  <a:outerShdw blurRad="38100" dist="38100" dir="2700000" algn="tl">
                    <a:srgbClr val="000000">
                      <a:alpha val="43137"/>
                    </a:srgbClr>
                  </a:outerShdw>
                </a:effectLst>
              </a:rPr>
            </a:br>
            <a:r>
              <a:rPr lang="en-US" sz="5400" b="1" dirty="0" smtClean="0">
                <a:solidFill>
                  <a:schemeClr val="tx1"/>
                </a:solidFill>
                <a:effectLst>
                  <a:outerShdw blurRad="38100" dist="38100" dir="2700000" algn="tl">
                    <a:srgbClr val="000000">
                      <a:alpha val="43137"/>
                    </a:srgbClr>
                  </a:outerShdw>
                </a:effectLst>
              </a:rPr>
              <a:t>Gospel </a:t>
            </a:r>
            <a:r>
              <a:rPr lang="en-US" b="1" dirty="0" smtClean="0">
                <a:solidFill>
                  <a:schemeClr val="tx1"/>
                </a:solidFill>
                <a:effectLst>
                  <a:outerShdw blurRad="38100" dist="38100" dir="2700000" algn="tl">
                    <a:srgbClr val="000000">
                      <a:alpha val="43137"/>
                    </a:srgbClr>
                  </a:outerShdw>
                </a:effectLst>
              </a:rPr>
              <a:t>according to </a:t>
            </a:r>
            <a:r>
              <a:rPr lang="en-US" sz="5400" b="1" dirty="0" smtClean="0">
                <a:solidFill>
                  <a:schemeClr val="tx1"/>
                </a:solidFill>
                <a:effectLst>
                  <a:outerShdw blurRad="38100" dist="38100" dir="2700000" algn="tl">
                    <a:srgbClr val="000000">
                      <a:alpha val="43137"/>
                    </a:srgbClr>
                  </a:outerShdw>
                </a:effectLst>
              </a:rPr>
              <a:t>MARK</a:t>
            </a:r>
            <a:endParaRPr lang="en-US" sz="4400" dirty="0">
              <a:solidFill>
                <a:schemeClr val="bg2">
                  <a:lumMod val="50000"/>
                </a:schemeClr>
              </a:solidFill>
              <a:effectLst/>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9336" y="3657599"/>
            <a:ext cx="2484664" cy="3192585"/>
          </a:xfrm>
          <a:prstGeom prst="rect">
            <a:avLst/>
          </a:prstGeom>
        </p:spPr>
      </p:pic>
    </p:spTree>
    <p:extLst>
      <p:ext uri="{BB962C8B-B14F-4D97-AF65-F5344CB8AC3E}">
        <p14:creationId xmlns:p14="http://schemas.microsoft.com/office/powerpoint/2010/main" val="91555246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rtlCol="0">
            <a:normAutofit fontScale="77500" lnSpcReduction="20000"/>
          </a:bodyPr>
          <a:lstStyle/>
          <a:p>
            <a:pPr marL="182880" indent="-182880" eaLnBrk="1" fontAlgn="auto" hangingPunct="1">
              <a:lnSpc>
                <a:spcPct val="110000"/>
              </a:lnSpc>
              <a:spcAft>
                <a:spcPts val="0"/>
              </a:spcAft>
              <a:buFont typeface="Arial" pitchFamily="34" charset="0"/>
              <a:buChar char="•"/>
              <a:defRPr/>
            </a:pPr>
            <a:r>
              <a:rPr lang="en-US" i="1" dirty="0"/>
              <a:t>Introduction</a:t>
            </a:r>
            <a:r>
              <a:rPr lang="en-US" dirty="0"/>
              <a:t>:  John the Baptist &amp; Jesus  (1:1-15</a:t>
            </a:r>
            <a:r>
              <a:rPr lang="en-US" dirty="0" smtClean="0"/>
              <a:t>)</a:t>
            </a:r>
            <a:br>
              <a:rPr lang="en-US" dirty="0" smtClean="0"/>
            </a:br>
            <a:r>
              <a:rPr lang="en-US" sz="2900" dirty="0" smtClean="0"/>
              <a:t>- </a:t>
            </a:r>
            <a:r>
              <a:rPr lang="en-US" sz="2900" dirty="0"/>
              <a:t>incl. the theme of Jesus' preaching (v. 15</a:t>
            </a:r>
            <a:r>
              <a:rPr lang="en-US" sz="2900" dirty="0" smtClean="0"/>
              <a:t>)</a:t>
            </a:r>
          </a:p>
          <a:p>
            <a:pPr marL="182880" indent="-182880" eaLnBrk="1" fontAlgn="auto" hangingPunct="1">
              <a:lnSpc>
                <a:spcPct val="110000"/>
              </a:lnSpc>
              <a:spcAft>
                <a:spcPts val="0"/>
              </a:spcAft>
              <a:buFont typeface="Arial" pitchFamily="34" charset="0"/>
              <a:buChar char="•"/>
              <a:defRPr/>
            </a:pPr>
            <a:r>
              <a:rPr lang="en-US" dirty="0" smtClean="0"/>
              <a:t> </a:t>
            </a:r>
            <a:r>
              <a:rPr lang="en-US" dirty="0"/>
              <a:t> </a:t>
            </a:r>
            <a:r>
              <a:rPr lang="en-US" b="1" dirty="0"/>
              <a:t>Early Ministry</a:t>
            </a:r>
            <a:r>
              <a:rPr lang="en-US" dirty="0"/>
              <a:t>:  Jesus heals, </a:t>
            </a:r>
            <a:r>
              <a:rPr lang="en-US" dirty="0" smtClean="0"/>
              <a:t>preaches, teaches,</a:t>
            </a:r>
            <a:br>
              <a:rPr lang="en-US" dirty="0" smtClean="0"/>
            </a:br>
            <a:r>
              <a:rPr lang="en-US" dirty="0" smtClean="0"/>
              <a:t>  in </a:t>
            </a:r>
            <a:r>
              <a:rPr lang="en-US" dirty="0"/>
              <a:t>Galilee and beyond  (1:16 – 6:6</a:t>
            </a:r>
            <a:r>
              <a:rPr lang="en-US" dirty="0" smtClean="0"/>
              <a:t>)</a:t>
            </a:r>
          </a:p>
          <a:p>
            <a:pPr marL="182880" indent="-182880" eaLnBrk="1" fontAlgn="auto" hangingPunct="1">
              <a:lnSpc>
                <a:spcPct val="110000"/>
              </a:lnSpc>
              <a:spcAft>
                <a:spcPts val="0"/>
              </a:spcAft>
              <a:buFont typeface="Arial" pitchFamily="34" charset="0"/>
              <a:buChar char="•"/>
              <a:defRPr/>
            </a:pPr>
            <a:r>
              <a:rPr lang="en-US" dirty="0"/>
              <a:t> </a:t>
            </a:r>
            <a:r>
              <a:rPr lang="en-US" dirty="0" smtClean="0"/>
              <a:t>  </a:t>
            </a:r>
            <a:r>
              <a:rPr lang="en-US" dirty="0"/>
              <a:t> Expanded Ministry:  Jesus continues preaching, healing</a:t>
            </a:r>
            <a:r>
              <a:rPr lang="en-US" dirty="0" smtClean="0"/>
              <a:t>,</a:t>
            </a:r>
            <a:br>
              <a:rPr lang="en-US" dirty="0" smtClean="0"/>
            </a:br>
            <a:r>
              <a:rPr lang="en-US" dirty="0" smtClean="0"/>
              <a:t>    </a:t>
            </a:r>
            <a:r>
              <a:rPr lang="en-US" dirty="0"/>
              <a:t>and encountering opposition  (6:7 – 8:21</a:t>
            </a:r>
            <a:r>
              <a:rPr lang="en-US" dirty="0" smtClean="0"/>
              <a:t>)</a:t>
            </a:r>
          </a:p>
          <a:p>
            <a:pPr marL="182880" indent="-182880" eaLnBrk="1" fontAlgn="auto" hangingPunct="1">
              <a:lnSpc>
                <a:spcPct val="110000"/>
              </a:lnSpc>
              <a:spcAft>
                <a:spcPts val="0"/>
              </a:spcAft>
              <a:buFont typeface="Arial" pitchFamily="34" charset="0"/>
              <a:buChar char="•"/>
              <a:defRPr/>
            </a:pPr>
            <a:r>
              <a:rPr lang="en-US" dirty="0" smtClean="0"/>
              <a:t> </a:t>
            </a:r>
            <a:r>
              <a:rPr lang="en-US" dirty="0"/>
              <a:t>  </a:t>
            </a:r>
            <a:r>
              <a:rPr lang="en-US" dirty="0" smtClean="0"/>
              <a:t>   </a:t>
            </a:r>
            <a:r>
              <a:rPr lang="en-US" b="1" dirty="0" smtClean="0"/>
              <a:t>Central </a:t>
            </a:r>
            <a:r>
              <a:rPr lang="en-US" b="1" dirty="0"/>
              <a:t>Section</a:t>
            </a:r>
            <a:r>
              <a:rPr lang="en-US" dirty="0"/>
              <a:t>:  Jesus </a:t>
            </a:r>
            <a:r>
              <a:rPr lang="en-US" dirty="0" smtClean="0"/>
              <a:t>&amp; disciples </a:t>
            </a:r>
            <a:r>
              <a:rPr lang="en-US" b="1" dirty="0" smtClean="0"/>
              <a:t>"</a:t>
            </a:r>
            <a:r>
              <a:rPr lang="en-US" b="1" dirty="0"/>
              <a:t>On the Way" </a:t>
            </a:r>
            <a:r>
              <a:rPr lang="en-US" b="1" dirty="0" smtClean="0"/>
              <a:t>to</a:t>
            </a:r>
            <a:br>
              <a:rPr lang="en-US" b="1" dirty="0" smtClean="0"/>
            </a:br>
            <a:r>
              <a:rPr lang="en-US" b="1" dirty="0" smtClean="0"/>
              <a:t>      </a:t>
            </a:r>
            <a:r>
              <a:rPr lang="en-US" b="1" dirty="0"/>
              <a:t>Jerusalem  </a:t>
            </a:r>
            <a:r>
              <a:rPr lang="en-US" dirty="0"/>
              <a:t>(</a:t>
            </a:r>
            <a:r>
              <a:rPr lang="en-US" b="1" dirty="0"/>
              <a:t>8:22 – </a:t>
            </a:r>
            <a:r>
              <a:rPr lang="en-US" b="1" dirty="0" smtClean="0"/>
              <a:t>10:52</a:t>
            </a:r>
            <a:r>
              <a:rPr lang="en-US" dirty="0" smtClean="0"/>
              <a:t>; incl</a:t>
            </a:r>
            <a:r>
              <a:rPr lang="en-US" dirty="0"/>
              <a:t>. </a:t>
            </a:r>
            <a:r>
              <a:rPr lang="en-US" i="1" dirty="0" smtClean="0"/>
              <a:t>passion predictions</a:t>
            </a:r>
            <a:r>
              <a:rPr lang="en-US" dirty="0" smtClean="0"/>
              <a:t>)</a:t>
            </a:r>
          </a:p>
          <a:p>
            <a:pPr marL="182880" indent="-182880" eaLnBrk="1" fontAlgn="auto" hangingPunct="1">
              <a:lnSpc>
                <a:spcPct val="110000"/>
              </a:lnSpc>
              <a:spcAft>
                <a:spcPts val="0"/>
              </a:spcAft>
              <a:buFont typeface="Arial" pitchFamily="34" charset="0"/>
              <a:buChar char="•"/>
              <a:defRPr/>
            </a:pPr>
            <a:r>
              <a:rPr lang="en-US" dirty="0"/>
              <a:t>  </a:t>
            </a:r>
            <a:r>
              <a:rPr lang="en-US" dirty="0" smtClean="0"/>
              <a:t>  Final </a:t>
            </a:r>
            <a:r>
              <a:rPr lang="en-US" dirty="0"/>
              <a:t>Ministry:  Jesus confronts </a:t>
            </a:r>
            <a:r>
              <a:rPr lang="en-US" dirty="0" smtClean="0"/>
              <a:t>authorities </a:t>
            </a:r>
            <a:r>
              <a:rPr lang="en-US" dirty="0"/>
              <a:t>in Jerusalem</a:t>
            </a:r>
            <a:r>
              <a:rPr lang="en-US" dirty="0" smtClean="0"/>
              <a:t>;</a:t>
            </a:r>
            <a:br>
              <a:rPr lang="en-US" dirty="0" smtClean="0"/>
            </a:br>
            <a:r>
              <a:rPr lang="en-US" dirty="0" smtClean="0"/>
              <a:t>    </a:t>
            </a:r>
            <a:r>
              <a:rPr lang="en-US" dirty="0"/>
              <a:t>apocalyptic discourse  (11:1 – 13:37</a:t>
            </a:r>
            <a:r>
              <a:rPr lang="en-US" dirty="0" smtClean="0"/>
              <a:t>)</a:t>
            </a:r>
          </a:p>
          <a:p>
            <a:pPr marL="182880" indent="-182880" eaLnBrk="1" fontAlgn="auto" hangingPunct="1">
              <a:lnSpc>
                <a:spcPct val="110000"/>
              </a:lnSpc>
              <a:spcAft>
                <a:spcPts val="0"/>
              </a:spcAft>
              <a:buFont typeface="Arial" pitchFamily="34" charset="0"/>
              <a:buChar char="•"/>
              <a:defRPr/>
            </a:pPr>
            <a:r>
              <a:rPr lang="en-US" dirty="0"/>
              <a:t>  </a:t>
            </a:r>
            <a:r>
              <a:rPr lang="en-US" b="1" dirty="0" smtClean="0"/>
              <a:t>Passion </a:t>
            </a:r>
            <a:r>
              <a:rPr lang="en-US" b="1" dirty="0"/>
              <a:t>Narrative</a:t>
            </a:r>
            <a:r>
              <a:rPr lang="en-US" dirty="0"/>
              <a:t>:  Jesus' Last Supper, arrest, trials</a:t>
            </a:r>
            <a:r>
              <a:rPr lang="en-US" dirty="0" smtClean="0"/>
              <a:t>,</a:t>
            </a:r>
            <a:br>
              <a:rPr lang="en-US" dirty="0" smtClean="0"/>
            </a:br>
            <a:r>
              <a:rPr lang="en-US" dirty="0" smtClean="0"/>
              <a:t>  </a:t>
            </a:r>
            <a:r>
              <a:rPr lang="en-US" dirty="0"/>
              <a:t>crucifixion, death, burial  (14:1 – 15:47</a:t>
            </a:r>
            <a:r>
              <a:rPr lang="en-US" dirty="0" smtClean="0"/>
              <a:t>)</a:t>
            </a:r>
          </a:p>
          <a:p>
            <a:pPr marL="182880" indent="-182880" eaLnBrk="1" fontAlgn="auto" hangingPunct="1">
              <a:lnSpc>
                <a:spcPct val="110000"/>
              </a:lnSpc>
              <a:spcAft>
                <a:spcPts val="0"/>
              </a:spcAft>
              <a:buFont typeface="Arial" pitchFamily="34" charset="0"/>
              <a:buChar char="•"/>
              <a:defRPr/>
            </a:pPr>
            <a:r>
              <a:rPr lang="en-US" i="1" dirty="0" smtClean="0"/>
              <a:t>Conclusion</a:t>
            </a:r>
            <a:r>
              <a:rPr lang="en-US" dirty="0"/>
              <a:t>:  </a:t>
            </a:r>
            <a:r>
              <a:rPr lang="en-US" dirty="0" smtClean="0"/>
              <a:t>women </a:t>
            </a:r>
            <a:r>
              <a:rPr lang="en-US" dirty="0"/>
              <a:t>find Jesus' tomb empty  (16:1-8</a:t>
            </a:r>
            <a:r>
              <a:rPr lang="en-US" dirty="0" smtClean="0"/>
              <a:t>)</a:t>
            </a:r>
            <a:br>
              <a:rPr lang="en-US" dirty="0" smtClean="0"/>
            </a:br>
            <a:r>
              <a:rPr lang="en-US" sz="2900" dirty="0" smtClean="0"/>
              <a:t>- </a:t>
            </a:r>
            <a:r>
              <a:rPr lang="en-US" sz="2900" dirty="0"/>
              <a:t>vv. 9-20 are not original, but added </a:t>
            </a:r>
            <a:r>
              <a:rPr lang="en-US" sz="2900" dirty="0" smtClean="0"/>
              <a:t>later</a:t>
            </a:r>
            <a:endParaRPr lang="en-US" sz="3400" dirty="0"/>
          </a:p>
        </p:txBody>
      </p:sp>
      <p:sp>
        <p:nvSpPr>
          <p:cNvPr id="3" name="Title 2"/>
          <p:cNvSpPr>
            <a:spLocks noGrp="1"/>
          </p:cNvSpPr>
          <p:nvPr>
            <p:ph type="title"/>
          </p:nvPr>
        </p:nvSpPr>
        <p:spPr/>
        <p:txBody>
          <a:bodyPr/>
          <a:lstStyle/>
          <a:p>
            <a:pPr eaLnBrk="1" fontAlgn="auto" hangingPunct="1">
              <a:spcAft>
                <a:spcPts val="0"/>
              </a:spcAft>
              <a:defRPr/>
            </a:pPr>
            <a:r>
              <a:rPr lang="en-US" b="1" dirty="0" smtClean="0"/>
              <a:t>Mark: Structure / Outline</a:t>
            </a:r>
            <a:endParaRPr lang="en-US" dirty="0"/>
          </a:p>
        </p:txBody>
      </p:sp>
    </p:spTree>
    <p:extLst>
      <p:ext uri="{BB962C8B-B14F-4D97-AF65-F5344CB8AC3E}">
        <p14:creationId xmlns:p14="http://schemas.microsoft.com/office/powerpoint/2010/main" val="370693554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1"/>
          <p:cNvSpPr>
            <a:spLocks noGrp="1"/>
          </p:cNvSpPr>
          <p:nvPr>
            <p:ph idx="1"/>
          </p:nvPr>
        </p:nvSpPr>
        <p:spPr>
          <a:xfrm>
            <a:off x="228600" y="1752600"/>
            <a:ext cx="8763000" cy="5029200"/>
          </a:xfrm>
        </p:spPr>
        <p:txBody>
          <a:bodyPr/>
          <a:lstStyle/>
          <a:p>
            <a:pPr eaLnBrk="1" hangingPunct="1">
              <a:spcBef>
                <a:spcPts val="1800"/>
              </a:spcBef>
            </a:pPr>
            <a:r>
              <a:rPr lang="en-US" altLang="en-US" sz="3200" dirty="0" smtClean="0">
                <a:latin typeface="Arial Narrow" pitchFamily="34" charset="0"/>
                <a:hlinkClick r:id="rId2"/>
              </a:rPr>
              <a:t>http://catholic-resources.org/Bible/Mark-Outlines.htm</a:t>
            </a:r>
            <a:endParaRPr lang="en-US" altLang="en-US" sz="3200" dirty="0" smtClean="0">
              <a:latin typeface="Arial Narrow" pitchFamily="34" charset="0"/>
            </a:endParaRPr>
          </a:p>
          <a:p>
            <a:pPr eaLnBrk="1" hangingPunct="1">
              <a:spcBef>
                <a:spcPts val="1800"/>
              </a:spcBef>
            </a:pPr>
            <a:r>
              <a:rPr lang="en-US" altLang="en-US" dirty="0" smtClean="0">
                <a:latin typeface="Arial Narrow" pitchFamily="34" charset="0"/>
              </a:rPr>
              <a:t>Close look at Mark 1:1-45</a:t>
            </a:r>
          </a:p>
          <a:p>
            <a:pPr eaLnBrk="1" hangingPunct="1">
              <a:spcBef>
                <a:spcPts val="1800"/>
              </a:spcBef>
            </a:pPr>
            <a:r>
              <a:rPr lang="en-US" altLang="en-US" sz="3200" dirty="0" smtClean="0">
                <a:latin typeface="Arial Narrow" pitchFamily="34" charset="0"/>
              </a:rPr>
              <a:t>Close look at Mark 8:22–10:52</a:t>
            </a:r>
          </a:p>
          <a:p>
            <a:pPr eaLnBrk="1" hangingPunct="1">
              <a:spcBef>
                <a:spcPts val="1800"/>
              </a:spcBef>
            </a:pPr>
            <a:r>
              <a:rPr lang="en-US" altLang="en-US" dirty="0" smtClean="0">
                <a:latin typeface="Arial Narrow" pitchFamily="34" charset="0"/>
              </a:rPr>
              <a:t>Other texts of interest to YOU?</a:t>
            </a:r>
            <a:endParaRPr lang="en-US" altLang="en-US" sz="3200" dirty="0" smtClean="0">
              <a:latin typeface="Arial Narrow" pitchFamily="34" charset="0"/>
            </a:endParaRPr>
          </a:p>
        </p:txBody>
      </p:sp>
      <p:sp>
        <p:nvSpPr>
          <p:cNvPr id="3" name="Title 2"/>
          <p:cNvSpPr>
            <a:spLocks noGrp="1"/>
          </p:cNvSpPr>
          <p:nvPr>
            <p:ph type="title"/>
          </p:nvPr>
        </p:nvSpPr>
        <p:spPr/>
        <p:txBody>
          <a:bodyPr/>
          <a:lstStyle/>
          <a:p>
            <a:pPr eaLnBrk="1" fontAlgn="auto" hangingPunct="1">
              <a:spcAft>
                <a:spcPts val="0"/>
              </a:spcAft>
              <a:defRPr/>
            </a:pPr>
            <a:r>
              <a:rPr lang="en-US" b="1" dirty="0" smtClean="0"/>
              <a:t>Mark: Section-by-Section Outlines</a:t>
            </a:r>
            <a:endParaRPr lang="en-US" b="1"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b="1" i="1" dirty="0" smtClean="0"/>
              <a:t>Evangelist's </a:t>
            </a:r>
            <a:r>
              <a:rPr lang="en-US" sz="2000" b="1" i="1" dirty="0"/>
              <a:t>Literary </a:t>
            </a:r>
            <a:r>
              <a:rPr lang="en-US" sz="2000" b="1" i="1" dirty="0" smtClean="0"/>
              <a:t>Intro</a:t>
            </a:r>
            <a:r>
              <a:rPr lang="en-US" sz="2000" dirty="0" smtClean="0"/>
              <a:t> </a:t>
            </a:r>
            <a:r>
              <a:rPr lang="en-US" sz="2000" dirty="0"/>
              <a:t>- "The beginning of the </a:t>
            </a:r>
            <a:r>
              <a:rPr lang="en-US" sz="2000" b="1" i="1" dirty="0"/>
              <a:t>good news</a:t>
            </a:r>
            <a:r>
              <a:rPr lang="en-US" sz="2000" i="1" dirty="0"/>
              <a:t> </a:t>
            </a:r>
            <a:r>
              <a:rPr lang="en-US" sz="2000" i="1" dirty="0" smtClean="0"/>
              <a:t/>
            </a:r>
            <a:br>
              <a:rPr lang="en-US" sz="2000" i="1" dirty="0" smtClean="0"/>
            </a:br>
            <a:r>
              <a:rPr lang="en-US" sz="2000" dirty="0" smtClean="0"/>
              <a:t>(</a:t>
            </a:r>
            <a:r>
              <a:rPr lang="en-US" sz="2000" dirty="0"/>
              <a:t>gospel; </a:t>
            </a:r>
            <a:r>
              <a:rPr lang="en-US" sz="2000" i="1" dirty="0" err="1"/>
              <a:t>euangelion</a:t>
            </a:r>
            <a:r>
              <a:rPr lang="en-US" sz="2000" dirty="0"/>
              <a:t>) of Jesus Christ, the Son of God." (v. </a:t>
            </a:r>
            <a:r>
              <a:rPr lang="en-US" sz="2000" b="1" dirty="0"/>
              <a:t>1</a:t>
            </a:r>
            <a:r>
              <a:rPr lang="en-US" sz="2000" dirty="0"/>
              <a:t>)</a:t>
            </a:r>
          </a:p>
          <a:p>
            <a:r>
              <a:rPr lang="en-US" sz="2000" dirty="0"/>
              <a:t>As written by </a:t>
            </a:r>
            <a:r>
              <a:rPr lang="en-US" sz="2000" dirty="0" smtClean="0"/>
              <a:t>prophet </a:t>
            </a:r>
            <a:r>
              <a:rPr lang="en-US" sz="2000" dirty="0"/>
              <a:t>Isaiah </a:t>
            </a:r>
            <a:r>
              <a:rPr lang="en-US" sz="2000" dirty="0" smtClean="0"/>
              <a:t>(&amp; Malachi</a:t>
            </a:r>
            <a:r>
              <a:rPr lang="en-US" sz="2000" dirty="0"/>
              <a:t>), </a:t>
            </a:r>
            <a:r>
              <a:rPr lang="en-US" sz="2000" dirty="0" smtClean="0"/>
              <a:t/>
            </a:r>
            <a:br>
              <a:rPr lang="en-US" sz="2000" dirty="0" smtClean="0"/>
            </a:br>
            <a:r>
              <a:rPr lang="en-US" sz="2000" dirty="0" smtClean="0"/>
              <a:t>John </a:t>
            </a:r>
            <a:r>
              <a:rPr lang="en-US" sz="2000" dirty="0"/>
              <a:t>the Baptist preaches repentance in the wilderness (vv. </a:t>
            </a:r>
            <a:r>
              <a:rPr lang="en-US" sz="2000" b="1" dirty="0"/>
              <a:t>2-6</a:t>
            </a:r>
            <a:r>
              <a:rPr lang="en-US" sz="2000" dirty="0"/>
              <a:t>) </a:t>
            </a:r>
          </a:p>
          <a:p>
            <a:r>
              <a:rPr lang="en-US" sz="2000" dirty="0"/>
              <a:t>John </a:t>
            </a:r>
            <a:r>
              <a:rPr lang="en-US" sz="2000" i="1" dirty="0"/>
              <a:t>speaks about Jesus</a:t>
            </a:r>
            <a:r>
              <a:rPr lang="en-US" sz="2000" dirty="0"/>
              <a:t> coming after him: </a:t>
            </a:r>
            <a:r>
              <a:rPr lang="en-US" sz="2000" dirty="0" smtClean="0"/>
              <a:t/>
            </a:r>
            <a:br>
              <a:rPr lang="en-US" sz="2000" dirty="0" smtClean="0"/>
            </a:br>
            <a:r>
              <a:rPr lang="en-US" sz="2000" dirty="0" smtClean="0"/>
              <a:t>"</a:t>
            </a:r>
            <a:r>
              <a:rPr lang="en-US" sz="2000" dirty="0"/>
              <a:t>I baptize with water; he will baptize with holy Spirit" (vv. </a:t>
            </a:r>
            <a:r>
              <a:rPr lang="en-US" sz="2000" b="1" dirty="0"/>
              <a:t>7-8</a:t>
            </a:r>
            <a:r>
              <a:rPr lang="en-US" sz="2000" dirty="0"/>
              <a:t>) </a:t>
            </a:r>
          </a:p>
          <a:p>
            <a:r>
              <a:rPr lang="en-US" sz="2000" dirty="0"/>
              <a:t>Jesus comes from Nazareth and is baptized by John in the Jordan river; heavens open; the Spirit descends (vv. </a:t>
            </a:r>
            <a:r>
              <a:rPr lang="en-US" sz="2000" b="1" dirty="0"/>
              <a:t>9-10</a:t>
            </a:r>
            <a:r>
              <a:rPr lang="en-US" sz="2000" dirty="0"/>
              <a:t>)</a:t>
            </a:r>
          </a:p>
          <a:p>
            <a:r>
              <a:rPr lang="en-US" sz="2000" dirty="0"/>
              <a:t>A voice from heaven </a:t>
            </a:r>
            <a:r>
              <a:rPr lang="en-US" sz="2000" i="1" dirty="0"/>
              <a:t>speaks to Jesus</a:t>
            </a:r>
            <a:r>
              <a:rPr lang="en-US" sz="2000" dirty="0"/>
              <a:t>: </a:t>
            </a:r>
            <a:r>
              <a:rPr lang="en-US" sz="2000" dirty="0" smtClean="0"/>
              <a:t/>
            </a:r>
            <a:br>
              <a:rPr lang="en-US" sz="2000" dirty="0" smtClean="0"/>
            </a:br>
            <a:r>
              <a:rPr lang="en-US" sz="2000" dirty="0" smtClean="0"/>
              <a:t>"</a:t>
            </a:r>
            <a:r>
              <a:rPr lang="en-US" sz="2000" dirty="0"/>
              <a:t>You are my beloved Son; with you I am well pleased." (v. </a:t>
            </a:r>
            <a:r>
              <a:rPr lang="en-US" sz="2000" b="1" dirty="0"/>
              <a:t>11</a:t>
            </a:r>
            <a:r>
              <a:rPr lang="en-US" sz="2000" dirty="0"/>
              <a:t>)</a:t>
            </a:r>
          </a:p>
          <a:p>
            <a:r>
              <a:rPr lang="en-US" sz="2000" dirty="0"/>
              <a:t>The Spirit drives Jesus into the wilderness, </a:t>
            </a:r>
            <a:r>
              <a:rPr lang="en-US" sz="2000" dirty="0" smtClean="0"/>
              <a:t/>
            </a:r>
            <a:br>
              <a:rPr lang="en-US" sz="2000" dirty="0" smtClean="0"/>
            </a:br>
            <a:r>
              <a:rPr lang="en-US" sz="2000" dirty="0" smtClean="0"/>
              <a:t>where </a:t>
            </a:r>
            <a:r>
              <a:rPr lang="en-US" sz="2000" dirty="0"/>
              <a:t>he remains for forty days, tested by Satan (vv. </a:t>
            </a:r>
            <a:r>
              <a:rPr lang="en-US" sz="2000" b="1" dirty="0"/>
              <a:t>12-13</a:t>
            </a:r>
            <a:r>
              <a:rPr lang="en-US" sz="2000" dirty="0"/>
              <a:t>)</a:t>
            </a:r>
          </a:p>
          <a:p>
            <a:r>
              <a:rPr lang="en-US" sz="2000" b="1" i="1" dirty="0"/>
              <a:t>Jesus' Initial Preaching</a:t>
            </a:r>
            <a:r>
              <a:rPr lang="en-US" sz="2000" dirty="0"/>
              <a:t> - "The time is fulfilled, and the kingdom of God has come near; repent, and believe in the </a:t>
            </a:r>
            <a:r>
              <a:rPr lang="en-US" sz="2000" b="1" i="1" dirty="0"/>
              <a:t>good news</a:t>
            </a:r>
            <a:r>
              <a:rPr lang="en-US" sz="2000" dirty="0"/>
              <a:t>." (vv. </a:t>
            </a:r>
            <a:r>
              <a:rPr lang="en-US" sz="2000" b="1" dirty="0"/>
              <a:t>14-15</a:t>
            </a:r>
            <a:r>
              <a:rPr lang="en-US" sz="2000" dirty="0" smtClean="0"/>
              <a:t>)</a:t>
            </a:r>
          </a:p>
          <a:p>
            <a:r>
              <a:rPr lang="en-US" sz="1800" dirty="0" smtClean="0"/>
              <a:t>[</a:t>
            </a:r>
            <a:r>
              <a:rPr lang="en-US" sz="1800" dirty="0"/>
              <a:t>The first words of Jesus in Mark's Gospel proclaim the </a:t>
            </a:r>
            <a:r>
              <a:rPr lang="en-US" sz="1800" i="1" dirty="0"/>
              <a:t>urgency </a:t>
            </a:r>
            <a:r>
              <a:rPr lang="en-US" sz="1800" dirty="0"/>
              <a:t>of his message, his </a:t>
            </a:r>
            <a:r>
              <a:rPr lang="en-US" sz="1800" i="1" dirty="0"/>
              <a:t>focus </a:t>
            </a:r>
            <a:r>
              <a:rPr lang="en-US" sz="1800" dirty="0"/>
              <a:t>on God, and the </a:t>
            </a:r>
            <a:r>
              <a:rPr lang="en-US" sz="1800" i="1" dirty="0"/>
              <a:t>response </a:t>
            </a:r>
            <a:r>
              <a:rPr lang="en-US" sz="1800" dirty="0"/>
              <a:t>expected from the listeners</a:t>
            </a:r>
            <a:r>
              <a:rPr lang="en-US" sz="1800" dirty="0" smtClean="0"/>
              <a:t>.]</a:t>
            </a:r>
            <a:endParaRPr lang="en-US" sz="2000" dirty="0"/>
          </a:p>
        </p:txBody>
      </p:sp>
      <p:sp>
        <p:nvSpPr>
          <p:cNvPr id="3" name="Title 2"/>
          <p:cNvSpPr>
            <a:spLocks noGrp="1"/>
          </p:cNvSpPr>
          <p:nvPr>
            <p:ph type="title"/>
          </p:nvPr>
        </p:nvSpPr>
        <p:spPr/>
        <p:txBody>
          <a:bodyPr/>
          <a:lstStyle/>
          <a:p>
            <a:r>
              <a:rPr lang="en-US" dirty="0" smtClean="0"/>
              <a:t>Mark 1:1-15 – Gospel Introduction</a:t>
            </a:r>
            <a:endParaRPr lang="en-US" dirty="0"/>
          </a:p>
        </p:txBody>
      </p:sp>
    </p:spTree>
    <p:extLst>
      <p:ext uri="{BB962C8B-B14F-4D97-AF65-F5344CB8AC3E}">
        <p14:creationId xmlns:p14="http://schemas.microsoft.com/office/powerpoint/2010/main" val="124205769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534400" cy="5029200"/>
          </a:xfrm>
        </p:spPr>
        <p:txBody>
          <a:bodyPr>
            <a:normAutofit/>
          </a:bodyPr>
          <a:lstStyle/>
          <a:p>
            <a:r>
              <a:rPr lang="en-US" sz="2000" dirty="0"/>
              <a:t>This is what </a:t>
            </a:r>
            <a:r>
              <a:rPr lang="en-US" sz="2000" dirty="0" smtClean="0"/>
              <a:t>[John </a:t>
            </a:r>
            <a:r>
              <a:rPr lang="en-US" sz="2000" dirty="0"/>
              <a:t>the </a:t>
            </a:r>
            <a:r>
              <a:rPr lang="en-US" sz="2000" dirty="0" smtClean="0"/>
              <a:t>Baptist] </a:t>
            </a:r>
            <a:r>
              <a:rPr lang="en-US" sz="2000" dirty="0"/>
              <a:t>proclaimed: </a:t>
            </a:r>
            <a:br>
              <a:rPr lang="en-US" sz="2000" dirty="0"/>
            </a:br>
            <a:r>
              <a:rPr lang="en-US" sz="2000" dirty="0"/>
              <a:t>“</a:t>
            </a:r>
            <a:r>
              <a:rPr lang="en-US" sz="2000" i="1" dirty="0"/>
              <a:t>One mightier than I is coming after me</a:t>
            </a:r>
            <a:r>
              <a:rPr lang="en-US" sz="2000" dirty="0"/>
              <a:t>.</a:t>
            </a:r>
            <a:br>
              <a:rPr lang="en-US" sz="2000" dirty="0"/>
            </a:br>
            <a:r>
              <a:rPr lang="en-US" sz="2000" b="1" dirty="0"/>
              <a:t>I </a:t>
            </a:r>
            <a:r>
              <a:rPr lang="en-US" sz="2000" dirty="0"/>
              <a:t>am not worthy to stoop and loosen the thongs of </a:t>
            </a:r>
            <a:r>
              <a:rPr lang="en-US" sz="2000" b="1" dirty="0"/>
              <a:t>his</a:t>
            </a:r>
            <a:r>
              <a:rPr lang="en-US" sz="2000" dirty="0"/>
              <a:t> sandals.</a:t>
            </a:r>
            <a:br>
              <a:rPr lang="en-US" sz="2000" dirty="0"/>
            </a:br>
            <a:r>
              <a:rPr lang="en-US" sz="2000" b="1" dirty="0"/>
              <a:t>I</a:t>
            </a:r>
            <a:r>
              <a:rPr lang="en-US" sz="2000" dirty="0"/>
              <a:t> </a:t>
            </a:r>
            <a:r>
              <a:rPr lang="en-US" sz="2000" strike="sngStrike" dirty="0" smtClean="0"/>
              <a:t>have</a:t>
            </a:r>
            <a:r>
              <a:rPr lang="en-US" sz="2000" dirty="0" smtClean="0"/>
              <a:t> </a:t>
            </a:r>
            <a:r>
              <a:rPr lang="en-US" sz="2000" dirty="0"/>
              <a:t>baptized you with water; </a:t>
            </a:r>
            <a:br>
              <a:rPr lang="en-US" sz="2000" dirty="0"/>
            </a:br>
            <a:r>
              <a:rPr lang="en-US" sz="2000" b="1" dirty="0"/>
              <a:t>he</a:t>
            </a:r>
            <a:r>
              <a:rPr lang="en-US" sz="2000" dirty="0"/>
              <a:t> will baptize you with </a:t>
            </a:r>
            <a:r>
              <a:rPr lang="en-US" sz="2000" strike="sngStrike" dirty="0" smtClean="0"/>
              <a:t>the</a:t>
            </a:r>
            <a:r>
              <a:rPr lang="en-US" sz="2000" dirty="0" smtClean="0"/>
              <a:t> </a:t>
            </a:r>
            <a:r>
              <a:rPr lang="en-US" sz="2000" dirty="0"/>
              <a:t>Holy Spirit</a:t>
            </a:r>
            <a:r>
              <a:rPr lang="en-US" sz="2000" dirty="0" smtClean="0"/>
              <a:t>.”</a:t>
            </a:r>
            <a:r>
              <a:rPr lang="en-US" sz="1600" dirty="0" smtClean="0"/>
              <a:t> (lit. “with holy spirit”)</a:t>
            </a:r>
            <a:endParaRPr lang="en-US" sz="2000" dirty="0"/>
          </a:p>
          <a:p>
            <a:pPr>
              <a:spcBef>
                <a:spcPts val="600"/>
              </a:spcBef>
            </a:pPr>
            <a:r>
              <a:rPr lang="en-US" sz="2000" dirty="0"/>
              <a:t>It happened in those days that Jesus came from Nazareth of Galilee </a:t>
            </a:r>
            <a:br>
              <a:rPr lang="en-US" sz="2000" dirty="0"/>
            </a:br>
            <a:r>
              <a:rPr lang="en-US" sz="2000" dirty="0"/>
              <a:t>and was baptized in the Jordan by John.</a:t>
            </a:r>
            <a:br>
              <a:rPr lang="en-US" sz="2000" dirty="0"/>
            </a:br>
            <a:r>
              <a:rPr lang="en-US" sz="1800" dirty="0" smtClean="0"/>
              <a:t>(Immediately) </a:t>
            </a:r>
            <a:r>
              <a:rPr lang="en-US" sz="2000" dirty="0" smtClean="0"/>
              <a:t>On </a:t>
            </a:r>
            <a:r>
              <a:rPr lang="en-US" sz="2000" dirty="0"/>
              <a:t>coming up out of the water </a:t>
            </a:r>
            <a:r>
              <a:rPr lang="en-US" sz="2000" dirty="0" smtClean="0"/>
              <a:t/>
            </a:r>
            <a:br>
              <a:rPr lang="en-US" sz="2000" dirty="0" smtClean="0"/>
            </a:br>
            <a:r>
              <a:rPr lang="en-US" sz="2000" b="1" dirty="0" smtClean="0"/>
              <a:t>he </a:t>
            </a:r>
            <a:r>
              <a:rPr lang="en-US" sz="2000" b="1" dirty="0"/>
              <a:t>saw </a:t>
            </a:r>
            <a:r>
              <a:rPr lang="en-US" sz="2000" dirty="0"/>
              <a:t>the heavens being torn open </a:t>
            </a:r>
            <a:br>
              <a:rPr lang="en-US" sz="2000" dirty="0"/>
            </a:br>
            <a:r>
              <a:rPr lang="en-US" sz="2000" dirty="0"/>
              <a:t>and the Spirit, like a dove, descending upon him.</a:t>
            </a:r>
            <a:br>
              <a:rPr lang="en-US" sz="2000" dirty="0"/>
            </a:br>
            <a:r>
              <a:rPr lang="en-US" sz="2000" dirty="0"/>
              <a:t>And a voice came from the heavens, </a:t>
            </a:r>
            <a:br>
              <a:rPr lang="en-US" sz="2000" dirty="0"/>
            </a:br>
            <a:r>
              <a:rPr lang="en-US" sz="2000" dirty="0"/>
              <a:t>“</a:t>
            </a:r>
            <a:r>
              <a:rPr lang="en-US" sz="2000" b="1" dirty="0"/>
              <a:t>You are </a:t>
            </a:r>
            <a:r>
              <a:rPr lang="en-US" sz="2000" dirty="0"/>
              <a:t>my beloved Son; with </a:t>
            </a:r>
            <a:r>
              <a:rPr lang="en-US" sz="2000" b="1" dirty="0"/>
              <a:t>you</a:t>
            </a:r>
            <a:r>
              <a:rPr lang="en-US" sz="2000" dirty="0"/>
              <a:t> I am well pleased</a:t>
            </a:r>
            <a:r>
              <a:rPr lang="en-US" sz="2000" dirty="0" smtClean="0"/>
              <a:t>.”</a:t>
            </a:r>
            <a:endParaRPr lang="en-US" sz="2000" dirty="0"/>
          </a:p>
        </p:txBody>
      </p:sp>
      <p:sp>
        <p:nvSpPr>
          <p:cNvPr id="3" name="Title 2"/>
          <p:cNvSpPr>
            <a:spLocks noGrp="1"/>
          </p:cNvSpPr>
          <p:nvPr>
            <p:ph type="title"/>
          </p:nvPr>
        </p:nvSpPr>
        <p:spPr/>
        <p:txBody>
          <a:bodyPr>
            <a:normAutofit/>
          </a:bodyPr>
          <a:lstStyle/>
          <a:p>
            <a:r>
              <a:rPr lang="en-US" sz="3800" dirty="0" smtClean="0"/>
              <a:t>Baptism </a:t>
            </a:r>
            <a:r>
              <a:rPr lang="en-US" sz="3600" dirty="0" smtClean="0"/>
              <a:t>of the </a:t>
            </a:r>
            <a:r>
              <a:rPr lang="en-US" sz="3800" dirty="0" smtClean="0"/>
              <a:t>Lord – Year B – Mk 1:7-11</a:t>
            </a:r>
            <a:endParaRPr lang="en-US" sz="3800" dirty="0"/>
          </a:p>
        </p:txBody>
      </p:sp>
    </p:spTree>
    <p:extLst>
      <p:ext uri="{BB962C8B-B14F-4D97-AF65-F5344CB8AC3E}">
        <p14:creationId xmlns:p14="http://schemas.microsoft.com/office/powerpoint/2010/main" val="77161199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200" b="1" dirty="0" smtClean="0"/>
              <a:t>First Vocation story </a:t>
            </a:r>
            <a:r>
              <a:rPr lang="en-US" sz="2200" dirty="0" smtClean="0"/>
              <a:t>(</a:t>
            </a:r>
            <a:r>
              <a:rPr lang="en-US" sz="2200" dirty="0"/>
              <a:t>vv. 16-20</a:t>
            </a:r>
            <a:r>
              <a:rPr lang="en-US" sz="2200" dirty="0" smtClean="0"/>
              <a:t>)</a:t>
            </a:r>
            <a:r>
              <a:rPr lang="en-US" sz="2200" b="1" dirty="0" smtClean="0"/>
              <a:t>:</a:t>
            </a:r>
            <a:endParaRPr lang="en-US" sz="2200" dirty="0"/>
          </a:p>
          <a:p>
            <a:pPr lvl="1"/>
            <a:r>
              <a:rPr lang="en-US" sz="1800" dirty="0" smtClean="0"/>
              <a:t>Jesus </a:t>
            </a:r>
            <a:r>
              <a:rPr lang="en-US" sz="1800" dirty="0"/>
              <a:t>calls four </a:t>
            </a:r>
            <a:r>
              <a:rPr lang="en-US" sz="1800" dirty="0" smtClean="0"/>
              <a:t>fishers, </a:t>
            </a:r>
            <a:r>
              <a:rPr lang="en-US" sz="1800" dirty="0"/>
              <a:t>who follow him as his </a:t>
            </a:r>
            <a:r>
              <a:rPr lang="en-US" sz="1800" dirty="0" smtClean="0"/>
              <a:t>disciples</a:t>
            </a:r>
          </a:p>
          <a:p>
            <a:r>
              <a:rPr lang="en-US" sz="2200" b="1" dirty="0" smtClean="0"/>
              <a:t>First Exorcism</a:t>
            </a:r>
            <a:r>
              <a:rPr lang="en-US" sz="2200" dirty="0"/>
              <a:t> (vv. 21-28</a:t>
            </a:r>
            <a:r>
              <a:rPr lang="en-US" sz="2200" dirty="0" smtClean="0"/>
              <a:t>)</a:t>
            </a:r>
            <a:r>
              <a:rPr lang="en-US" sz="2200" b="1" dirty="0" smtClean="0"/>
              <a:t>:</a:t>
            </a:r>
          </a:p>
          <a:p>
            <a:pPr lvl="1"/>
            <a:r>
              <a:rPr lang="en-US" sz="1800" dirty="0" smtClean="0"/>
              <a:t>Jesus exorcises an unclean spirit in Capernaum</a:t>
            </a:r>
          </a:p>
          <a:p>
            <a:r>
              <a:rPr lang="en-US" sz="2200" b="1" dirty="0" smtClean="0"/>
              <a:t>First </a:t>
            </a:r>
            <a:r>
              <a:rPr lang="en-US" sz="2200" b="1" dirty="0"/>
              <a:t>Healing </a:t>
            </a:r>
            <a:r>
              <a:rPr lang="en-US" sz="2200" b="1" dirty="0" smtClean="0"/>
              <a:t>narrative</a:t>
            </a:r>
            <a:r>
              <a:rPr lang="en-US" sz="2200" dirty="0"/>
              <a:t> (vv. 29-31</a:t>
            </a:r>
            <a:r>
              <a:rPr lang="en-US" sz="2200" dirty="0" smtClean="0"/>
              <a:t>)</a:t>
            </a:r>
            <a:r>
              <a:rPr lang="en-US" sz="2200" b="1" dirty="0" smtClean="0"/>
              <a:t>:</a:t>
            </a:r>
          </a:p>
          <a:p>
            <a:pPr lvl="1"/>
            <a:r>
              <a:rPr lang="en-US" sz="1800" dirty="0" smtClean="0"/>
              <a:t>Jesus </a:t>
            </a:r>
            <a:r>
              <a:rPr lang="en-US" sz="1800" dirty="0"/>
              <a:t>heals Simon's mother-in-law of a </a:t>
            </a:r>
            <a:r>
              <a:rPr lang="en-US" sz="1800" dirty="0" smtClean="0"/>
              <a:t>fever</a:t>
            </a:r>
            <a:endParaRPr lang="en-US" sz="1800" dirty="0"/>
          </a:p>
          <a:p>
            <a:r>
              <a:rPr lang="en-US" sz="2200" b="1" dirty="0" smtClean="0"/>
              <a:t>First </a:t>
            </a:r>
            <a:r>
              <a:rPr lang="en-US" sz="2200" b="1" dirty="0"/>
              <a:t>Healing </a:t>
            </a:r>
            <a:r>
              <a:rPr lang="en-US" sz="2200" b="1" dirty="0" smtClean="0"/>
              <a:t>summary</a:t>
            </a:r>
            <a:r>
              <a:rPr lang="en-US" sz="2200" dirty="0"/>
              <a:t> (vv. 32-34</a:t>
            </a:r>
            <a:r>
              <a:rPr lang="en-US" sz="2200" dirty="0" smtClean="0"/>
              <a:t>)</a:t>
            </a:r>
            <a:r>
              <a:rPr lang="en-US" sz="2200" b="1" dirty="0" smtClean="0"/>
              <a:t>:</a:t>
            </a:r>
          </a:p>
          <a:p>
            <a:pPr lvl="1"/>
            <a:r>
              <a:rPr lang="en-US" sz="1800" dirty="0" smtClean="0"/>
              <a:t>Jesus </a:t>
            </a:r>
            <a:r>
              <a:rPr lang="en-US" sz="1800" dirty="0"/>
              <a:t>heals many sick people and drives out many </a:t>
            </a:r>
            <a:r>
              <a:rPr lang="en-US" sz="1800" dirty="0" smtClean="0"/>
              <a:t>demons</a:t>
            </a:r>
            <a:endParaRPr lang="en-US" sz="1800" dirty="0"/>
          </a:p>
          <a:p>
            <a:r>
              <a:rPr lang="en-US" sz="2200" b="1" dirty="0" smtClean="0"/>
              <a:t>First Prayer</a:t>
            </a:r>
            <a:r>
              <a:rPr lang="en-US" sz="2200" dirty="0"/>
              <a:t> (v. 35</a:t>
            </a:r>
            <a:r>
              <a:rPr lang="en-US" sz="2200" dirty="0" smtClean="0"/>
              <a:t>)</a:t>
            </a:r>
            <a:r>
              <a:rPr lang="en-US" sz="2200" b="1" dirty="0" smtClean="0"/>
              <a:t>:</a:t>
            </a:r>
          </a:p>
          <a:p>
            <a:pPr lvl="1"/>
            <a:r>
              <a:rPr lang="en-US" sz="1800" dirty="0" smtClean="0"/>
              <a:t>Jesus </a:t>
            </a:r>
            <a:r>
              <a:rPr lang="en-US" sz="1800" dirty="0"/>
              <a:t>goes off by himself early in the morning to </a:t>
            </a:r>
            <a:r>
              <a:rPr lang="en-US" sz="1800" dirty="0" smtClean="0"/>
              <a:t>pray</a:t>
            </a:r>
            <a:endParaRPr lang="en-US" sz="1800" dirty="0"/>
          </a:p>
          <a:p>
            <a:r>
              <a:rPr lang="en-US" sz="2200" b="1" dirty="0" smtClean="0"/>
              <a:t>First Journey</a:t>
            </a:r>
            <a:r>
              <a:rPr lang="en-US" sz="2200" dirty="0"/>
              <a:t> (vv. </a:t>
            </a:r>
            <a:r>
              <a:rPr lang="en-US" sz="2200" dirty="0" smtClean="0"/>
              <a:t>36-39)</a:t>
            </a:r>
            <a:r>
              <a:rPr lang="en-US" sz="2200" b="1" dirty="0" smtClean="0"/>
              <a:t>:</a:t>
            </a:r>
          </a:p>
          <a:p>
            <a:pPr lvl="1"/>
            <a:r>
              <a:rPr lang="en-US" sz="1800" dirty="0" smtClean="0"/>
              <a:t>Jesus </a:t>
            </a:r>
            <a:r>
              <a:rPr lang="en-US" sz="1800" dirty="0"/>
              <a:t>expands his preaching beyond </a:t>
            </a:r>
            <a:r>
              <a:rPr lang="en-US" sz="1800" dirty="0" smtClean="0"/>
              <a:t>Capernaum</a:t>
            </a:r>
          </a:p>
          <a:p>
            <a:r>
              <a:rPr lang="en-US" sz="2200" b="1" dirty="0" smtClean="0"/>
              <a:t>First Restoration story</a:t>
            </a:r>
            <a:r>
              <a:rPr lang="en-US" sz="2200" dirty="0"/>
              <a:t> (vv. 40-45</a:t>
            </a:r>
            <a:r>
              <a:rPr lang="en-US" sz="2200" dirty="0" smtClean="0"/>
              <a:t>)</a:t>
            </a:r>
            <a:r>
              <a:rPr lang="en-US" sz="2200" b="1" dirty="0" smtClean="0"/>
              <a:t>:</a:t>
            </a:r>
          </a:p>
          <a:p>
            <a:pPr lvl="1"/>
            <a:r>
              <a:rPr lang="en-US" sz="1800" dirty="0" smtClean="0"/>
              <a:t>Jesus cleanses a leper, restoring him to health and to society</a:t>
            </a:r>
            <a:endParaRPr lang="en-US" sz="1800" dirty="0"/>
          </a:p>
        </p:txBody>
      </p:sp>
      <p:sp>
        <p:nvSpPr>
          <p:cNvPr id="3" name="Title 2"/>
          <p:cNvSpPr>
            <a:spLocks noGrp="1"/>
          </p:cNvSpPr>
          <p:nvPr>
            <p:ph type="title"/>
          </p:nvPr>
        </p:nvSpPr>
        <p:spPr/>
        <p:txBody>
          <a:bodyPr/>
          <a:lstStyle/>
          <a:p>
            <a:r>
              <a:rPr lang="en-US" dirty="0" smtClean="0"/>
              <a:t>Mark 1:16-45 – Intro to Jesus’ Ministry</a:t>
            </a:r>
            <a:endParaRPr lang="en-US" dirty="0"/>
          </a:p>
        </p:txBody>
      </p:sp>
    </p:spTree>
    <p:extLst>
      <p:ext uri="{BB962C8B-B14F-4D97-AF65-F5344CB8AC3E}">
        <p14:creationId xmlns:p14="http://schemas.microsoft.com/office/powerpoint/2010/main" val="416894105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19200"/>
            <a:ext cx="8763000" cy="5562600"/>
          </a:xfrm>
        </p:spPr>
        <p:txBody>
          <a:bodyPr>
            <a:normAutofit fontScale="55000" lnSpcReduction="20000"/>
          </a:bodyPr>
          <a:lstStyle/>
          <a:p>
            <a:pPr>
              <a:lnSpc>
                <a:spcPct val="110000"/>
              </a:lnSpc>
              <a:spcBef>
                <a:spcPts val="600"/>
              </a:spcBef>
            </a:pPr>
            <a:r>
              <a:rPr lang="en-US" i="1" dirty="0"/>
              <a:t>8:22-26 - </a:t>
            </a:r>
            <a:r>
              <a:rPr lang="en-US" b="1" i="1" dirty="0" smtClean="0"/>
              <a:t>Two-Stage</a:t>
            </a:r>
            <a:r>
              <a:rPr lang="en-US" i="1" dirty="0" smtClean="0"/>
              <a:t> </a:t>
            </a:r>
            <a:r>
              <a:rPr lang="en-US" i="1" dirty="0"/>
              <a:t>Restoration of Sight to a </a:t>
            </a:r>
            <a:r>
              <a:rPr lang="en-US" i="1" dirty="0">
                <a:hlinkClick r:id="rId2"/>
              </a:rPr>
              <a:t>Blind Person</a:t>
            </a:r>
            <a:r>
              <a:rPr lang="en-US" i="1" dirty="0"/>
              <a:t> at </a:t>
            </a:r>
            <a:r>
              <a:rPr lang="en-US" i="1" dirty="0" smtClean="0"/>
              <a:t>Bethsaida</a:t>
            </a:r>
            <a:endParaRPr lang="en-US" dirty="0" smtClean="0"/>
          </a:p>
          <a:p>
            <a:pPr>
              <a:lnSpc>
                <a:spcPct val="110000"/>
              </a:lnSpc>
              <a:spcBef>
                <a:spcPts val="1200"/>
              </a:spcBef>
            </a:pPr>
            <a:r>
              <a:rPr lang="en-US" dirty="0" smtClean="0"/>
              <a:t>8:27-30 </a:t>
            </a:r>
            <a:r>
              <a:rPr lang="en-US" dirty="0"/>
              <a:t>- Peter's Confession near Caesarea Philippi: "You are the </a:t>
            </a:r>
            <a:r>
              <a:rPr lang="en-US" dirty="0">
                <a:hlinkClick r:id="rId3"/>
              </a:rPr>
              <a:t>Christ</a:t>
            </a:r>
            <a:r>
              <a:rPr lang="en-US" dirty="0"/>
              <a:t>"; </a:t>
            </a:r>
            <a:r>
              <a:rPr lang="en-US" dirty="0" smtClean="0"/>
              <a:t/>
            </a:r>
            <a:br>
              <a:rPr lang="en-US" dirty="0" smtClean="0"/>
            </a:br>
            <a:r>
              <a:rPr lang="en-US" dirty="0" smtClean="0"/>
              <a:t>but </a:t>
            </a:r>
            <a:r>
              <a:rPr lang="en-US" dirty="0"/>
              <a:t>Jesus orders them "not to tell anyone about him"</a:t>
            </a:r>
          </a:p>
          <a:p>
            <a:pPr lvl="1">
              <a:lnSpc>
                <a:spcPct val="110000"/>
              </a:lnSpc>
              <a:spcBef>
                <a:spcPts val="1200"/>
              </a:spcBef>
            </a:pPr>
            <a:r>
              <a:rPr lang="en-US" sz="2900" b="1" dirty="0"/>
              <a:t>8:31 - First Passion Prediction</a:t>
            </a:r>
            <a:r>
              <a:rPr lang="en-US" sz="2900" dirty="0"/>
              <a:t> </a:t>
            </a:r>
            <a:r>
              <a:rPr lang="en-US" dirty="0"/>
              <a:t>(Son of Man must suffer, be rejected, be killed, and rise after three days)</a:t>
            </a:r>
            <a:br>
              <a:rPr lang="en-US" dirty="0"/>
            </a:br>
            <a:r>
              <a:rPr lang="en-US" dirty="0"/>
              <a:t>8:32-33 - </a:t>
            </a:r>
            <a:r>
              <a:rPr lang="en-US" b="1" i="1" dirty="0"/>
              <a:t>Peter</a:t>
            </a:r>
            <a:r>
              <a:rPr lang="en-US" i="1" dirty="0"/>
              <a:t> </a:t>
            </a:r>
            <a:r>
              <a:rPr lang="en-US" b="1" i="1" dirty="0"/>
              <a:t>misunderstands</a:t>
            </a:r>
            <a:r>
              <a:rPr lang="en-US" dirty="0"/>
              <a:t> and "rebukes" Jesus, who "rebukes" Peter in return </a:t>
            </a:r>
            <a:br>
              <a:rPr lang="en-US" dirty="0"/>
            </a:br>
            <a:r>
              <a:rPr lang="en-US" dirty="0"/>
              <a:t>8:34–9:1 - </a:t>
            </a:r>
            <a:r>
              <a:rPr lang="en-US" b="1" i="1" dirty="0"/>
              <a:t>Jesus</a:t>
            </a:r>
            <a:r>
              <a:rPr lang="en-US" i="1" dirty="0"/>
              <a:t> </a:t>
            </a:r>
            <a:r>
              <a:rPr lang="en-US" b="1" i="1" dirty="0"/>
              <a:t>teaches</a:t>
            </a:r>
            <a:r>
              <a:rPr lang="en-US" dirty="0"/>
              <a:t>: "If any want to become my followers, let them deny themselves, take up their cross and follow me. For those who want to save their life will lose it, and those who lose their life for my sake and for the sake of the gospel will save it."</a:t>
            </a:r>
          </a:p>
          <a:p>
            <a:pPr>
              <a:lnSpc>
                <a:spcPct val="110000"/>
              </a:lnSpc>
              <a:spcBef>
                <a:spcPts val="600"/>
              </a:spcBef>
            </a:pPr>
            <a:r>
              <a:rPr lang="en-US" dirty="0"/>
              <a:t>9:2-30 - Transfiguration; Coming of Elijah; Exorcism of an Epileptic Spirit</a:t>
            </a:r>
          </a:p>
          <a:p>
            <a:pPr lvl="1">
              <a:lnSpc>
                <a:spcPct val="110000"/>
              </a:lnSpc>
              <a:spcBef>
                <a:spcPts val="1200"/>
              </a:spcBef>
            </a:pPr>
            <a:r>
              <a:rPr lang="en-US" sz="2900" b="1" dirty="0"/>
              <a:t>9:31-32 - Second Passion Prediction</a:t>
            </a:r>
            <a:r>
              <a:rPr lang="en-US" sz="2900" dirty="0"/>
              <a:t> </a:t>
            </a:r>
            <a:r>
              <a:rPr lang="en-US" dirty="0"/>
              <a:t>(Son of Man will be betrayed, be killed, but rise after three days)</a:t>
            </a:r>
            <a:br>
              <a:rPr lang="en-US" dirty="0"/>
            </a:br>
            <a:r>
              <a:rPr lang="en-US" dirty="0"/>
              <a:t>9:33-34 - </a:t>
            </a:r>
            <a:r>
              <a:rPr lang="en-US" b="1" i="1" dirty="0"/>
              <a:t>All the disciples misunderstand</a:t>
            </a:r>
            <a:r>
              <a:rPr lang="en-US" dirty="0"/>
              <a:t>, arguing who among them was the greatest</a:t>
            </a:r>
            <a:br>
              <a:rPr lang="en-US" dirty="0"/>
            </a:br>
            <a:r>
              <a:rPr lang="en-US" dirty="0"/>
              <a:t>9:35-50 - </a:t>
            </a:r>
            <a:r>
              <a:rPr lang="en-US" b="1" i="1" dirty="0"/>
              <a:t>Jesus</a:t>
            </a:r>
            <a:r>
              <a:rPr lang="en-US" i="1" dirty="0"/>
              <a:t> </a:t>
            </a:r>
            <a:r>
              <a:rPr lang="en-US" b="1" i="1" dirty="0"/>
              <a:t>teaches</a:t>
            </a:r>
            <a:r>
              <a:rPr lang="en-US" dirty="0"/>
              <a:t>: "Whoever wants to be first must be last of all and servant of all."</a:t>
            </a:r>
          </a:p>
          <a:p>
            <a:pPr>
              <a:lnSpc>
                <a:spcPct val="110000"/>
              </a:lnSpc>
              <a:spcBef>
                <a:spcPts val="600"/>
              </a:spcBef>
            </a:pPr>
            <a:r>
              <a:rPr lang="en-US" dirty="0"/>
              <a:t>10:1-31 - Teaching on Divorce; Blessing of Children; the Rich Man</a:t>
            </a:r>
          </a:p>
          <a:p>
            <a:pPr lvl="1">
              <a:lnSpc>
                <a:spcPct val="110000"/>
              </a:lnSpc>
              <a:spcBef>
                <a:spcPts val="1200"/>
              </a:spcBef>
            </a:pPr>
            <a:r>
              <a:rPr lang="en-US" sz="2900" b="1" dirty="0"/>
              <a:t>10:32-34 - Third Passion Prediction</a:t>
            </a:r>
            <a:r>
              <a:rPr lang="en-US" sz="2900" dirty="0"/>
              <a:t> </a:t>
            </a:r>
            <a:r>
              <a:rPr lang="en-US" dirty="0"/>
              <a:t>(Son of Man will be handed over, condemned to death, </a:t>
            </a:r>
            <a:r>
              <a:rPr lang="en-US" dirty="0" smtClean="0"/>
              <a:t>mocked</a:t>
            </a:r>
            <a:r>
              <a:rPr lang="en-US" dirty="0"/>
              <a:t>, spat upon, scourged, put to death, but will rise after three days)</a:t>
            </a:r>
            <a:br>
              <a:rPr lang="en-US" dirty="0"/>
            </a:br>
            <a:r>
              <a:rPr lang="en-US" dirty="0"/>
              <a:t>10:35-40 - </a:t>
            </a:r>
            <a:r>
              <a:rPr lang="en-US" b="1" i="1" dirty="0"/>
              <a:t>James </a:t>
            </a:r>
            <a:r>
              <a:rPr lang="en-US" b="1" i="1" dirty="0" smtClean="0"/>
              <a:t>&amp; John </a:t>
            </a:r>
            <a:r>
              <a:rPr lang="en-US" b="1" i="1" dirty="0"/>
              <a:t>misunderstand</a:t>
            </a:r>
            <a:r>
              <a:rPr lang="en-US" dirty="0"/>
              <a:t>, asking for the seats of honor when Jesus is in "glory"</a:t>
            </a:r>
            <a:br>
              <a:rPr lang="en-US" dirty="0"/>
            </a:br>
            <a:r>
              <a:rPr lang="en-US" dirty="0"/>
              <a:t>10:41-45 - </a:t>
            </a:r>
            <a:r>
              <a:rPr lang="en-US" b="1" i="1" dirty="0"/>
              <a:t>Jesus</a:t>
            </a:r>
            <a:r>
              <a:rPr lang="en-US" i="1" dirty="0"/>
              <a:t> </a:t>
            </a:r>
            <a:r>
              <a:rPr lang="en-US" b="1" i="1" dirty="0"/>
              <a:t>teaches</a:t>
            </a:r>
            <a:r>
              <a:rPr lang="en-US" dirty="0"/>
              <a:t>: "Whoever wishes to be great among you will be your servant; whoever wishes to be first among you will be the slave of all. For the Son of Man did not come to be served but to serve and to give his life as a ransom for many."</a:t>
            </a:r>
          </a:p>
          <a:p>
            <a:pPr>
              <a:lnSpc>
                <a:spcPct val="110000"/>
              </a:lnSpc>
              <a:spcBef>
                <a:spcPts val="1200"/>
              </a:spcBef>
            </a:pPr>
            <a:r>
              <a:rPr lang="en-US" i="1" dirty="0"/>
              <a:t>10:46-52 - </a:t>
            </a:r>
            <a:r>
              <a:rPr lang="en-US" b="1" i="1" dirty="0" smtClean="0"/>
              <a:t>Immediate</a:t>
            </a:r>
            <a:r>
              <a:rPr lang="en-US" i="1" dirty="0" smtClean="0"/>
              <a:t> </a:t>
            </a:r>
            <a:r>
              <a:rPr lang="en-US" i="1" dirty="0"/>
              <a:t>Restoration of Sight to </a:t>
            </a:r>
            <a:r>
              <a:rPr lang="en-US" i="1" dirty="0">
                <a:hlinkClick r:id="rId2"/>
              </a:rPr>
              <a:t>Blind </a:t>
            </a:r>
            <a:r>
              <a:rPr lang="en-US" i="1" dirty="0" err="1">
                <a:hlinkClick r:id="rId2"/>
              </a:rPr>
              <a:t>Bartimaeus</a:t>
            </a:r>
            <a:r>
              <a:rPr lang="en-US" i="1" dirty="0"/>
              <a:t> outside of </a:t>
            </a:r>
            <a:r>
              <a:rPr lang="en-US" i="1" dirty="0" smtClean="0"/>
              <a:t>Jericho</a:t>
            </a:r>
            <a:endParaRPr lang="en-US" dirty="0"/>
          </a:p>
        </p:txBody>
      </p:sp>
      <p:sp>
        <p:nvSpPr>
          <p:cNvPr id="3" name="Title 2"/>
          <p:cNvSpPr>
            <a:spLocks noGrp="1"/>
          </p:cNvSpPr>
          <p:nvPr>
            <p:ph type="title"/>
          </p:nvPr>
        </p:nvSpPr>
        <p:spPr>
          <a:xfrm>
            <a:off x="228600" y="381000"/>
            <a:ext cx="8763000" cy="762000"/>
          </a:xfrm>
        </p:spPr>
        <p:txBody>
          <a:bodyPr/>
          <a:lstStyle/>
          <a:p>
            <a:pPr algn="ctr"/>
            <a:r>
              <a:rPr lang="en-US" dirty="0" smtClean="0"/>
              <a:t>Mark 8:22–10:52 – Central Section</a:t>
            </a:r>
            <a:endParaRPr lang="en-US" dirty="0"/>
          </a:p>
        </p:txBody>
      </p:sp>
    </p:spTree>
    <p:extLst>
      <p:ext uri="{BB962C8B-B14F-4D97-AF65-F5344CB8AC3E}">
        <p14:creationId xmlns:p14="http://schemas.microsoft.com/office/powerpoint/2010/main" val="207770978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544973766"/>
              </p:ext>
            </p:extLst>
          </p:nvPr>
        </p:nvGraphicFramePr>
        <p:xfrm>
          <a:off x="152400" y="1676396"/>
          <a:ext cx="8763000" cy="4800604"/>
        </p:xfrm>
        <a:graphic>
          <a:graphicData uri="http://schemas.openxmlformats.org/drawingml/2006/table">
            <a:tbl>
              <a:tblPr/>
              <a:tblGrid>
                <a:gridCol w="4381500"/>
                <a:gridCol w="4381500"/>
              </a:tblGrid>
              <a:tr h="348044">
                <a:tc>
                  <a:txBody>
                    <a:bodyPr/>
                    <a:lstStyle/>
                    <a:p>
                      <a:pPr algn="ctr"/>
                      <a:r>
                        <a:rPr lang="en-US" b="1" dirty="0"/>
                        <a:t>Mark 8:22-26</a:t>
                      </a:r>
                      <a:r>
                        <a:rPr lang="en-US" dirty="0"/>
                        <a:t> </a:t>
                      </a:r>
                    </a:p>
                  </a:txBody>
                  <a:tcPr marL="28575" marR="28575" marT="28575" marB="28575" anchor="ctr">
                    <a:lnL>
                      <a:noFill/>
                    </a:lnL>
                    <a:lnR>
                      <a:noFill/>
                    </a:lnR>
                    <a:lnT>
                      <a:noFill/>
                    </a:lnT>
                    <a:lnB>
                      <a:noFill/>
                    </a:lnB>
                    <a:solidFill>
                      <a:srgbClr val="CCCCCC"/>
                    </a:solidFill>
                  </a:tcPr>
                </a:tc>
                <a:tc>
                  <a:txBody>
                    <a:bodyPr/>
                    <a:lstStyle/>
                    <a:p>
                      <a:pPr algn="ctr"/>
                      <a:r>
                        <a:rPr lang="en-US" b="1" dirty="0"/>
                        <a:t>Mark 10:46-52</a:t>
                      </a:r>
                      <a:endParaRPr lang="en-US" dirty="0"/>
                    </a:p>
                  </a:txBody>
                  <a:tcPr marL="28575" marR="28575" marT="28575" marB="28575" anchor="ctr">
                    <a:lnL>
                      <a:noFill/>
                    </a:lnL>
                    <a:lnR>
                      <a:noFill/>
                    </a:lnR>
                    <a:lnT>
                      <a:noFill/>
                    </a:lnT>
                    <a:lnB>
                      <a:noFill/>
                    </a:lnB>
                    <a:solidFill>
                      <a:srgbClr val="CCCCCC"/>
                    </a:solidFill>
                  </a:tcPr>
                </a:tc>
              </a:tr>
              <a:tr h="636080">
                <a:tc>
                  <a:txBody>
                    <a:bodyPr/>
                    <a:lstStyle/>
                    <a:p>
                      <a:pPr algn="l"/>
                      <a:r>
                        <a:rPr lang="en-US" dirty="0"/>
                        <a:t>22 – Intro: Blind man at </a:t>
                      </a:r>
                      <a:r>
                        <a:rPr lang="en-US" dirty="0" smtClean="0"/>
                        <a:t>Bethsaida;</a:t>
                      </a:r>
                      <a:br>
                        <a:rPr lang="en-US" dirty="0" smtClean="0"/>
                      </a:br>
                      <a:r>
                        <a:rPr lang="en-US" dirty="0" smtClean="0"/>
                        <a:t>    </a:t>
                      </a:r>
                      <a:r>
                        <a:rPr lang="en-US" dirty="0"/>
                        <a:t>Request to touch</a:t>
                      </a:r>
                    </a:p>
                  </a:txBody>
                  <a:tcPr marT="28575" marB="28575">
                    <a:lnL>
                      <a:noFill/>
                    </a:lnL>
                    <a:lnR>
                      <a:noFill/>
                    </a:lnR>
                    <a:lnT>
                      <a:noFill/>
                    </a:lnT>
                    <a:lnB>
                      <a:noFill/>
                    </a:lnB>
                    <a:solidFill>
                      <a:srgbClr val="FFFFFF"/>
                    </a:solidFill>
                  </a:tcPr>
                </a:tc>
                <a:tc>
                  <a:txBody>
                    <a:bodyPr/>
                    <a:lstStyle/>
                    <a:p>
                      <a:pPr algn="l"/>
                      <a:r>
                        <a:rPr lang="en-US" dirty="0"/>
                        <a:t>46 – Intro: Jesus leaving Jericho, </a:t>
                      </a:r>
                      <a:r>
                        <a:rPr lang="en-US" dirty="0" smtClean="0"/>
                        <a:t/>
                      </a:r>
                      <a:br>
                        <a:rPr lang="en-US" dirty="0" smtClean="0"/>
                      </a:br>
                      <a:r>
                        <a:rPr lang="en-US" dirty="0" smtClean="0"/>
                        <a:t>    Blind </a:t>
                      </a:r>
                      <a:r>
                        <a:rPr lang="en-US" dirty="0"/>
                        <a:t>beggar </a:t>
                      </a:r>
                      <a:r>
                        <a:rPr lang="en-US" dirty="0" err="1"/>
                        <a:t>Bartimaeus</a:t>
                      </a:r>
                      <a:endParaRPr lang="en-US" dirty="0"/>
                    </a:p>
                  </a:txBody>
                  <a:tcPr marT="28575" marB="28575">
                    <a:lnL>
                      <a:noFill/>
                    </a:lnL>
                    <a:lnR>
                      <a:noFill/>
                    </a:lnR>
                    <a:lnT>
                      <a:noFill/>
                    </a:lnT>
                    <a:lnB>
                      <a:noFill/>
                    </a:lnB>
                    <a:solidFill>
                      <a:srgbClr val="FFFFFF"/>
                    </a:solidFill>
                  </a:tcPr>
                </a:tc>
              </a:tr>
              <a:tr h="636080">
                <a:tc>
                  <a:txBody>
                    <a:bodyPr/>
                    <a:lstStyle/>
                    <a:p>
                      <a:pPr algn="l"/>
                      <a:r>
                        <a:rPr lang="en-US" dirty="0"/>
                        <a:t>23 – Jesus touches the man’s eyes </a:t>
                      </a:r>
                      <a:r>
                        <a:rPr lang="en-US" dirty="0" smtClean="0"/>
                        <a:t/>
                      </a:r>
                      <a:br>
                        <a:rPr lang="en-US" dirty="0" smtClean="0"/>
                      </a:br>
                      <a:r>
                        <a:rPr lang="en-US" dirty="0" smtClean="0"/>
                        <a:t>    (</a:t>
                      </a:r>
                      <a:r>
                        <a:rPr lang="en-US" i="1" dirty="0"/>
                        <a:t>with sp</a:t>
                      </a:r>
                      <a:r>
                        <a:rPr lang="en-US" dirty="0"/>
                        <a:t>ittle)</a:t>
                      </a:r>
                    </a:p>
                  </a:txBody>
                  <a:tcPr marT="28575" marB="28575">
                    <a:lnL>
                      <a:noFill/>
                    </a:lnL>
                    <a:lnR>
                      <a:noFill/>
                    </a:lnR>
                    <a:lnT>
                      <a:noFill/>
                    </a:lnT>
                    <a:lnB>
                      <a:noFill/>
                    </a:lnB>
                    <a:solidFill>
                      <a:srgbClr val="FFFFFF"/>
                    </a:solidFill>
                  </a:tcPr>
                </a:tc>
                <a:tc>
                  <a:txBody>
                    <a:bodyPr/>
                    <a:lstStyle/>
                    <a:p>
                      <a:pPr algn="l"/>
                      <a:r>
                        <a:rPr lang="en-US" dirty="0"/>
                        <a:t>47 – </a:t>
                      </a:r>
                      <a:r>
                        <a:rPr lang="en-US" dirty="0" err="1"/>
                        <a:t>Bartimaeus</a:t>
                      </a:r>
                      <a:r>
                        <a:rPr lang="en-US" dirty="0"/>
                        <a:t> cries out, </a:t>
                      </a:r>
                      <a:r>
                        <a:rPr lang="en-US" dirty="0" smtClean="0"/>
                        <a:t/>
                      </a:r>
                      <a:br>
                        <a:rPr lang="en-US" dirty="0" smtClean="0"/>
                      </a:br>
                      <a:r>
                        <a:rPr lang="en-US" dirty="0" smtClean="0"/>
                        <a:t>    “</a:t>
                      </a:r>
                      <a:r>
                        <a:rPr lang="en-US" dirty="0"/>
                        <a:t>Jesus, Son of David, have mercy”</a:t>
                      </a:r>
                    </a:p>
                  </a:txBody>
                  <a:tcPr marT="28575" marB="28575">
                    <a:lnL>
                      <a:noFill/>
                    </a:lnL>
                    <a:lnR>
                      <a:noFill/>
                    </a:lnR>
                    <a:lnT>
                      <a:noFill/>
                    </a:lnT>
                    <a:lnB>
                      <a:noFill/>
                    </a:lnB>
                    <a:solidFill>
                      <a:srgbClr val="FFFFFF"/>
                    </a:solidFill>
                  </a:tcPr>
                </a:tc>
              </a:tr>
              <a:tr h="636080">
                <a:tc>
                  <a:txBody>
                    <a:bodyPr/>
                    <a:lstStyle/>
                    <a:p>
                      <a:pPr algn="l"/>
                      <a:r>
                        <a:rPr lang="en-US" dirty="0"/>
                        <a:t>24 – The man can see unclearly </a:t>
                      </a:r>
                      <a:r>
                        <a:rPr lang="en-US" dirty="0" smtClean="0"/>
                        <a:t/>
                      </a:r>
                      <a:br>
                        <a:rPr lang="en-US" dirty="0" smtClean="0"/>
                      </a:br>
                      <a:r>
                        <a:rPr lang="en-US" dirty="0" smtClean="0"/>
                        <a:t>    (</a:t>
                      </a:r>
                      <a:r>
                        <a:rPr lang="en-US" i="1" dirty="0"/>
                        <a:t>trees walking</a:t>
                      </a:r>
                      <a:r>
                        <a:rPr lang="en-US" dirty="0"/>
                        <a:t>?)</a:t>
                      </a:r>
                    </a:p>
                  </a:txBody>
                  <a:tcPr marT="28575" marB="28575">
                    <a:lnL>
                      <a:noFill/>
                    </a:lnL>
                    <a:lnR>
                      <a:noFill/>
                    </a:lnR>
                    <a:lnT>
                      <a:noFill/>
                    </a:lnT>
                    <a:lnB>
                      <a:noFill/>
                    </a:lnB>
                    <a:solidFill>
                      <a:srgbClr val="FFFFFF"/>
                    </a:solidFill>
                  </a:tcPr>
                </a:tc>
                <a:tc>
                  <a:txBody>
                    <a:bodyPr/>
                    <a:lstStyle/>
                    <a:p>
                      <a:pPr algn="l"/>
                      <a:r>
                        <a:rPr lang="en-US" dirty="0"/>
                        <a:t>48a – People rebuke </a:t>
                      </a:r>
                      <a:r>
                        <a:rPr lang="en-US" dirty="0" smtClean="0"/>
                        <a:t>him </a:t>
                      </a:r>
                      <a:br>
                        <a:rPr lang="en-US" dirty="0" smtClean="0"/>
                      </a:br>
                      <a:r>
                        <a:rPr lang="en-US" dirty="0" smtClean="0"/>
                        <a:t>    and try </a:t>
                      </a:r>
                      <a:r>
                        <a:rPr lang="en-US" dirty="0"/>
                        <a:t>to silence him</a:t>
                      </a:r>
                    </a:p>
                  </a:txBody>
                  <a:tcPr marT="28575" marB="28575">
                    <a:lnL>
                      <a:noFill/>
                    </a:lnL>
                    <a:lnR>
                      <a:noFill/>
                    </a:lnR>
                    <a:lnT>
                      <a:noFill/>
                    </a:lnT>
                    <a:lnB>
                      <a:noFill/>
                    </a:lnB>
                    <a:solidFill>
                      <a:srgbClr val="FFFFFF"/>
                    </a:solidFill>
                  </a:tcPr>
                </a:tc>
              </a:tr>
              <a:tr h="636080">
                <a:tc>
                  <a:txBody>
                    <a:bodyPr/>
                    <a:lstStyle/>
                    <a:p>
                      <a:pPr algn="l"/>
                      <a:r>
                        <a:rPr lang="en-US" dirty="0"/>
                        <a:t>25a – Jesus touches the man’s </a:t>
                      </a:r>
                      <a:r>
                        <a:rPr lang="en-US" dirty="0" smtClean="0"/>
                        <a:t>eyes</a:t>
                      </a:r>
                      <a:br>
                        <a:rPr lang="en-US" dirty="0" smtClean="0"/>
                      </a:br>
                      <a:r>
                        <a:rPr lang="en-US" dirty="0" smtClean="0"/>
                        <a:t>    a second time</a:t>
                      </a:r>
                      <a:endParaRPr lang="en-US" dirty="0"/>
                    </a:p>
                  </a:txBody>
                  <a:tcPr marT="28575" marB="28575">
                    <a:lnL>
                      <a:noFill/>
                    </a:lnL>
                    <a:lnR>
                      <a:noFill/>
                    </a:lnR>
                    <a:lnT>
                      <a:noFill/>
                    </a:lnT>
                    <a:lnB>
                      <a:noFill/>
                    </a:lnB>
                    <a:solidFill>
                      <a:srgbClr val="FFFFFF"/>
                    </a:solidFill>
                  </a:tcPr>
                </a:tc>
                <a:tc>
                  <a:txBody>
                    <a:bodyPr/>
                    <a:lstStyle/>
                    <a:p>
                      <a:pPr algn="l"/>
                      <a:r>
                        <a:rPr lang="en-US" dirty="0"/>
                        <a:t>48b – </a:t>
                      </a:r>
                      <a:r>
                        <a:rPr lang="en-US" dirty="0" err="1"/>
                        <a:t>Bartimaeus</a:t>
                      </a:r>
                      <a:r>
                        <a:rPr lang="en-US" dirty="0"/>
                        <a:t> cries again, </a:t>
                      </a:r>
                      <a:r>
                        <a:rPr lang="en-US" dirty="0" smtClean="0"/>
                        <a:t/>
                      </a:r>
                      <a:br>
                        <a:rPr lang="en-US" dirty="0" smtClean="0"/>
                      </a:br>
                      <a:r>
                        <a:rPr lang="en-US" dirty="0" smtClean="0"/>
                        <a:t>    “</a:t>
                      </a:r>
                      <a:r>
                        <a:rPr lang="en-US" dirty="0"/>
                        <a:t>Son of David, have mercy”</a:t>
                      </a:r>
                    </a:p>
                  </a:txBody>
                  <a:tcPr marT="28575" marB="28575">
                    <a:lnL>
                      <a:noFill/>
                    </a:lnL>
                    <a:lnR>
                      <a:noFill/>
                    </a:lnR>
                    <a:lnT>
                      <a:noFill/>
                    </a:lnT>
                    <a:lnB>
                      <a:noFill/>
                    </a:lnB>
                    <a:solidFill>
                      <a:srgbClr val="FFFFFF"/>
                    </a:solidFill>
                  </a:tcPr>
                </a:tc>
              </a:tr>
              <a:tr h="636080">
                <a:tc>
                  <a:txBody>
                    <a:bodyPr/>
                    <a:lstStyle/>
                    <a:p>
                      <a:pPr algn="l"/>
                      <a:r>
                        <a:rPr lang="en-US" dirty="0"/>
                        <a:t>25b – The man’s sight is restored; </a:t>
                      </a:r>
                      <a:r>
                        <a:rPr lang="en-US" dirty="0" smtClean="0"/>
                        <a:t/>
                      </a:r>
                      <a:br>
                        <a:rPr lang="en-US" dirty="0" smtClean="0"/>
                      </a:br>
                      <a:r>
                        <a:rPr lang="en-US" dirty="0" smtClean="0"/>
                        <a:t>    now</a:t>
                      </a:r>
                      <a:r>
                        <a:rPr lang="en-US" baseline="0" dirty="0" smtClean="0"/>
                        <a:t> </a:t>
                      </a:r>
                      <a:r>
                        <a:rPr lang="en-US" dirty="0" smtClean="0"/>
                        <a:t>he </a:t>
                      </a:r>
                      <a:r>
                        <a:rPr lang="en-US" dirty="0"/>
                        <a:t>sees clearly</a:t>
                      </a:r>
                    </a:p>
                  </a:txBody>
                  <a:tcPr marT="28575" marB="28575">
                    <a:lnL>
                      <a:noFill/>
                    </a:lnL>
                    <a:lnR>
                      <a:noFill/>
                    </a:lnR>
                    <a:lnT>
                      <a:noFill/>
                    </a:lnT>
                    <a:lnB>
                      <a:noFill/>
                    </a:lnB>
                    <a:solidFill>
                      <a:srgbClr val="FFFFFF"/>
                    </a:solidFill>
                  </a:tcPr>
                </a:tc>
                <a:tc>
                  <a:txBody>
                    <a:bodyPr/>
                    <a:lstStyle/>
                    <a:p>
                      <a:pPr algn="l"/>
                      <a:r>
                        <a:rPr lang="en-US" dirty="0"/>
                        <a:t>49-50 – Jesus stops &amp; calls him</a:t>
                      </a:r>
                      <a:r>
                        <a:rPr lang="en-US" dirty="0" smtClean="0"/>
                        <a:t>;</a:t>
                      </a:r>
                      <a:br>
                        <a:rPr lang="en-US" dirty="0" smtClean="0"/>
                      </a:br>
                      <a:r>
                        <a:rPr lang="en-US" dirty="0" smtClean="0"/>
                        <a:t>     </a:t>
                      </a:r>
                      <a:r>
                        <a:rPr lang="en-US" dirty="0" err="1" smtClean="0"/>
                        <a:t>Bartimaeus</a:t>
                      </a:r>
                      <a:r>
                        <a:rPr lang="en-US" dirty="0" smtClean="0"/>
                        <a:t> </a:t>
                      </a:r>
                      <a:r>
                        <a:rPr lang="en-US" dirty="0"/>
                        <a:t>approaches Jesus</a:t>
                      </a:r>
                    </a:p>
                  </a:txBody>
                  <a:tcPr marT="28575" marB="28575">
                    <a:lnL>
                      <a:noFill/>
                    </a:lnL>
                    <a:lnR>
                      <a:noFill/>
                    </a:lnR>
                    <a:lnT>
                      <a:noFill/>
                    </a:lnT>
                    <a:lnB>
                      <a:noFill/>
                    </a:lnB>
                    <a:solidFill>
                      <a:srgbClr val="FFFFFF"/>
                    </a:solidFill>
                  </a:tcPr>
                </a:tc>
              </a:tr>
              <a:tr h="636080">
                <a:tc>
                  <a:txBody>
                    <a:bodyPr/>
                    <a:lstStyle/>
                    <a:p>
                      <a:pPr algn="l"/>
                      <a:r>
                        <a:rPr lang="en-US" dirty="0"/>
                        <a:t>26 – Jesus sends the man home </a:t>
                      </a:r>
                      <a:r>
                        <a:rPr lang="en-US" dirty="0" smtClean="0"/>
                        <a:t/>
                      </a:r>
                      <a:br>
                        <a:rPr lang="en-US" dirty="0" smtClean="0"/>
                      </a:br>
                      <a:r>
                        <a:rPr lang="en-US" dirty="0" smtClean="0"/>
                        <a:t>    (</a:t>
                      </a:r>
                      <a:r>
                        <a:rPr lang="en-US" i="1" dirty="0"/>
                        <a:t>not into the village</a:t>
                      </a:r>
                      <a:r>
                        <a:rPr lang="en-US" dirty="0"/>
                        <a:t>)    </a:t>
                      </a:r>
                    </a:p>
                  </a:txBody>
                  <a:tcPr marT="28575" marB="28575">
                    <a:lnL>
                      <a:noFill/>
                    </a:lnL>
                    <a:lnR>
                      <a:noFill/>
                    </a:lnR>
                    <a:lnT>
                      <a:noFill/>
                    </a:lnT>
                    <a:lnB>
                      <a:noFill/>
                    </a:lnB>
                    <a:solidFill>
                      <a:srgbClr val="FFFFFF"/>
                    </a:solidFill>
                  </a:tcPr>
                </a:tc>
                <a:tc>
                  <a:txBody>
                    <a:bodyPr/>
                    <a:lstStyle/>
                    <a:p>
                      <a:pPr algn="l"/>
                      <a:r>
                        <a:rPr lang="en-US" dirty="0"/>
                        <a:t>51 – Dialogue: “What do you want</a:t>
                      </a:r>
                      <a:r>
                        <a:rPr lang="en-US" dirty="0" smtClean="0"/>
                        <a:t>?” </a:t>
                      </a:r>
                      <a:r>
                        <a:rPr lang="en-US" dirty="0"/>
                        <a:t>– </a:t>
                      </a:r>
                      <a:r>
                        <a:rPr lang="en-US" dirty="0" smtClean="0"/>
                        <a:t/>
                      </a:r>
                      <a:br>
                        <a:rPr lang="en-US" dirty="0" smtClean="0"/>
                      </a:br>
                      <a:r>
                        <a:rPr lang="en-US" dirty="0" smtClean="0"/>
                        <a:t>    “</a:t>
                      </a:r>
                      <a:r>
                        <a:rPr lang="en-US" dirty="0"/>
                        <a:t>Lord, I want to see!”</a:t>
                      </a:r>
                    </a:p>
                  </a:txBody>
                  <a:tcPr marT="28575" marB="28575">
                    <a:lnL>
                      <a:noFill/>
                    </a:lnL>
                    <a:lnR>
                      <a:noFill/>
                    </a:lnR>
                    <a:lnT>
                      <a:noFill/>
                    </a:lnT>
                    <a:lnB>
                      <a:noFill/>
                    </a:lnB>
                    <a:solidFill>
                      <a:srgbClr val="FFFFFF"/>
                    </a:solidFill>
                  </a:tcPr>
                </a:tc>
              </a:tr>
              <a:tr h="636080">
                <a:tc>
                  <a:txBody>
                    <a:bodyPr/>
                    <a:lstStyle/>
                    <a:p>
                      <a:pPr algn="l"/>
                      <a:r>
                        <a:rPr lang="en-US" dirty="0"/>
                        <a:t>.</a:t>
                      </a:r>
                    </a:p>
                  </a:txBody>
                  <a:tcPr marT="28575" marB="28575">
                    <a:lnL>
                      <a:noFill/>
                    </a:lnL>
                    <a:lnR>
                      <a:noFill/>
                    </a:lnR>
                    <a:lnT>
                      <a:noFill/>
                    </a:lnT>
                    <a:lnB>
                      <a:noFill/>
                    </a:lnB>
                    <a:solidFill>
                      <a:srgbClr val="FFFFFF"/>
                    </a:solidFill>
                  </a:tcPr>
                </a:tc>
                <a:tc>
                  <a:txBody>
                    <a:bodyPr/>
                    <a:lstStyle/>
                    <a:p>
                      <a:pPr algn="l"/>
                      <a:r>
                        <a:rPr lang="en-US" dirty="0"/>
                        <a:t>52 – “Go, your faith has </a:t>
                      </a:r>
                      <a:r>
                        <a:rPr lang="en-US" dirty="0" smtClean="0"/>
                        <a:t>saved you”;</a:t>
                      </a:r>
                      <a:br>
                        <a:rPr lang="en-US" dirty="0" smtClean="0"/>
                      </a:br>
                      <a:r>
                        <a:rPr lang="en-US" dirty="0" smtClean="0"/>
                        <a:t>    </a:t>
                      </a:r>
                      <a:r>
                        <a:rPr lang="en-US" dirty="0" err="1" smtClean="0"/>
                        <a:t>Bartimaeus</a:t>
                      </a:r>
                      <a:r>
                        <a:rPr lang="en-US" dirty="0" smtClean="0"/>
                        <a:t> </a:t>
                      </a:r>
                      <a:r>
                        <a:rPr lang="en-US" dirty="0"/>
                        <a:t>follows Jesus</a:t>
                      </a:r>
                    </a:p>
                  </a:txBody>
                  <a:tcPr marT="28575" marB="28575">
                    <a:lnL>
                      <a:noFill/>
                    </a:lnL>
                    <a:lnR>
                      <a:noFill/>
                    </a:lnR>
                    <a:lnT>
                      <a:noFill/>
                    </a:lnT>
                    <a:lnB>
                      <a:noFill/>
                    </a:lnB>
                    <a:solidFill>
                      <a:srgbClr val="FFFFFF"/>
                    </a:solidFill>
                  </a:tcPr>
                </a:tc>
              </a:tr>
            </a:tbl>
          </a:graphicData>
        </a:graphic>
      </p:graphicFrame>
      <p:sp>
        <p:nvSpPr>
          <p:cNvPr id="3" name="Title 2"/>
          <p:cNvSpPr>
            <a:spLocks noGrp="1"/>
          </p:cNvSpPr>
          <p:nvPr>
            <p:ph type="title"/>
          </p:nvPr>
        </p:nvSpPr>
        <p:spPr/>
        <p:txBody>
          <a:bodyPr>
            <a:noAutofit/>
          </a:bodyPr>
          <a:lstStyle/>
          <a:p>
            <a:pPr lvl="0" algn="ctr"/>
            <a:r>
              <a:rPr lang="en-US" altLang="en-US" sz="3200" dirty="0">
                <a:solidFill>
                  <a:schemeClr val="tx1"/>
                </a:solidFill>
                <a:latin typeface="Arial" charset="0"/>
                <a:cs typeface="Arial" charset="0"/>
              </a:rPr>
              <a:t>Contrasting Mark’s Two Stories </a:t>
            </a:r>
            <a:r>
              <a:rPr lang="en-US" altLang="en-US" sz="3200" dirty="0" smtClean="0">
                <a:solidFill>
                  <a:schemeClr val="tx1"/>
                </a:solidFill>
                <a:latin typeface="Arial" charset="0"/>
                <a:cs typeface="Arial" charset="0"/>
              </a:rPr>
              <a:t/>
            </a:r>
            <a:br>
              <a:rPr lang="en-US" altLang="en-US" sz="3200" dirty="0" smtClean="0">
                <a:solidFill>
                  <a:schemeClr val="tx1"/>
                </a:solidFill>
                <a:latin typeface="Arial" charset="0"/>
                <a:cs typeface="Arial" charset="0"/>
              </a:rPr>
            </a:br>
            <a:r>
              <a:rPr lang="en-US" altLang="en-US" sz="3200" dirty="0" smtClean="0">
                <a:solidFill>
                  <a:schemeClr val="tx1"/>
                </a:solidFill>
                <a:latin typeface="Arial" charset="0"/>
                <a:cs typeface="Arial" charset="0"/>
              </a:rPr>
              <a:t>of </a:t>
            </a:r>
            <a:r>
              <a:rPr lang="en-US" altLang="en-US" sz="3200" dirty="0">
                <a:solidFill>
                  <a:schemeClr val="tx1"/>
                </a:solidFill>
                <a:latin typeface="Arial" charset="0"/>
                <a:cs typeface="Arial" charset="0"/>
              </a:rPr>
              <a:t>Jesus Healing Blind People</a:t>
            </a:r>
            <a:r>
              <a:rPr lang="en-US" altLang="en-US" sz="3200" dirty="0" smtClean="0">
                <a:solidFill>
                  <a:schemeClr val="tx1"/>
                </a:solidFill>
                <a:latin typeface="Arial" charset="0"/>
                <a:cs typeface="Arial" charset="0"/>
              </a:rPr>
              <a:t>:</a:t>
            </a:r>
            <a:endParaRPr lang="en-US" sz="3200" dirty="0"/>
          </a:p>
        </p:txBody>
      </p:sp>
    </p:spTree>
    <p:extLst>
      <p:ext uri="{BB962C8B-B14F-4D97-AF65-F5344CB8AC3E}">
        <p14:creationId xmlns:p14="http://schemas.microsoft.com/office/powerpoint/2010/main" val="221865084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8763000" cy="5486400"/>
          </a:xfrm>
        </p:spPr>
        <p:txBody>
          <a:bodyPr>
            <a:normAutofit fontScale="55000" lnSpcReduction="20000"/>
          </a:bodyPr>
          <a:lstStyle/>
          <a:p>
            <a:pPr>
              <a:lnSpc>
                <a:spcPct val="105000"/>
              </a:lnSpc>
            </a:pPr>
            <a:r>
              <a:rPr lang="en-US" b="1" dirty="0" smtClean="0"/>
              <a:t>Double </a:t>
            </a:r>
            <a:r>
              <a:rPr lang="en-US" b="1" dirty="0"/>
              <a:t>Introduction (13:1-4):</a:t>
            </a:r>
            <a:r>
              <a:rPr lang="en-US" dirty="0"/>
              <a:t> </a:t>
            </a:r>
          </a:p>
          <a:p>
            <a:pPr lvl="1">
              <a:lnSpc>
                <a:spcPct val="105000"/>
              </a:lnSpc>
            </a:pPr>
            <a:r>
              <a:rPr lang="en-US" dirty="0"/>
              <a:t>A) Jesus and a disciple dialogue about the present grandeur and the future destruction of the Temple (13:1-2)</a:t>
            </a:r>
          </a:p>
          <a:p>
            <a:pPr lvl="1">
              <a:lnSpc>
                <a:spcPct val="105000"/>
              </a:lnSpc>
            </a:pPr>
            <a:r>
              <a:rPr lang="en-US" dirty="0"/>
              <a:t>B) Jesus' closest disciples ask him privately: </a:t>
            </a:r>
            <a:r>
              <a:rPr lang="en-US" b="1" dirty="0"/>
              <a:t>When? </a:t>
            </a:r>
            <a:r>
              <a:rPr lang="en-US" dirty="0"/>
              <a:t>And what will be the </a:t>
            </a:r>
            <a:r>
              <a:rPr lang="en-US" b="1" dirty="0"/>
              <a:t>signs</a:t>
            </a:r>
            <a:r>
              <a:rPr lang="en-US" dirty="0"/>
              <a:t> of the end? (13:3-4)</a:t>
            </a:r>
          </a:p>
          <a:p>
            <a:pPr>
              <a:lnSpc>
                <a:spcPct val="105000"/>
              </a:lnSpc>
              <a:spcBef>
                <a:spcPts val="1200"/>
              </a:spcBef>
            </a:pPr>
            <a:r>
              <a:rPr lang="en-US" b="1" dirty="0"/>
              <a:t>Jesus' Warnings about Trials and Tribulations on Earth (13:5-23):</a:t>
            </a:r>
            <a:r>
              <a:rPr lang="en-US" dirty="0"/>
              <a:t> </a:t>
            </a:r>
          </a:p>
          <a:p>
            <a:pPr lvl="1">
              <a:lnSpc>
                <a:spcPct val="105000"/>
              </a:lnSpc>
            </a:pPr>
            <a:r>
              <a:rPr lang="en-US" b="1" i="1" dirty="0"/>
              <a:t>Take heed: </a:t>
            </a:r>
            <a:r>
              <a:rPr lang="en-US" dirty="0"/>
              <a:t>let no one lead you astray (13:5-6) </a:t>
            </a:r>
          </a:p>
          <a:p>
            <a:pPr lvl="2">
              <a:lnSpc>
                <a:spcPct val="105000"/>
              </a:lnSpc>
            </a:pPr>
            <a:r>
              <a:rPr lang="en-US" dirty="0"/>
              <a:t>Wars, earthquakes and famines will come, but the end is not yet (13:7-8)</a:t>
            </a:r>
          </a:p>
          <a:p>
            <a:pPr lvl="1">
              <a:lnSpc>
                <a:spcPct val="105000"/>
              </a:lnSpc>
            </a:pPr>
            <a:r>
              <a:rPr lang="en-US" b="1" i="1" dirty="0"/>
              <a:t>Take heed: </a:t>
            </a:r>
            <a:r>
              <a:rPr lang="en-US" dirty="0"/>
              <a:t>you will be arrested and put on trial, so you can bear testimony (13:9-11) </a:t>
            </a:r>
          </a:p>
          <a:p>
            <a:pPr lvl="2">
              <a:lnSpc>
                <a:spcPct val="105000"/>
              </a:lnSpc>
            </a:pPr>
            <a:r>
              <a:rPr lang="en-US" dirty="0"/>
              <a:t>You will be hated and put to death, even by family members; but </a:t>
            </a:r>
            <a:r>
              <a:rPr lang="en-US" b="1" i="1" dirty="0"/>
              <a:t>whoever endures will be saved </a:t>
            </a:r>
            <a:r>
              <a:rPr lang="en-US" dirty="0"/>
              <a:t>(13:12-13)</a:t>
            </a:r>
          </a:p>
          <a:p>
            <a:pPr lvl="1">
              <a:lnSpc>
                <a:spcPct val="105000"/>
              </a:lnSpc>
            </a:pPr>
            <a:r>
              <a:rPr lang="en-US" i="1" dirty="0"/>
              <a:t>Let the reader understand: </a:t>
            </a:r>
            <a:r>
              <a:rPr lang="en-US" dirty="0"/>
              <a:t>When you see the desolating sacrilege, everyone must flee (13:14-18)</a:t>
            </a:r>
          </a:p>
          <a:p>
            <a:pPr lvl="2">
              <a:lnSpc>
                <a:spcPct val="105000"/>
              </a:lnSpc>
            </a:pPr>
            <a:r>
              <a:rPr lang="en-US" dirty="0"/>
              <a:t>Tribulations will be greater than ever before, but God has shortened those days for the sake of the elect (13:19-20)</a:t>
            </a:r>
          </a:p>
          <a:p>
            <a:pPr lvl="1">
              <a:lnSpc>
                <a:spcPct val="105000"/>
              </a:lnSpc>
            </a:pPr>
            <a:r>
              <a:rPr lang="en-US" b="1" i="1" dirty="0"/>
              <a:t>Take heed: </a:t>
            </a:r>
            <a:r>
              <a:rPr lang="en-US" dirty="0"/>
              <a:t>Don't be led astray by false messiahs and false prophets; Jesus has forewarned us (13:21-23)</a:t>
            </a:r>
          </a:p>
          <a:p>
            <a:pPr>
              <a:lnSpc>
                <a:spcPct val="105000"/>
              </a:lnSpc>
              <a:spcBef>
                <a:spcPts val="1200"/>
              </a:spcBef>
            </a:pPr>
            <a:r>
              <a:rPr lang="en-US" b="1" dirty="0"/>
              <a:t>Jesus' Teachings about the Coming of the Son of Man (13:24-31):</a:t>
            </a:r>
            <a:r>
              <a:rPr lang="en-US" dirty="0"/>
              <a:t> </a:t>
            </a:r>
          </a:p>
          <a:p>
            <a:pPr lvl="1">
              <a:lnSpc>
                <a:spcPct val="105000"/>
              </a:lnSpc>
            </a:pPr>
            <a:r>
              <a:rPr lang="en-US" dirty="0"/>
              <a:t>After the foregoing tribulations, there will be signs in the heavens (13:24-25) </a:t>
            </a:r>
          </a:p>
          <a:p>
            <a:pPr lvl="2">
              <a:lnSpc>
                <a:spcPct val="105000"/>
              </a:lnSpc>
            </a:pPr>
            <a:r>
              <a:rPr lang="en-US" dirty="0"/>
              <a:t>The Son of Man will come with great power, </a:t>
            </a:r>
            <a:r>
              <a:rPr lang="en-US" b="1" i="1" dirty="0"/>
              <a:t>to gather the elect </a:t>
            </a:r>
            <a:r>
              <a:rPr lang="en-US" dirty="0"/>
              <a:t>(13:26-27)</a:t>
            </a:r>
          </a:p>
          <a:p>
            <a:pPr lvl="1">
              <a:lnSpc>
                <a:spcPct val="105000"/>
              </a:lnSpc>
            </a:pPr>
            <a:r>
              <a:rPr lang="en-US" dirty="0"/>
              <a:t>Learn a lesson from the fig tree, so you know when the Son of Man is near (13:28-29) </a:t>
            </a:r>
          </a:p>
          <a:p>
            <a:pPr lvl="2">
              <a:lnSpc>
                <a:spcPct val="105000"/>
              </a:lnSpc>
            </a:pPr>
            <a:r>
              <a:rPr lang="en-US" dirty="0"/>
              <a:t>This generation will not pass until all has taken place (13:30-31)</a:t>
            </a:r>
          </a:p>
          <a:p>
            <a:pPr>
              <a:lnSpc>
                <a:spcPct val="105000"/>
              </a:lnSpc>
              <a:spcBef>
                <a:spcPts val="1200"/>
              </a:spcBef>
            </a:pPr>
            <a:r>
              <a:rPr lang="en-US" b="1" dirty="0"/>
              <a:t>Double Conclusion (13:32-37): </a:t>
            </a:r>
            <a:endParaRPr lang="en-US" dirty="0"/>
          </a:p>
          <a:p>
            <a:pPr lvl="1">
              <a:lnSpc>
                <a:spcPct val="105000"/>
              </a:lnSpc>
            </a:pPr>
            <a:r>
              <a:rPr lang="en-US" dirty="0"/>
              <a:t>B') Jesus' answer to the disciples' question, </a:t>
            </a:r>
            <a:r>
              <a:rPr lang="en-US" b="1" dirty="0"/>
              <a:t>When</a:t>
            </a:r>
            <a:r>
              <a:rPr lang="en-US" dirty="0"/>
              <a:t>?: "Amen, this generation won't pass away; but </a:t>
            </a:r>
            <a:r>
              <a:rPr lang="en-US" b="1" dirty="0"/>
              <a:t>no one knows</a:t>
            </a:r>
            <a:r>
              <a:rPr lang="en-US" dirty="0"/>
              <a:t> the day nor hour" (13:32-33)</a:t>
            </a:r>
          </a:p>
          <a:p>
            <a:pPr lvl="1">
              <a:lnSpc>
                <a:spcPct val="105000"/>
              </a:lnSpc>
            </a:pPr>
            <a:r>
              <a:rPr lang="en-US" dirty="0"/>
              <a:t>A') Jesus' final call for all: </a:t>
            </a:r>
            <a:r>
              <a:rPr lang="en-US" b="1" i="1" dirty="0"/>
              <a:t>Take heed; watch</a:t>
            </a:r>
            <a:r>
              <a:rPr lang="en-US" dirty="0"/>
              <a:t>, since </a:t>
            </a:r>
            <a:r>
              <a:rPr lang="en-US" b="1" dirty="0"/>
              <a:t>you do not know when</a:t>
            </a:r>
            <a:r>
              <a:rPr lang="en-US" dirty="0"/>
              <a:t>; illustrated by the Parable of the Doorkeeper; "stay awake!" (13:34-37</a:t>
            </a:r>
            <a:r>
              <a:rPr lang="en-US" dirty="0" smtClean="0"/>
              <a:t>)</a:t>
            </a:r>
            <a:endParaRPr lang="en-US" dirty="0"/>
          </a:p>
        </p:txBody>
      </p:sp>
      <p:sp>
        <p:nvSpPr>
          <p:cNvPr id="3" name="Title 2"/>
          <p:cNvSpPr>
            <a:spLocks noGrp="1"/>
          </p:cNvSpPr>
          <p:nvPr>
            <p:ph type="title"/>
          </p:nvPr>
        </p:nvSpPr>
        <p:spPr>
          <a:xfrm>
            <a:off x="228600" y="381000"/>
            <a:ext cx="8763000" cy="762000"/>
          </a:xfrm>
        </p:spPr>
        <p:txBody>
          <a:bodyPr>
            <a:normAutofit fontScale="90000"/>
          </a:bodyPr>
          <a:lstStyle/>
          <a:p>
            <a:r>
              <a:rPr lang="en-US" dirty="0" smtClean="0"/>
              <a:t>Mark 13:1-37 – Eschatological Discourse</a:t>
            </a:r>
            <a:endParaRPr lang="en-US" dirty="0"/>
          </a:p>
        </p:txBody>
      </p:sp>
    </p:spTree>
    <p:extLst>
      <p:ext uri="{BB962C8B-B14F-4D97-AF65-F5344CB8AC3E}">
        <p14:creationId xmlns:p14="http://schemas.microsoft.com/office/powerpoint/2010/main" val="426105947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What other passages or stories from Mark’s Gospel would you like to look at more closely?</a:t>
            </a:r>
          </a:p>
          <a:p>
            <a:pPr lvl="1">
              <a:spcBef>
                <a:spcPts val="3000"/>
              </a:spcBef>
            </a:pPr>
            <a:r>
              <a:rPr lang="en-US" sz="3200" dirty="0" smtClean="0"/>
              <a:t>Please type your requests in the CHAT.</a:t>
            </a:r>
          </a:p>
          <a:p>
            <a:pPr>
              <a:spcBef>
                <a:spcPts val="3000"/>
              </a:spcBef>
            </a:pPr>
            <a:r>
              <a:rPr lang="en-US" dirty="0" smtClean="0"/>
              <a:t>Resources:</a:t>
            </a:r>
          </a:p>
          <a:p>
            <a:pPr lvl="1">
              <a:spcBef>
                <a:spcPts val="1800"/>
              </a:spcBef>
            </a:pPr>
            <a:r>
              <a:rPr lang="en-US" dirty="0" smtClean="0">
                <a:latin typeface="Arial Narrow" panose="020B0606020202030204" pitchFamily="34" charset="0"/>
                <a:hlinkClick r:id="rId2"/>
              </a:rPr>
              <a:t>https</a:t>
            </a:r>
            <a:r>
              <a:rPr lang="en-US" dirty="0">
                <a:latin typeface="Arial Narrow" panose="020B0606020202030204" pitchFamily="34" charset="0"/>
                <a:hlinkClick r:id="rId2"/>
              </a:rPr>
              <a:t>://</a:t>
            </a:r>
            <a:r>
              <a:rPr lang="en-US" dirty="0" smtClean="0">
                <a:latin typeface="Arial Narrow" panose="020B0606020202030204" pitchFamily="34" charset="0"/>
                <a:hlinkClick r:id="rId2"/>
              </a:rPr>
              <a:t>catholic-resources.org/Bible/Mark-Outlines.htm</a:t>
            </a:r>
            <a:endParaRPr lang="en-US" dirty="0" smtClean="0">
              <a:latin typeface="Arial Narrow" panose="020B0606020202030204" pitchFamily="34" charset="0"/>
            </a:endParaRPr>
          </a:p>
          <a:p>
            <a:pPr lvl="1">
              <a:spcBef>
                <a:spcPts val="1800"/>
              </a:spcBef>
            </a:pPr>
            <a:r>
              <a:rPr lang="en-US" dirty="0" smtClean="0">
                <a:latin typeface="Arial Narrow" panose="020B0606020202030204" pitchFamily="34" charset="0"/>
                <a:hlinkClick r:id="rId3"/>
              </a:rPr>
              <a:t>https</a:t>
            </a:r>
            <a:r>
              <a:rPr lang="en-US" dirty="0">
                <a:latin typeface="Arial Narrow" panose="020B0606020202030204" pitchFamily="34" charset="0"/>
                <a:hlinkClick r:id="rId3"/>
              </a:rPr>
              <a:t>://</a:t>
            </a:r>
            <a:r>
              <a:rPr lang="en-US" dirty="0" smtClean="0">
                <a:latin typeface="Arial Narrow" panose="020B0606020202030204" pitchFamily="34" charset="0"/>
                <a:hlinkClick r:id="rId3"/>
              </a:rPr>
              <a:t>bible.usccb.org/bible/mark/0</a:t>
            </a:r>
            <a:r>
              <a:rPr lang="en-US" dirty="0" smtClean="0">
                <a:latin typeface="Arial Narrow" panose="020B0606020202030204" pitchFamily="34" charset="0"/>
              </a:rPr>
              <a:t>  </a:t>
            </a:r>
            <a:endParaRPr lang="en-US" dirty="0">
              <a:latin typeface="Arial Narrow" panose="020B0606020202030204" pitchFamily="34" charset="0"/>
            </a:endParaRPr>
          </a:p>
        </p:txBody>
      </p:sp>
      <p:sp>
        <p:nvSpPr>
          <p:cNvPr id="3" name="Title 2"/>
          <p:cNvSpPr>
            <a:spLocks noGrp="1"/>
          </p:cNvSpPr>
          <p:nvPr>
            <p:ph type="title"/>
          </p:nvPr>
        </p:nvSpPr>
        <p:spPr/>
        <p:txBody>
          <a:bodyPr/>
          <a:lstStyle/>
          <a:p>
            <a:pPr algn="ctr"/>
            <a:r>
              <a:rPr lang="en-US" dirty="0" smtClean="0"/>
              <a:t>Other Texts from Mark?</a:t>
            </a:r>
            <a:endParaRPr lang="en-US" dirty="0"/>
          </a:p>
        </p:txBody>
      </p:sp>
    </p:spTree>
    <p:extLst>
      <p:ext uri="{BB962C8B-B14F-4D97-AF65-F5344CB8AC3E}">
        <p14:creationId xmlns:p14="http://schemas.microsoft.com/office/powerpoint/2010/main" val="184840042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763000" cy="5715000"/>
          </a:xfrm>
        </p:spPr>
        <p:txBody>
          <a:bodyPr>
            <a:normAutofit/>
          </a:bodyPr>
          <a:lstStyle/>
          <a:p>
            <a:r>
              <a:rPr lang="en-US" sz="2800" b="1" i="1" dirty="0" smtClean="0"/>
              <a:t>Further Questions?  Comments?</a:t>
            </a:r>
          </a:p>
          <a:p>
            <a:pPr lvl="1"/>
            <a:r>
              <a:rPr lang="en-US" sz="2400" dirty="0" smtClean="0"/>
              <a:t>Type </a:t>
            </a:r>
            <a:r>
              <a:rPr lang="en-US" sz="2400" dirty="0"/>
              <a:t>a Comment/Question in the “Chat</a:t>
            </a:r>
            <a:r>
              <a:rPr lang="en-US" sz="2400" dirty="0" smtClean="0"/>
              <a:t>”</a:t>
            </a:r>
          </a:p>
          <a:p>
            <a:pPr lvl="1"/>
            <a:r>
              <a:rPr lang="en-US" sz="2400" dirty="0" smtClean="0"/>
              <a:t>Extra Q&amp;A Session from 12:30 to 1:00 pm</a:t>
            </a:r>
          </a:p>
          <a:p>
            <a:pPr marL="914400" lvl="2" indent="0">
              <a:buNone/>
            </a:pPr>
            <a:endParaRPr lang="en-US" sz="1800" i="1" dirty="0" smtClean="0"/>
          </a:p>
          <a:p>
            <a:r>
              <a:rPr lang="en-US" i="1" dirty="0"/>
              <a:t>More on Biblical Texts:</a:t>
            </a:r>
          </a:p>
          <a:p>
            <a:pPr lvl="1"/>
            <a:r>
              <a:rPr lang="en-US" sz="2400" dirty="0">
                <a:latin typeface="Arial Narrow" panose="020B0606020202030204" pitchFamily="34" charset="0"/>
                <a:hlinkClick r:id="rId2"/>
              </a:rPr>
              <a:t>http://catholic-resources.org/Bible/</a:t>
            </a:r>
            <a:r>
              <a:rPr lang="en-US" sz="2400" dirty="0">
                <a:latin typeface="Arial Narrow" panose="020B0606020202030204" pitchFamily="34" charset="0"/>
              </a:rPr>
              <a:t> </a:t>
            </a:r>
            <a:endParaRPr lang="en-US" sz="1800" i="1" dirty="0"/>
          </a:p>
          <a:p>
            <a:r>
              <a:rPr lang="en-US" sz="2800" i="1" dirty="0" smtClean="0"/>
              <a:t>More on Lectionary for Mass:</a:t>
            </a:r>
          </a:p>
          <a:p>
            <a:pPr lvl="1"/>
            <a:r>
              <a:rPr lang="en-US" sz="2400" dirty="0" smtClean="0">
                <a:latin typeface="Arial Narrow" panose="020B0606020202030204" pitchFamily="34" charset="0"/>
                <a:hlinkClick r:id="rId3"/>
              </a:rPr>
              <a:t>http://catholic-resources.org/Lectionary/</a:t>
            </a:r>
            <a:r>
              <a:rPr lang="en-US" sz="2400" dirty="0">
                <a:latin typeface="Arial Narrow" panose="020B0606020202030204" pitchFamily="34" charset="0"/>
              </a:rPr>
              <a:t> </a:t>
            </a:r>
            <a:endParaRPr lang="en-US" sz="2400" dirty="0" smtClean="0">
              <a:latin typeface="Arial Narrow" panose="020B0606020202030204" pitchFamily="34" charset="0"/>
            </a:endParaRPr>
          </a:p>
          <a:p>
            <a:pPr lvl="3"/>
            <a:endParaRPr lang="en-US" sz="1800" i="1" dirty="0" smtClean="0"/>
          </a:p>
          <a:p>
            <a:r>
              <a:rPr lang="en-US" sz="2800" b="1" i="1" dirty="0" smtClean="0"/>
              <a:t>Next Session:  Readings for LENT</a:t>
            </a:r>
          </a:p>
          <a:p>
            <a:pPr lvl="1"/>
            <a:r>
              <a:rPr lang="en-US" sz="2400" b="1" dirty="0" smtClean="0"/>
              <a:t>Sat., Feb. 13, 2021</a:t>
            </a:r>
          </a:p>
          <a:p>
            <a:pPr lvl="1"/>
            <a:endParaRPr lang="en-US" sz="2800" b="1" i="1" dirty="0" smtClean="0"/>
          </a:p>
        </p:txBody>
      </p:sp>
      <p:sp>
        <p:nvSpPr>
          <p:cNvPr id="3" name="Title 2"/>
          <p:cNvSpPr>
            <a:spLocks noGrp="1"/>
          </p:cNvSpPr>
          <p:nvPr>
            <p:ph type="title"/>
          </p:nvPr>
        </p:nvSpPr>
        <p:spPr/>
        <p:txBody>
          <a:bodyPr/>
          <a:lstStyle/>
          <a:p>
            <a:r>
              <a:rPr lang="en-US" dirty="0" smtClean="0"/>
              <a:t>Wrap-Up</a:t>
            </a:r>
            <a:endParaRPr lang="en-US" dirty="0"/>
          </a:p>
        </p:txBody>
      </p:sp>
    </p:spTree>
    <p:extLst>
      <p:ext uri="{BB962C8B-B14F-4D97-AF65-F5344CB8AC3E}">
        <p14:creationId xmlns:p14="http://schemas.microsoft.com/office/powerpoint/2010/main" val="286605908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6553200" cy="838200"/>
          </a:xfrm>
        </p:spPr>
        <p:txBody>
          <a:bodyPr/>
          <a:lstStyle/>
          <a:p>
            <a:r>
              <a:rPr lang="en-US" dirty="0" smtClean="0"/>
              <a:t>Give Us This Day</a:t>
            </a:r>
            <a:endParaRPr lang="en-US" dirty="0"/>
          </a:p>
        </p:txBody>
      </p:sp>
      <p:sp>
        <p:nvSpPr>
          <p:cNvPr id="3" name="Content Placeholder 2"/>
          <p:cNvSpPr>
            <a:spLocks noGrp="1"/>
          </p:cNvSpPr>
          <p:nvPr>
            <p:ph idx="1"/>
          </p:nvPr>
        </p:nvSpPr>
        <p:spPr/>
        <p:txBody>
          <a:bodyPr>
            <a:normAutofit/>
          </a:bodyPr>
          <a:lstStyle/>
          <a:p>
            <a:r>
              <a:rPr lang="en-US" b="1" dirty="0" smtClean="0"/>
              <a:t>Monthly </a:t>
            </a:r>
            <a:r>
              <a:rPr lang="en-US" b="1" dirty="0" err="1" smtClean="0"/>
              <a:t>Missalette</a:t>
            </a:r>
            <a:endParaRPr lang="en-US" b="1" dirty="0" smtClean="0"/>
          </a:p>
          <a:p>
            <a:pPr lvl="1"/>
            <a:r>
              <a:rPr lang="en-US" dirty="0" smtClean="0"/>
              <a:t>from Liturgical Press</a:t>
            </a:r>
            <a:r>
              <a:rPr lang="en-US" sz="1800" dirty="0" smtClean="0">
                <a:latin typeface="Arial Narrow" panose="020B0606020202030204" pitchFamily="34" charset="0"/>
              </a:rPr>
              <a:t>  (Benedictines, Collegeville, MN)</a:t>
            </a:r>
            <a:endParaRPr lang="en-US" dirty="0" smtClean="0">
              <a:latin typeface="Arial Narrow" panose="020B0606020202030204" pitchFamily="34" charset="0"/>
            </a:endParaRPr>
          </a:p>
          <a:p>
            <a:pPr lvl="1"/>
            <a:r>
              <a:rPr lang="en-US" dirty="0" smtClean="0"/>
              <a:t>Daily MP &amp; EP  </a:t>
            </a:r>
            <a:r>
              <a:rPr lang="en-US" sz="1800" dirty="0" smtClean="0">
                <a:latin typeface="Arial Narrow" panose="020B0606020202030204" pitchFamily="34" charset="0"/>
              </a:rPr>
              <a:t>(2 pages each)</a:t>
            </a:r>
            <a:endParaRPr lang="en-US" dirty="0" smtClean="0">
              <a:latin typeface="Arial Narrow" panose="020B0606020202030204" pitchFamily="34" charset="0"/>
            </a:endParaRPr>
          </a:p>
          <a:p>
            <a:pPr lvl="1"/>
            <a:r>
              <a:rPr lang="en-US" dirty="0" smtClean="0"/>
              <a:t>Daily Mass Readings &amp; Prayers</a:t>
            </a:r>
          </a:p>
          <a:p>
            <a:pPr lvl="1"/>
            <a:r>
              <a:rPr lang="en-US" dirty="0" smtClean="0"/>
              <a:t>Daily Reflections on the Readings  </a:t>
            </a:r>
            <a:r>
              <a:rPr lang="en-US" sz="1800" dirty="0">
                <a:latin typeface="Arial Narrow" panose="020B0606020202030204" pitchFamily="34" charset="0"/>
              </a:rPr>
              <a:t>(1 page each)</a:t>
            </a:r>
          </a:p>
          <a:p>
            <a:pPr lvl="1"/>
            <a:r>
              <a:rPr lang="en-US" dirty="0" smtClean="0"/>
              <a:t>Daily “Blessed among Us”  </a:t>
            </a:r>
            <a:r>
              <a:rPr lang="en-US" sz="1800" dirty="0">
                <a:latin typeface="Arial Narrow" panose="020B0606020202030204" pitchFamily="34" charset="0"/>
              </a:rPr>
              <a:t>(1 page each)</a:t>
            </a:r>
          </a:p>
          <a:p>
            <a:pPr lvl="1"/>
            <a:r>
              <a:rPr lang="en-US" dirty="0" smtClean="0"/>
              <a:t>Weekly “Within the Word” Articles  </a:t>
            </a:r>
            <a:r>
              <a:rPr lang="en-US" sz="1800" dirty="0">
                <a:latin typeface="Arial Narrow" panose="020B0606020202030204" pitchFamily="34" charset="0"/>
              </a:rPr>
              <a:t>(2 pages each)</a:t>
            </a:r>
          </a:p>
          <a:p>
            <a:pPr lvl="1"/>
            <a:r>
              <a:rPr lang="en-US" dirty="0" smtClean="0"/>
              <a:t>Monthly articles on other topics of prayer/spirituality</a:t>
            </a:r>
          </a:p>
          <a:p>
            <a:pPr lvl="1"/>
            <a:r>
              <a:rPr lang="en-US" dirty="0" smtClean="0"/>
              <a:t>In Print  and/or  smart-phone APP</a:t>
            </a:r>
          </a:p>
          <a:p>
            <a:pPr lvl="1"/>
            <a:endParaRPr lang="en-US" dirty="0" smtClean="0"/>
          </a:p>
          <a:p>
            <a:r>
              <a:rPr lang="en-US" dirty="0" smtClean="0"/>
              <a:t>Free Samples:</a:t>
            </a:r>
          </a:p>
          <a:p>
            <a:pPr lvl="1"/>
            <a:r>
              <a:rPr lang="en-US" b="1" dirty="0">
                <a:hlinkClick r:id="rId2"/>
              </a:rPr>
              <a:t>https://</a:t>
            </a:r>
            <a:r>
              <a:rPr lang="en-US" b="1" dirty="0" smtClean="0">
                <a:hlinkClick r:id="rId2"/>
              </a:rPr>
              <a:t>giveusthisday.org/frfelix</a:t>
            </a:r>
            <a:r>
              <a:rPr lang="en-US" b="1" dirty="0" smtClean="0"/>
              <a:t> </a:t>
            </a:r>
          </a:p>
          <a:p>
            <a:pPr lvl="1"/>
            <a:r>
              <a:rPr lang="en-US" dirty="0" smtClean="0"/>
              <a:t>Request </a:t>
            </a:r>
            <a:r>
              <a:rPr lang="en-US" dirty="0"/>
              <a:t>a print copy of an </a:t>
            </a:r>
            <a:r>
              <a:rPr lang="en-US" dirty="0" smtClean="0"/>
              <a:t>issue to be mailed to you,</a:t>
            </a:r>
          </a:p>
          <a:p>
            <a:pPr lvl="1"/>
            <a:r>
              <a:rPr lang="en-US" dirty="0" smtClean="0"/>
              <a:t>or download </a:t>
            </a:r>
            <a:r>
              <a:rPr lang="en-US" dirty="0"/>
              <a:t>the app with free use for 30 </a:t>
            </a:r>
            <a:r>
              <a:rPr lang="en-US" dirty="0" smtClean="0"/>
              <a:t>days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76200"/>
            <a:ext cx="2209800" cy="3418114"/>
          </a:xfrm>
          <a:prstGeom prst="rect">
            <a:avLst/>
          </a:prstGeom>
        </p:spPr>
      </p:pic>
    </p:spTree>
    <p:extLst>
      <p:ext uri="{BB962C8B-B14F-4D97-AF65-F5344CB8AC3E}">
        <p14:creationId xmlns:p14="http://schemas.microsoft.com/office/powerpoint/2010/main" val="6802120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914400"/>
          </a:xfrm>
        </p:spPr>
        <p:txBody>
          <a:bodyPr/>
          <a:lstStyle/>
          <a:p>
            <a:r>
              <a:rPr lang="en-US" sz="4400" dirty="0" smtClean="0"/>
              <a:t>Audio CD Programs by Fr. Felix</a:t>
            </a:r>
            <a:endParaRPr lang="en-US" sz="4400" dirty="0"/>
          </a:p>
        </p:txBody>
      </p:sp>
      <p:sp>
        <p:nvSpPr>
          <p:cNvPr id="3" name="Content Placeholder 2"/>
          <p:cNvSpPr>
            <a:spLocks noGrp="1"/>
          </p:cNvSpPr>
          <p:nvPr>
            <p:ph idx="1"/>
          </p:nvPr>
        </p:nvSpPr>
        <p:spPr>
          <a:xfrm>
            <a:off x="152400" y="1331468"/>
            <a:ext cx="8839200" cy="5526532"/>
          </a:xfrm>
        </p:spPr>
        <p:txBody>
          <a:bodyPr/>
          <a:lstStyle/>
          <a:p>
            <a:pPr>
              <a:spcBef>
                <a:spcPts val="600"/>
              </a:spcBef>
            </a:pPr>
            <a:r>
              <a:rPr lang="en-US" dirty="0" smtClean="0"/>
              <a:t>New Testament: Guided Tour</a:t>
            </a:r>
          </a:p>
          <a:p>
            <a:pPr>
              <a:spcBef>
                <a:spcPts val="600"/>
              </a:spcBef>
            </a:pPr>
            <a:r>
              <a:rPr lang="en-US" dirty="0" smtClean="0"/>
              <a:t>The Lectionary for Mass</a:t>
            </a:r>
          </a:p>
          <a:p>
            <a:pPr>
              <a:spcBef>
                <a:spcPts val="600"/>
              </a:spcBef>
            </a:pPr>
            <a:r>
              <a:rPr lang="en-US" dirty="0" smtClean="0"/>
              <a:t>What Is Faith?</a:t>
            </a:r>
          </a:p>
          <a:p>
            <a:pPr>
              <a:spcBef>
                <a:spcPts val="600"/>
              </a:spcBef>
            </a:pPr>
            <a:r>
              <a:rPr lang="en-US" dirty="0" smtClean="0"/>
              <a:t>Retreat with Gospel of Mark</a:t>
            </a:r>
          </a:p>
          <a:p>
            <a:pPr>
              <a:spcBef>
                <a:spcPts val="600"/>
              </a:spcBef>
            </a:pPr>
            <a:r>
              <a:rPr lang="en-US" dirty="0"/>
              <a:t>Retreat with </a:t>
            </a:r>
            <a:r>
              <a:rPr lang="en-US" dirty="0" smtClean="0"/>
              <a:t>Gospel Matthew</a:t>
            </a:r>
          </a:p>
          <a:p>
            <a:pPr>
              <a:spcBef>
                <a:spcPts val="600"/>
              </a:spcBef>
            </a:pPr>
            <a:r>
              <a:rPr lang="en-US" dirty="0"/>
              <a:t>Retreat with Gospel of </a:t>
            </a:r>
            <a:r>
              <a:rPr lang="en-US" dirty="0" smtClean="0"/>
              <a:t>Luke</a:t>
            </a:r>
          </a:p>
          <a:p>
            <a:pPr>
              <a:spcBef>
                <a:spcPts val="600"/>
              </a:spcBef>
            </a:pPr>
            <a:r>
              <a:rPr lang="en-US" dirty="0"/>
              <a:t>Retreat with Gospel of </a:t>
            </a:r>
            <a:r>
              <a:rPr lang="en-US" dirty="0" smtClean="0"/>
              <a:t>John</a:t>
            </a:r>
          </a:p>
          <a:p>
            <a:pPr>
              <a:spcBef>
                <a:spcPts val="3000"/>
              </a:spcBef>
            </a:pPr>
            <a:r>
              <a:rPr lang="en-US" sz="2000" b="0" i="1" dirty="0" smtClean="0"/>
              <a:t>Available on CD from Fr. Felix Just, SJ,</a:t>
            </a:r>
            <a:br>
              <a:rPr lang="en-US" sz="2000" b="0" i="1" dirty="0" smtClean="0"/>
            </a:br>
            <a:r>
              <a:rPr lang="en-US" sz="2000" b="0" i="1" dirty="0" smtClean="0"/>
              <a:t>or downloadable files from Learn 25;</a:t>
            </a:r>
            <a:br>
              <a:rPr lang="en-US" sz="2000" b="0" i="1" dirty="0" smtClean="0"/>
            </a:br>
            <a:r>
              <a:rPr lang="en-US" sz="1800" b="0" i="1" dirty="0" smtClean="0"/>
              <a:t>prices vary by length of program</a:t>
            </a:r>
          </a:p>
        </p:txBody>
      </p:sp>
      <p:pic>
        <p:nvPicPr>
          <p:cNvPr id="1026" name="Picture 2" descr="C:\Users\Felix\Copy\Felix Docs\NowYouKnowMedia\NT-GuidedTour.bmp"/>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553200" y="1331468"/>
            <a:ext cx="2428875" cy="220218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6248400" y="6400800"/>
            <a:ext cx="2895600" cy="457200"/>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b="1" kern="1200">
                <a:solidFill>
                  <a:schemeClr val="accent6">
                    <a:lumMod val="50000"/>
                  </a:schemeClr>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accent6">
                    <a:lumMod val="50000"/>
                  </a:schemeClr>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accent6">
                    <a:lumMod val="50000"/>
                  </a:schemeClr>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accent6">
                    <a:lumMod val="50000"/>
                  </a:schemeClr>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accent6">
                    <a:lumMod val="50000"/>
                  </a:schemeClr>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fontAlgn="auto">
              <a:spcBef>
                <a:spcPts val="600"/>
              </a:spcBef>
              <a:spcAft>
                <a:spcPts val="0"/>
              </a:spcAft>
              <a:buClr>
                <a:srgbClr val="4F81BD"/>
              </a:buClr>
              <a:buFont typeface="Wingdings 2"/>
              <a:buNone/>
            </a:pPr>
            <a:r>
              <a:rPr lang="en-US" sz="2200" dirty="0" smtClean="0">
                <a:solidFill>
                  <a:prstClr val="white"/>
                </a:solidFill>
                <a:effectLst>
                  <a:outerShdw blurRad="38100" dist="38100" dir="2700000" algn="tl">
                    <a:srgbClr val="000000">
                      <a:alpha val="43137"/>
                    </a:srgbClr>
                  </a:outerShdw>
                </a:effectLst>
              </a:rPr>
              <a:t>Learn 25</a:t>
            </a:r>
            <a:endParaRPr lang="en-US" sz="2200" dirty="0">
              <a:solidFill>
                <a:prstClr val="white"/>
              </a:solidFill>
              <a:effectLst>
                <a:outerShdw blurRad="38100" dist="38100" dir="2700000" algn="tl">
                  <a:srgbClr val="000000">
                    <a:alpha val="43137"/>
                  </a:srgbClr>
                </a:outerShdw>
              </a:effectLst>
            </a:endParaRPr>
          </a:p>
        </p:txBody>
      </p:sp>
      <p:pic>
        <p:nvPicPr>
          <p:cNvPr id="1028" name="Picture 4" descr="What Is Faith? Gift, Mystery, Lif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553200" y="3810000"/>
            <a:ext cx="2428875" cy="2428875"/>
          </a:xfrm>
          <a:prstGeom prst="rect">
            <a:avLst/>
          </a:prstGeom>
          <a:noFill/>
          <a:extLst>
            <a:ext uri="{909E8E84-426E-40DD-AFC4-6F175D3DCCD1}">
              <a14:hiddenFill xmlns:a14="http://schemas.microsoft.com/office/drawing/2010/main">
                <a:solidFill>
                  <a:srgbClr val="FFFFFF"/>
                </a:solidFill>
              </a14:hiddenFill>
            </a:ext>
          </a:extLst>
        </p:spPr>
      </p:pic>
      <p:sp>
        <p:nvSpPr>
          <p:cNvPr id="7" name="Straight Connector 6"/>
          <p:cNvSpPr>
            <a:spLocks noChangeShapeType="1"/>
          </p:cNvSpPr>
          <p:nvPr/>
        </p:nvSpPr>
        <p:spPr bwMode="auto">
          <a:xfrm>
            <a:off x="45720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eaLnBrk="1" fontAlgn="auto" hangingPunct="1">
              <a:spcBef>
                <a:spcPts val="0"/>
              </a:spcBef>
              <a:spcAft>
                <a:spcPts val="0"/>
              </a:spcAft>
            </a:pPr>
            <a:endParaRPr lang="en-US">
              <a:solidFill>
                <a:prstClr val="white"/>
              </a:solidFill>
              <a:latin typeface="Palatino Linotype"/>
            </a:endParaRPr>
          </a:p>
        </p:txBody>
      </p:sp>
    </p:spTree>
    <p:extLst>
      <p:ext uri="{BB962C8B-B14F-4D97-AF65-F5344CB8AC3E}">
        <p14:creationId xmlns:p14="http://schemas.microsoft.com/office/powerpoint/2010/main" val="37159179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458200" cy="5486400"/>
          </a:xfrm>
        </p:spPr>
        <p:txBody>
          <a:bodyPr>
            <a:normAutofit/>
          </a:bodyPr>
          <a:lstStyle/>
          <a:p>
            <a:r>
              <a:rPr lang="en-US" sz="2800" b="1" dirty="0" smtClean="0">
                <a:solidFill>
                  <a:schemeClr val="accent5">
                    <a:lumMod val="40000"/>
                    <a:lumOff val="60000"/>
                  </a:schemeClr>
                </a:solidFill>
              </a:rPr>
              <a:t>Zoom Webinars</a:t>
            </a:r>
            <a:r>
              <a:rPr lang="en-US" sz="2800" b="1" dirty="0" smtClean="0"/>
              <a:t> </a:t>
            </a:r>
            <a:r>
              <a:rPr lang="en-US" sz="2800" dirty="0" smtClean="0"/>
              <a:t>on the </a:t>
            </a:r>
            <a:r>
              <a:rPr lang="en-US" sz="2800" i="1" dirty="0" smtClean="0"/>
              <a:t>Lectionary </a:t>
            </a:r>
            <a:r>
              <a:rPr lang="en-US" sz="2800" i="1" dirty="0"/>
              <a:t>for Mass</a:t>
            </a:r>
          </a:p>
          <a:p>
            <a:pPr lvl="1"/>
            <a:r>
              <a:rPr lang="en-US" sz="2400" dirty="0" smtClean="0"/>
              <a:t>Saturdays, 9:00 a.m. – 12:30 p.m.</a:t>
            </a:r>
            <a:r>
              <a:rPr lang="en-US" sz="1800" dirty="0" smtClean="0"/>
              <a:t>  (</a:t>
            </a:r>
            <a:r>
              <a:rPr lang="en-US" sz="1800" b="1" i="1" dirty="0" smtClean="0"/>
              <a:t>Pacific Time</a:t>
            </a:r>
            <a:r>
              <a:rPr lang="en-US" sz="1800" dirty="0" smtClean="0"/>
              <a:t>)</a:t>
            </a:r>
            <a:endParaRPr lang="en-US" sz="2400" dirty="0" smtClean="0"/>
          </a:p>
          <a:p>
            <a:pPr lvl="1"/>
            <a:r>
              <a:rPr lang="en-US" sz="2400" dirty="0" smtClean="0"/>
              <a:t>Open to the Public </a:t>
            </a:r>
            <a:r>
              <a:rPr lang="en-US" sz="1800" dirty="0" smtClean="0"/>
              <a:t> (</a:t>
            </a:r>
            <a:r>
              <a:rPr lang="en-US" sz="1800" i="1" dirty="0" smtClean="0"/>
              <a:t>feel free to invite others</a:t>
            </a:r>
            <a:r>
              <a:rPr lang="en-US" sz="1800" dirty="0" smtClean="0"/>
              <a:t>)</a:t>
            </a:r>
            <a:endParaRPr lang="en-US" sz="2400" dirty="0" smtClean="0"/>
          </a:p>
          <a:p>
            <a:pPr lvl="1"/>
            <a:r>
              <a:rPr lang="en-US" sz="2400" dirty="0" smtClean="0"/>
              <a:t>FREE</a:t>
            </a:r>
            <a:r>
              <a:rPr lang="en-US" sz="1800" dirty="0" smtClean="0"/>
              <a:t>  (</a:t>
            </a:r>
            <a:r>
              <a:rPr lang="en-US" sz="1800" i="1" dirty="0" smtClean="0"/>
              <a:t>but donations appreciated</a:t>
            </a:r>
            <a:r>
              <a:rPr lang="en-US" sz="1800" dirty="0" smtClean="0"/>
              <a:t>)</a:t>
            </a:r>
            <a:endParaRPr lang="en-US" sz="2400" dirty="0" smtClean="0"/>
          </a:p>
          <a:p>
            <a:pPr>
              <a:spcBef>
                <a:spcPts val="2400"/>
              </a:spcBef>
            </a:pPr>
            <a:r>
              <a:rPr lang="en-US" sz="2800" b="1" dirty="0" smtClean="0">
                <a:solidFill>
                  <a:schemeClr val="accent5">
                    <a:lumMod val="40000"/>
                    <a:lumOff val="60000"/>
                  </a:schemeClr>
                </a:solidFill>
              </a:rPr>
              <a:t>Monthly</a:t>
            </a:r>
            <a:r>
              <a:rPr lang="en-US" sz="2800" dirty="0">
                <a:solidFill>
                  <a:schemeClr val="accent5">
                    <a:lumMod val="40000"/>
                    <a:lumOff val="60000"/>
                  </a:schemeClr>
                </a:solidFill>
              </a:rPr>
              <a:t>, </a:t>
            </a:r>
            <a:r>
              <a:rPr lang="en-US" sz="2800" dirty="0" smtClean="0">
                <a:solidFill>
                  <a:schemeClr val="accent5">
                    <a:lumMod val="40000"/>
                    <a:lumOff val="60000"/>
                  </a:schemeClr>
                </a:solidFill>
              </a:rPr>
              <a:t> from </a:t>
            </a:r>
            <a:r>
              <a:rPr lang="en-US" sz="2800" b="1" dirty="0">
                <a:solidFill>
                  <a:schemeClr val="accent5">
                    <a:lumMod val="40000"/>
                    <a:lumOff val="60000"/>
                  </a:schemeClr>
                </a:solidFill>
              </a:rPr>
              <a:t>Nov. 2020 </a:t>
            </a:r>
            <a:r>
              <a:rPr lang="en-US" sz="2800" b="1" dirty="0" smtClean="0">
                <a:solidFill>
                  <a:schemeClr val="accent5">
                    <a:lumMod val="40000"/>
                    <a:lumOff val="60000"/>
                  </a:schemeClr>
                </a:solidFill>
              </a:rPr>
              <a:t> </a:t>
            </a:r>
            <a:r>
              <a:rPr lang="en-US" sz="2800" dirty="0" smtClean="0">
                <a:solidFill>
                  <a:schemeClr val="accent5">
                    <a:lumMod val="40000"/>
                    <a:lumOff val="60000"/>
                  </a:schemeClr>
                </a:solidFill>
              </a:rPr>
              <a:t>to  </a:t>
            </a:r>
            <a:r>
              <a:rPr lang="en-US" sz="2800" b="1" dirty="0">
                <a:solidFill>
                  <a:schemeClr val="accent5">
                    <a:lumMod val="40000"/>
                    <a:lumOff val="60000"/>
                  </a:schemeClr>
                </a:solidFill>
              </a:rPr>
              <a:t>April 2</a:t>
            </a:r>
            <a:r>
              <a:rPr lang="en-US" sz="2800" dirty="0">
                <a:solidFill>
                  <a:schemeClr val="accent5">
                    <a:lumMod val="40000"/>
                    <a:lumOff val="60000"/>
                  </a:schemeClr>
                </a:solidFill>
              </a:rPr>
              <a:t>021</a:t>
            </a:r>
          </a:p>
          <a:p>
            <a:pPr marL="742950" lvl="1" indent="-377825">
              <a:spcBef>
                <a:spcPts val="1200"/>
              </a:spcBef>
              <a:buSzPct val="95000"/>
              <a:buFont typeface="+mj-lt"/>
              <a:buAutoNum type="arabicPeriod"/>
            </a:pPr>
            <a:r>
              <a:rPr lang="en-US" b="1" dirty="0" smtClean="0"/>
              <a:t>Nov. </a:t>
            </a:r>
            <a:r>
              <a:rPr lang="en-US" b="1" dirty="0"/>
              <a:t>21, 2020</a:t>
            </a:r>
            <a:r>
              <a:rPr lang="en-US" dirty="0"/>
              <a:t> </a:t>
            </a:r>
            <a:r>
              <a:rPr lang="en-US" dirty="0" smtClean="0"/>
              <a:t>– Readings </a:t>
            </a:r>
            <a:r>
              <a:rPr lang="en-US" dirty="0"/>
              <a:t>of </a:t>
            </a:r>
            <a:r>
              <a:rPr lang="en-US" u="sng" dirty="0"/>
              <a:t>Advent</a:t>
            </a:r>
            <a:r>
              <a:rPr lang="en-US" dirty="0"/>
              <a:t> </a:t>
            </a:r>
          </a:p>
          <a:p>
            <a:pPr marL="742950" lvl="1" indent="-377825">
              <a:spcBef>
                <a:spcPts val="1200"/>
              </a:spcBef>
              <a:buSzPct val="95000"/>
              <a:buFont typeface="+mj-lt"/>
              <a:buAutoNum type="arabicPeriod"/>
            </a:pPr>
            <a:r>
              <a:rPr lang="en-US" b="1" dirty="0" smtClean="0">
                <a:solidFill>
                  <a:schemeClr val="tx1"/>
                </a:solidFill>
              </a:rPr>
              <a:t>Dec. </a:t>
            </a:r>
            <a:r>
              <a:rPr lang="en-US" b="1" dirty="0">
                <a:solidFill>
                  <a:schemeClr val="tx1"/>
                </a:solidFill>
              </a:rPr>
              <a:t>19, 2020</a:t>
            </a:r>
            <a:r>
              <a:rPr lang="en-US" dirty="0">
                <a:solidFill>
                  <a:schemeClr val="tx1"/>
                </a:solidFill>
              </a:rPr>
              <a:t> </a:t>
            </a:r>
            <a:r>
              <a:rPr lang="en-US" dirty="0" smtClean="0">
                <a:solidFill>
                  <a:schemeClr val="tx1"/>
                </a:solidFill>
              </a:rPr>
              <a:t>– Readings </a:t>
            </a:r>
            <a:r>
              <a:rPr lang="en-US" dirty="0">
                <a:solidFill>
                  <a:schemeClr val="tx1"/>
                </a:solidFill>
              </a:rPr>
              <a:t>of the </a:t>
            </a:r>
            <a:r>
              <a:rPr lang="en-US" u="sng" dirty="0">
                <a:solidFill>
                  <a:schemeClr val="tx1"/>
                </a:solidFill>
              </a:rPr>
              <a:t>Christmas Season</a:t>
            </a:r>
          </a:p>
          <a:p>
            <a:pPr marL="742950" lvl="1" indent="-377825">
              <a:spcBef>
                <a:spcPts val="1200"/>
              </a:spcBef>
              <a:buSzPct val="95000"/>
              <a:buFont typeface="+mj-lt"/>
              <a:buAutoNum type="arabicPeriod"/>
            </a:pPr>
            <a:r>
              <a:rPr lang="en-US" b="1" dirty="0" smtClean="0"/>
              <a:t>Jan. </a:t>
            </a:r>
            <a:r>
              <a:rPr lang="en-US" b="1" dirty="0"/>
              <a:t>9, </a:t>
            </a:r>
            <a:r>
              <a:rPr lang="en-US" b="1" dirty="0" smtClean="0"/>
              <a:t>2021</a:t>
            </a:r>
            <a:r>
              <a:rPr lang="en-US" dirty="0" smtClean="0"/>
              <a:t> – Gospel </a:t>
            </a:r>
            <a:r>
              <a:rPr lang="en-US" dirty="0"/>
              <a:t>of </a:t>
            </a:r>
            <a:r>
              <a:rPr lang="en-US" u="sng" dirty="0" smtClean="0"/>
              <a:t>Mark</a:t>
            </a:r>
            <a:r>
              <a:rPr lang="en-US" dirty="0" smtClean="0"/>
              <a:t> in Liturgical </a:t>
            </a:r>
            <a:r>
              <a:rPr lang="en-US" dirty="0"/>
              <a:t>Year </a:t>
            </a:r>
            <a:r>
              <a:rPr lang="en-US" dirty="0" smtClean="0"/>
              <a:t>B </a:t>
            </a:r>
            <a:endParaRPr lang="en-US" dirty="0"/>
          </a:p>
          <a:p>
            <a:pPr marL="742950" lvl="1" indent="-377825">
              <a:spcBef>
                <a:spcPts val="1200"/>
              </a:spcBef>
              <a:buSzPct val="95000"/>
              <a:buFont typeface="+mj-lt"/>
              <a:buAutoNum type="arabicPeriod"/>
            </a:pPr>
            <a:r>
              <a:rPr lang="en-US" sz="2400" b="1" dirty="0" smtClean="0"/>
              <a:t>Feb. </a:t>
            </a:r>
            <a:r>
              <a:rPr lang="en-US" sz="2400" b="1" dirty="0"/>
              <a:t>13, </a:t>
            </a:r>
            <a:r>
              <a:rPr lang="en-US" sz="2400" b="1" dirty="0" smtClean="0"/>
              <a:t>2021 – Readings </a:t>
            </a:r>
            <a:r>
              <a:rPr lang="en-US" sz="2400" b="1" dirty="0"/>
              <a:t>of </a:t>
            </a:r>
            <a:r>
              <a:rPr lang="en-US" sz="2400" b="1" u="sng" dirty="0"/>
              <a:t>Lent</a:t>
            </a:r>
          </a:p>
          <a:p>
            <a:pPr marL="742950" lvl="1" indent="-377825">
              <a:spcBef>
                <a:spcPts val="1200"/>
              </a:spcBef>
              <a:buSzPct val="95000"/>
              <a:buFont typeface="+mj-lt"/>
              <a:buAutoNum type="arabicPeriod"/>
            </a:pPr>
            <a:r>
              <a:rPr lang="en-US" b="1" dirty="0"/>
              <a:t>March 27, </a:t>
            </a:r>
            <a:r>
              <a:rPr lang="en-US" b="1" dirty="0" smtClean="0"/>
              <a:t>2021</a:t>
            </a:r>
            <a:r>
              <a:rPr lang="en-US" dirty="0" smtClean="0"/>
              <a:t> – Readings </a:t>
            </a:r>
            <a:r>
              <a:rPr lang="en-US" dirty="0"/>
              <a:t>of </a:t>
            </a:r>
            <a:r>
              <a:rPr lang="en-US" u="sng" dirty="0"/>
              <a:t>Holy Week</a:t>
            </a:r>
            <a:r>
              <a:rPr lang="en-US" dirty="0"/>
              <a:t> </a:t>
            </a:r>
            <a:r>
              <a:rPr lang="en-US" dirty="0" smtClean="0"/>
              <a:t>&amp; </a:t>
            </a:r>
            <a:r>
              <a:rPr lang="en-US" u="sng" dirty="0" smtClean="0"/>
              <a:t>Triduum</a:t>
            </a:r>
            <a:endParaRPr lang="en-US" u="sng" dirty="0"/>
          </a:p>
          <a:p>
            <a:pPr marL="742950" lvl="1" indent="-377825">
              <a:spcBef>
                <a:spcPts val="1200"/>
              </a:spcBef>
              <a:buSzPct val="95000"/>
              <a:buFont typeface="+mj-lt"/>
              <a:buAutoNum type="arabicPeriod"/>
            </a:pPr>
            <a:r>
              <a:rPr lang="en-US" b="1" dirty="0"/>
              <a:t>April </a:t>
            </a:r>
            <a:r>
              <a:rPr lang="en-US" b="1" dirty="0" smtClean="0">
                <a:solidFill>
                  <a:srgbClr val="FFFF00"/>
                </a:solidFill>
              </a:rPr>
              <a:t>17</a:t>
            </a:r>
            <a:r>
              <a:rPr lang="en-US" b="1" dirty="0" smtClean="0"/>
              <a:t>, 2021</a:t>
            </a:r>
            <a:r>
              <a:rPr lang="en-US" dirty="0" smtClean="0"/>
              <a:t> – Readings </a:t>
            </a:r>
            <a:r>
              <a:rPr lang="en-US" dirty="0"/>
              <a:t>of the </a:t>
            </a:r>
            <a:r>
              <a:rPr lang="en-US" u="sng" dirty="0"/>
              <a:t>Easter Season</a:t>
            </a:r>
          </a:p>
        </p:txBody>
      </p:sp>
      <p:sp>
        <p:nvSpPr>
          <p:cNvPr id="3" name="Title 2"/>
          <p:cNvSpPr>
            <a:spLocks noGrp="1"/>
          </p:cNvSpPr>
          <p:nvPr>
            <p:ph type="title"/>
          </p:nvPr>
        </p:nvSpPr>
        <p:spPr/>
        <p:txBody>
          <a:bodyPr/>
          <a:lstStyle/>
          <a:p>
            <a:r>
              <a:rPr lang="en-US" dirty="0" smtClean="0"/>
              <a:t>“Living Word”  Webinar Series</a:t>
            </a:r>
            <a:endParaRPr lang="en-US" dirty="0"/>
          </a:p>
        </p:txBody>
      </p:sp>
    </p:spTree>
    <p:extLst>
      <p:ext uri="{BB962C8B-B14F-4D97-AF65-F5344CB8AC3E}">
        <p14:creationId xmlns:p14="http://schemas.microsoft.com/office/powerpoint/2010/main" val="733912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990600"/>
            <a:ext cx="8458200" cy="5562600"/>
          </a:xfrm>
        </p:spPr>
        <p:txBody>
          <a:bodyPr>
            <a:normAutofit/>
          </a:bodyPr>
          <a:lstStyle/>
          <a:p>
            <a:r>
              <a:rPr lang="en-US" sz="2400" dirty="0" smtClean="0">
                <a:latin typeface="Arial Narrow" panose="020B0606020202030204" pitchFamily="34" charset="0"/>
              </a:rPr>
              <a:t>If you’d like to support MSMU’s Ecclesia program and Living Word Catholic Biblical Ministries, please make  a tax-deductible donation,  so that we can offer more webinars and other programs to anyone, regardless of their financial circumstances.</a:t>
            </a:r>
          </a:p>
          <a:p>
            <a:pPr lvl="1"/>
            <a:r>
              <a:rPr lang="en-US" dirty="0" smtClean="0">
                <a:latin typeface="Arial Narrow" panose="020B0606020202030204" pitchFamily="34" charset="0"/>
              </a:rPr>
              <a:t>We cannot accept online donations yet, but hope to enable this feature soon.</a:t>
            </a:r>
          </a:p>
          <a:p>
            <a:pPr>
              <a:spcBef>
                <a:spcPts val="2400"/>
              </a:spcBef>
            </a:pPr>
            <a:r>
              <a:rPr lang="en-US" sz="2400" dirty="0" smtClean="0">
                <a:latin typeface="Arial Narrow" panose="020B0606020202030204" pitchFamily="34" charset="0"/>
              </a:rPr>
              <a:t>Please make your check payable to "LMU Jesuit Community."</a:t>
            </a:r>
            <a:endParaRPr lang="en-US" dirty="0" smtClean="0">
              <a:latin typeface="Arial Narrow" panose="020B0606020202030204" pitchFamily="34" charset="0"/>
            </a:endParaRPr>
          </a:p>
          <a:p>
            <a:pPr>
              <a:spcBef>
                <a:spcPts val="2400"/>
              </a:spcBef>
            </a:pPr>
            <a:r>
              <a:rPr lang="en-US" dirty="0" smtClean="0">
                <a:solidFill>
                  <a:schemeClr val="accent5">
                    <a:lumMod val="40000"/>
                    <a:lumOff val="60000"/>
                  </a:schemeClr>
                </a:solidFill>
                <a:latin typeface="Arial Narrow" panose="020B0606020202030204" pitchFamily="34" charset="0"/>
              </a:rPr>
              <a:t>Then mail your check to:</a:t>
            </a:r>
          </a:p>
          <a:p>
            <a:pPr lvl="1"/>
            <a:r>
              <a:rPr lang="en-US" sz="2400" dirty="0" smtClean="0">
                <a:latin typeface="Arial Narrow" panose="020B0606020202030204" pitchFamily="34" charset="0"/>
              </a:rPr>
              <a:t>Fr. Felix Just, SJ</a:t>
            </a:r>
            <a:br>
              <a:rPr lang="en-US" sz="2400" dirty="0" smtClean="0">
                <a:latin typeface="Arial Narrow" panose="020B0606020202030204" pitchFamily="34" charset="0"/>
              </a:rPr>
            </a:br>
            <a:r>
              <a:rPr lang="en-US" sz="2400" dirty="0" smtClean="0">
                <a:latin typeface="Arial Narrow" panose="020B0606020202030204" pitchFamily="34" charset="0"/>
              </a:rPr>
              <a:t>LMU Jesuit Community</a:t>
            </a:r>
            <a:br>
              <a:rPr lang="en-US" sz="2400" dirty="0" smtClean="0">
                <a:latin typeface="Arial Narrow" panose="020B0606020202030204" pitchFamily="34" charset="0"/>
              </a:rPr>
            </a:br>
            <a:r>
              <a:rPr lang="en-US" sz="2400" dirty="0" smtClean="0">
                <a:latin typeface="Arial Narrow" panose="020B0606020202030204" pitchFamily="34" charset="0"/>
              </a:rPr>
              <a:t>PO Box 45041</a:t>
            </a:r>
            <a:br>
              <a:rPr lang="en-US" sz="2400" dirty="0" smtClean="0">
                <a:latin typeface="Arial Narrow" panose="020B0606020202030204" pitchFamily="34" charset="0"/>
              </a:rPr>
            </a:br>
            <a:r>
              <a:rPr lang="en-US" sz="2400" dirty="0" smtClean="0">
                <a:latin typeface="Arial Narrow" panose="020B0606020202030204" pitchFamily="34" charset="0"/>
              </a:rPr>
              <a:t>Los Angeles, CA 90045</a:t>
            </a:r>
            <a:endParaRPr lang="en-US" sz="2400" dirty="0">
              <a:latin typeface="Arial Narrow" panose="020B0606020202030204" pitchFamily="34" charset="0"/>
            </a:endParaRPr>
          </a:p>
        </p:txBody>
      </p:sp>
      <p:sp>
        <p:nvSpPr>
          <p:cNvPr id="5" name="Title 4"/>
          <p:cNvSpPr>
            <a:spLocks noGrp="1"/>
          </p:cNvSpPr>
          <p:nvPr>
            <p:ph type="title"/>
          </p:nvPr>
        </p:nvSpPr>
        <p:spPr/>
        <p:txBody>
          <a:bodyPr/>
          <a:lstStyle/>
          <a:p>
            <a:r>
              <a:rPr lang="en-US" sz="4400" dirty="0" smtClean="0"/>
              <a:t>DONATIONS</a:t>
            </a:r>
            <a:endParaRPr lang="en-US" dirty="0"/>
          </a:p>
        </p:txBody>
      </p:sp>
      <p:pic>
        <p:nvPicPr>
          <p:cNvPr id="136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3886200"/>
            <a:ext cx="2452181" cy="2305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153183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0"/>
              </a:spcBef>
            </a:pPr>
            <a:r>
              <a:rPr lang="en-US" sz="2800" i="1" dirty="0" smtClean="0"/>
              <a:t>In the Footsteps of </a:t>
            </a:r>
            <a:r>
              <a:rPr lang="en-US" sz="2800" b="1" i="1" dirty="0" smtClean="0"/>
              <a:t>Jesus</a:t>
            </a:r>
            <a:r>
              <a:rPr lang="en-US" sz="2800" i="1" dirty="0" smtClean="0"/>
              <a:t>: </a:t>
            </a:r>
            <a:br>
              <a:rPr lang="en-US" sz="2800" i="1" dirty="0" smtClean="0"/>
            </a:br>
            <a:r>
              <a:rPr lang="en-US" sz="2800" dirty="0" smtClean="0"/>
              <a:t>Pilgrimage to the Holy Land</a:t>
            </a:r>
            <a:r>
              <a:rPr lang="en-US" sz="2000" dirty="0" smtClean="0"/>
              <a:t>  (Israel &amp; Palestine)</a:t>
            </a:r>
            <a:endParaRPr lang="en-US" sz="2800" dirty="0" smtClean="0"/>
          </a:p>
          <a:p>
            <a:pPr lvl="1"/>
            <a:r>
              <a:rPr lang="en-US" b="1" dirty="0" smtClean="0"/>
              <a:t>Dec. 26, 2021 to Jan. 9, 2022</a:t>
            </a:r>
          </a:p>
          <a:p>
            <a:pPr>
              <a:spcBef>
                <a:spcPts val="1800"/>
              </a:spcBef>
            </a:pPr>
            <a:r>
              <a:rPr lang="en-US" i="1" dirty="0" smtClean="0"/>
              <a:t>T</a:t>
            </a:r>
            <a:r>
              <a:rPr lang="en-US" sz="2800" i="1" dirty="0" smtClean="0"/>
              <a:t>he </a:t>
            </a:r>
            <a:r>
              <a:rPr lang="en-US" sz="2800" b="1" i="1" dirty="0" smtClean="0"/>
              <a:t>Oberammergau Passion Play</a:t>
            </a:r>
            <a:r>
              <a:rPr lang="en-US" sz="2800" i="1" dirty="0" smtClean="0"/>
              <a:t>:</a:t>
            </a:r>
            <a:br>
              <a:rPr lang="en-US" sz="2800" i="1" dirty="0" smtClean="0"/>
            </a:br>
            <a:r>
              <a:rPr lang="en-US" sz="2800" dirty="0" smtClean="0"/>
              <a:t>Pilgrimage to Austria and Germany</a:t>
            </a:r>
          </a:p>
          <a:p>
            <a:pPr lvl="1"/>
            <a:r>
              <a:rPr lang="en-US" b="1" dirty="0" smtClean="0"/>
              <a:t>May 14-22, 2022</a:t>
            </a:r>
          </a:p>
          <a:p>
            <a:pPr>
              <a:spcBef>
                <a:spcPts val="1800"/>
              </a:spcBef>
            </a:pPr>
            <a:r>
              <a:rPr lang="en-US" sz="2200" b="1" dirty="0"/>
              <a:t>May </a:t>
            </a:r>
            <a:r>
              <a:rPr lang="en-US" sz="2200" b="1" dirty="0" smtClean="0"/>
              <a:t>2023</a:t>
            </a:r>
          </a:p>
          <a:p>
            <a:pPr lvl="1"/>
            <a:r>
              <a:rPr lang="en-US" sz="1800" b="1" i="1" dirty="0" smtClean="0"/>
              <a:t>In </a:t>
            </a:r>
            <a:r>
              <a:rPr lang="en-US" sz="1800" b="1" i="1" dirty="0"/>
              <a:t>the Footsteps of St. Paul</a:t>
            </a:r>
            <a:r>
              <a:rPr lang="en-US" sz="1800" b="1" i="1" dirty="0" smtClean="0"/>
              <a:t>: Pilgrimage </a:t>
            </a:r>
            <a:r>
              <a:rPr lang="en-US" sz="1800" b="1" i="1" dirty="0"/>
              <a:t>to Turkey</a:t>
            </a:r>
            <a:endParaRPr lang="en-US" sz="1800" dirty="0"/>
          </a:p>
          <a:p>
            <a:pPr>
              <a:spcBef>
                <a:spcPts val="0"/>
              </a:spcBef>
            </a:pPr>
            <a:r>
              <a:rPr lang="en-US" sz="2200" b="1" dirty="0"/>
              <a:t>May </a:t>
            </a:r>
            <a:r>
              <a:rPr lang="en-US" sz="2200" b="1" dirty="0" smtClean="0"/>
              <a:t>2024</a:t>
            </a:r>
          </a:p>
          <a:p>
            <a:pPr lvl="1"/>
            <a:r>
              <a:rPr lang="en-US" sz="1800" b="1" i="1" dirty="0" smtClean="0"/>
              <a:t>In </a:t>
            </a:r>
            <a:r>
              <a:rPr lang="en-US" sz="1800" b="1" i="1" dirty="0"/>
              <a:t>the Footsteps of Jesus</a:t>
            </a:r>
            <a:r>
              <a:rPr lang="en-US" sz="1800" b="1" i="1" dirty="0" smtClean="0"/>
              <a:t>: Pilgrimage </a:t>
            </a:r>
            <a:r>
              <a:rPr lang="en-US" sz="1800" b="1" i="1" dirty="0"/>
              <a:t>to the Holy </a:t>
            </a:r>
            <a:r>
              <a:rPr lang="en-US" sz="1800" b="1" i="1" dirty="0" smtClean="0"/>
              <a:t>Land </a:t>
            </a:r>
            <a:endParaRPr lang="en-US" sz="1800" dirty="0"/>
          </a:p>
          <a:p>
            <a:pPr>
              <a:spcBef>
                <a:spcPts val="0"/>
              </a:spcBef>
            </a:pPr>
            <a:r>
              <a:rPr lang="en-US" sz="2200" b="1" dirty="0"/>
              <a:t>May </a:t>
            </a:r>
            <a:r>
              <a:rPr lang="en-US" sz="2200" b="1" dirty="0" smtClean="0"/>
              <a:t>2025</a:t>
            </a:r>
          </a:p>
          <a:p>
            <a:pPr lvl="1"/>
            <a:r>
              <a:rPr lang="en-US" sz="1800" b="1" i="1" dirty="0" smtClean="0"/>
              <a:t>In </a:t>
            </a:r>
            <a:r>
              <a:rPr lang="en-US" sz="1800" b="1" i="1" dirty="0"/>
              <a:t>the Footsteps of St. Paul</a:t>
            </a:r>
            <a:r>
              <a:rPr lang="en-US" sz="1800" b="1" i="1" dirty="0" smtClean="0"/>
              <a:t>: Pilgrimage </a:t>
            </a:r>
            <a:r>
              <a:rPr lang="en-US" sz="1800" b="1" i="1" dirty="0"/>
              <a:t>to Greece</a:t>
            </a:r>
            <a:endParaRPr lang="en-US" sz="1800" dirty="0"/>
          </a:p>
        </p:txBody>
      </p:sp>
      <p:sp>
        <p:nvSpPr>
          <p:cNvPr id="3" name="Title 2"/>
          <p:cNvSpPr>
            <a:spLocks noGrp="1"/>
          </p:cNvSpPr>
          <p:nvPr>
            <p:ph type="title"/>
          </p:nvPr>
        </p:nvSpPr>
        <p:spPr/>
        <p:txBody>
          <a:bodyPr/>
          <a:lstStyle/>
          <a:p>
            <a:r>
              <a:rPr lang="en-US" dirty="0" smtClean="0"/>
              <a:t>Upcoming  Pilgrimages</a:t>
            </a:r>
            <a:endParaRPr lang="en-US" dirty="0"/>
          </a:p>
        </p:txBody>
      </p:sp>
    </p:spTree>
    <p:extLst>
      <p:ext uri="{BB962C8B-B14F-4D97-AF65-F5344CB8AC3E}">
        <p14:creationId xmlns:p14="http://schemas.microsoft.com/office/powerpoint/2010/main" val="1479279062"/>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0"/>
            <a:ext cx="8610600" cy="838200"/>
          </a:xfrm>
        </p:spPr>
        <p:txBody>
          <a:bodyPr/>
          <a:lstStyle/>
          <a:p>
            <a:r>
              <a:rPr lang="en-US" sz="4000" dirty="0" smtClean="0"/>
              <a:t>Closing Prayer</a:t>
            </a:r>
            <a:endParaRPr lang="en-US" sz="4000" dirty="0"/>
          </a:p>
        </p:txBody>
      </p:sp>
      <p:sp>
        <p:nvSpPr>
          <p:cNvPr id="2" name="Content Placeholder 1"/>
          <p:cNvSpPr>
            <a:spLocks noGrp="1"/>
          </p:cNvSpPr>
          <p:nvPr>
            <p:ph idx="1"/>
          </p:nvPr>
        </p:nvSpPr>
        <p:spPr>
          <a:xfrm>
            <a:off x="304800" y="990600"/>
            <a:ext cx="8610600" cy="5715000"/>
          </a:xfrm>
        </p:spPr>
        <p:txBody>
          <a:bodyPr>
            <a:noAutofit/>
          </a:bodyPr>
          <a:lstStyle/>
          <a:p>
            <a:pPr marL="0" indent="0">
              <a:spcBef>
                <a:spcPts val="600"/>
              </a:spcBef>
              <a:buNone/>
            </a:pPr>
            <a:r>
              <a:rPr lang="en-US" sz="1900" i="1" dirty="0" smtClean="0">
                <a:latin typeface="Times New Roman" panose="02020603050405020304" pitchFamily="18" charset="0"/>
                <a:cs typeface="Times New Roman" panose="02020603050405020304" pitchFamily="18" charset="0"/>
              </a:rPr>
              <a:t>The </a:t>
            </a:r>
            <a:r>
              <a:rPr lang="en-US" sz="1900" i="1" dirty="0">
                <a:latin typeface="Times New Roman" panose="02020603050405020304" pitchFamily="18" charset="0"/>
                <a:cs typeface="Times New Roman" panose="02020603050405020304" pitchFamily="18" charset="0"/>
              </a:rPr>
              <a:t>word of God calls us out of darkness into the light of faith. Having been enlightened </a:t>
            </a:r>
            <a:r>
              <a:rPr lang="en-US" sz="1900" i="1" dirty="0" smtClean="0">
                <a:latin typeface="Times New Roman" panose="02020603050405020304" pitchFamily="18" charset="0"/>
                <a:cs typeface="Times New Roman" panose="02020603050405020304" pitchFamily="18" charset="0"/>
              </a:rPr>
              <a:t> by </a:t>
            </a:r>
            <a:r>
              <a:rPr lang="en-US" sz="1900" i="1" dirty="0">
                <a:latin typeface="Times New Roman" panose="02020603050405020304" pitchFamily="18" charset="0"/>
                <a:cs typeface="Times New Roman" panose="02020603050405020304" pitchFamily="18" charset="0"/>
              </a:rPr>
              <a:t>God’s Word, let us </a:t>
            </a:r>
            <a:r>
              <a:rPr lang="en-US" sz="1900" i="1" dirty="0" smtClean="0">
                <a:latin typeface="Times New Roman" panose="02020603050405020304" pitchFamily="18" charset="0"/>
                <a:cs typeface="Times New Roman" panose="02020603050405020304" pitchFamily="18" charset="0"/>
              </a:rPr>
              <a:t>ask the Lord to hear our prayers and to bless us:</a:t>
            </a:r>
            <a:endParaRPr lang="en-US" sz="1900" i="1" dirty="0">
              <a:latin typeface="Times New Roman" panose="02020603050405020304" pitchFamily="18" charset="0"/>
              <a:cs typeface="Times New Roman" panose="02020603050405020304" pitchFamily="18" charset="0"/>
            </a:endParaRPr>
          </a:p>
          <a:p>
            <a:pPr>
              <a:spcBef>
                <a:spcPts val="600"/>
              </a:spcBef>
            </a:pPr>
            <a:r>
              <a:rPr lang="en-US" sz="1900" dirty="0">
                <a:latin typeface="Times New Roman" panose="02020603050405020304" pitchFamily="18" charset="0"/>
                <a:cs typeface="Times New Roman" panose="02020603050405020304" pitchFamily="18" charset="0"/>
              </a:rPr>
              <a:t>For all who read the Sacred Scriptures, </a:t>
            </a:r>
            <a:r>
              <a:rPr lang="en-US" sz="1900" dirty="0" smtClean="0">
                <a:latin typeface="Times New Roman" panose="02020603050405020304" pitchFamily="18" charset="0"/>
                <a:cs typeface="Times New Roman" panose="02020603050405020304" pitchFamily="18" charset="0"/>
              </a:rPr>
              <a:t/>
            </a:r>
            <a:br>
              <a:rPr lang="en-US" sz="1900" dirty="0" smtClean="0">
                <a:latin typeface="Times New Roman" panose="02020603050405020304" pitchFamily="18" charset="0"/>
                <a:cs typeface="Times New Roman" panose="02020603050405020304" pitchFamily="18" charset="0"/>
              </a:rPr>
            </a:br>
            <a:r>
              <a:rPr lang="en-US" sz="1900" dirty="0" smtClean="0">
                <a:latin typeface="Times New Roman" panose="02020603050405020304" pitchFamily="18" charset="0"/>
                <a:cs typeface="Times New Roman" panose="02020603050405020304" pitchFamily="18" charset="0"/>
              </a:rPr>
              <a:t>that </a:t>
            </a:r>
            <a:r>
              <a:rPr lang="en-US" sz="1900" dirty="0">
                <a:latin typeface="Times New Roman" panose="02020603050405020304" pitchFamily="18" charset="0"/>
                <a:cs typeface="Times New Roman" panose="02020603050405020304" pitchFamily="18" charset="0"/>
              </a:rPr>
              <a:t>with deep faith and confident voice </a:t>
            </a:r>
            <a:r>
              <a:rPr lang="en-US" sz="1900" dirty="0" smtClean="0">
                <a:latin typeface="Times New Roman" panose="02020603050405020304" pitchFamily="18" charset="0"/>
                <a:cs typeface="Times New Roman" panose="02020603050405020304" pitchFamily="18" charset="0"/>
              </a:rPr>
              <a:t>we </a:t>
            </a:r>
            <a:r>
              <a:rPr lang="en-US" sz="1900" dirty="0">
                <a:latin typeface="Times New Roman" panose="02020603050405020304" pitchFamily="18" charset="0"/>
                <a:cs typeface="Times New Roman" panose="02020603050405020304" pitchFamily="18" charset="0"/>
              </a:rPr>
              <a:t>may believe </a:t>
            </a:r>
            <a:r>
              <a:rPr lang="en-US" sz="1900" dirty="0" smtClean="0">
                <a:latin typeface="Times New Roman" panose="02020603050405020304" pitchFamily="18" charset="0"/>
                <a:cs typeface="Times New Roman" panose="02020603050405020304" pitchFamily="18" charset="0"/>
              </a:rPr>
              <a:t>and proclaim God’s </a:t>
            </a:r>
            <a:r>
              <a:rPr lang="en-US" sz="1900" dirty="0">
                <a:latin typeface="Times New Roman" panose="02020603050405020304" pitchFamily="18" charset="0"/>
                <a:cs typeface="Times New Roman" panose="02020603050405020304" pitchFamily="18" charset="0"/>
              </a:rPr>
              <a:t>saving word, we </a:t>
            </a:r>
            <a:r>
              <a:rPr lang="en-US" sz="1900" dirty="0" smtClean="0">
                <a:latin typeface="Times New Roman" panose="02020603050405020304" pitchFamily="18" charset="0"/>
                <a:cs typeface="Times New Roman" panose="02020603050405020304" pitchFamily="18" charset="0"/>
              </a:rPr>
              <a:t>pray to </a:t>
            </a:r>
            <a:r>
              <a:rPr lang="en-US" sz="1900" dirty="0">
                <a:latin typeface="Times New Roman" panose="02020603050405020304" pitchFamily="18" charset="0"/>
                <a:cs typeface="Times New Roman" panose="02020603050405020304" pitchFamily="18" charset="0"/>
              </a:rPr>
              <a:t>the Lord. </a:t>
            </a:r>
            <a:r>
              <a:rPr lang="en-US" sz="1900" dirty="0" smtClean="0">
                <a:latin typeface="Times New Roman" panose="02020603050405020304" pitchFamily="18" charset="0"/>
                <a:cs typeface="Times New Roman" panose="02020603050405020304" pitchFamily="18" charset="0"/>
              </a:rPr>
              <a:t> </a:t>
            </a:r>
            <a:r>
              <a:rPr lang="en-US" sz="1900" b="1" i="1" dirty="0">
                <a:latin typeface="Times New Roman" panose="02020603050405020304" pitchFamily="18" charset="0"/>
                <a:cs typeface="Times New Roman" panose="02020603050405020304" pitchFamily="18" charset="0"/>
              </a:rPr>
              <a:t>Resp.: Lord, hear our prayer</a:t>
            </a:r>
            <a:r>
              <a:rPr lang="en-US" sz="1900" b="1" i="1" dirty="0" smtClean="0">
                <a:latin typeface="Times New Roman" panose="02020603050405020304" pitchFamily="18" charset="0"/>
                <a:cs typeface="Times New Roman" panose="02020603050405020304" pitchFamily="18" charset="0"/>
              </a:rPr>
              <a:t>.</a:t>
            </a:r>
            <a:endParaRPr lang="en-US" sz="1900" b="1" dirty="0">
              <a:latin typeface="Times New Roman" panose="02020603050405020304" pitchFamily="18" charset="0"/>
              <a:cs typeface="Times New Roman" panose="02020603050405020304" pitchFamily="18" charset="0"/>
            </a:endParaRPr>
          </a:p>
          <a:p>
            <a:pPr>
              <a:spcBef>
                <a:spcPts val="600"/>
              </a:spcBef>
            </a:pPr>
            <a:r>
              <a:rPr lang="en-US" sz="1900" dirty="0" smtClean="0">
                <a:latin typeface="Times New Roman" panose="02020603050405020304" pitchFamily="18" charset="0"/>
                <a:cs typeface="Times New Roman" panose="02020603050405020304" pitchFamily="18" charset="0"/>
              </a:rPr>
              <a:t>For all Christian believers, </a:t>
            </a:r>
            <a:r>
              <a:rPr lang="en-US" sz="1900" dirty="0">
                <a:latin typeface="Times New Roman" panose="02020603050405020304" pitchFamily="18" charset="0"/>
                <a:cs typeface="Times New Roman" panose="02020603050405020304" pitchFamily="18" charset="0"/>
              </a:rPr>
              <a:t>that we may continue to respond </a:t>
            </a:r>
            <a:r>
              <a:rPr lang="en-US" sz="1900" dirty="0" smtClean="0">
                <a:latin typeface="Times New Roman" panose="02020603050405020304" pitchFamily="18" charset="0"/>
                <a:cs typeface="Times New Roman" panose="02020603050405020304" pitchFamily="18" charset="0"/>
              </a:rPr>
              <a:t/>
            </a:r>
            <a:br>
              <a:rPr lang="en-US" sz="1900" dirty="0" smtClean="0">
                <a:latin typeface="Times New Roman" panose="02020603050405020304" pitchFamily="18" charset="0"/>
                <a:cs typeface="Times New Roman" panose="02020603050405020304" pitchFamily="18" charset="0"/>
              </a:rPr>
            </a:br>
            <a:r>
              <a:rPr lang="en-US" sz="1900" dirty="0" smtClean="0">
                <a:latin typeface="Times New Roman" panose="02020603050405020304" pitchFamily="18" charset="0"/>
                <a:cs typeface="Times New Roman" panose="02020603050405020304" pitchFamily="18" charset="0"/>
              </a:rPr>
              <a:t>to </a:t>
            </a:r>
            <a:r>
              <a:rPr lang="en-US" sz="1900" dirty="0">
                <a:latin typeface="Times New Roman" panose="02020603050405020304" pitchFamily="18" charset="0"/>
                <a:cs typeface="Times New Roman" panose="02020603050405020304" pitchFamily="18" charset="0"/>
              </a:rPr>
              <a:t>the word of God </a:t>
            </a:r>
            <a:r>
              <a:rPr lang="en-US" sz="1900" dirty="0" smtClean="0">
                <a:latin typeface="Times New Roman" panose="02020603050405020304" pitchFamily="18" charset="0"/>
                <a:cs typeface="Times New Roman" panose="02020603050405020304" pitchFamily="18" charset="0"/>
              </a:rPr>
              <a:t>that is </a:t>
            </a:r>
            <a:r>
              <a:rPr lang="en-US" sz="1900" dirty="0">
                <a:latin typeface="Times New Roman" panose="02020603050405020304" pitchFamily="18" charset="0"/>
                <a:cs typeface="Times New Roman" panose="02020603050405020304" pitchFamily="18" charset="0"/>
              </a:rPr>
              <a:t>proclaimed in our midst, we </a:t>
            </a:r>
            <a:r>
              <a:rPr lang="en-US" sz="1900" dirty="0" smtClean="0">
                <a:latin typeface="Times New Roman" panose="02020603050405020304" pitchFamily="18" charset="0"/>
                <a:cs typeface="Times New Roman" panose="02020603050405020304" pitchFamily="18" charset="0"/>
              </a:rPr>
              <a:t>pray…</a:t>
            </a:r>
            <a:endParaRPr lang="en-US" sz="1900" i="1" dirty="0">
              <a:latin typeface="Times New Roman" panose="02020603050405020304" pitchFamily="18" charset="0"/>
              <a:cs typeface="Times New Roman" panose="02020603050405020304" pitchFamily="18" charset="0"/>
            </a:endParaRPr>
          </a:p>
          <a:p>
            <a:pPr>
              <a:spcBef>
                <a:spcPts val="600"/>
              </a:spcBef>
            </a:pPr>
            <a:r>
              <a:rPr lang="en-US" sz="1900" dirty="0">
                <a:latin typeface="Times New Roman" panose="02020603050405020304" pitchFamily="18" charset="0"/>
                <a:cs typeface="Times New Roman" panose="02020603050405020304" pitchFamily="18" charset="0"/>
              </a:rPr>
              <a:t>For all who listen as the Scriptures are proclaimed, </a:t>
            </a:r>
            <a:r>
              <a:rPr lang="en-US" sz="1900" dirty="0" smtClean="0">
                <a:latin typeface="Times New Roman" panose="02020603050405020304" pitchFamily="18" charset="0"/>
                <a:cs typeface="Times New Roman" panose="02020603050405020304" pitchFamily="18" charset="0"/>
              </a:rPr>
              <a:t/>
            </a:r>
            <a:br>
              <a:rPr lang="en-US" sz="1900" dirty="0" smtClean="0">
                <a:latin typeface="Times New Roman" panose="02020603050405020304" pitchFamily="18" charset="0"/>
                <a:cs typeface="Times New Roman" panose="02020603050405020304" pitchFamily="18" charset="0"/>
              </a:rPr>
            </a:br>
            <a:r>
              <a:rPr lang="en-US" sz="1900" dirty="0" smtClean="0">
                <a:latin typeface="Times New Roman" panose="02020603050405020304" pitchFamily="18" charset="0"/>
                <a:cs typeface="Times New Roman" panose="02020603050405020304" pitchFamily="18" charset="0"/>
              </a:rPr>
              <a:t>that </a:t>
            </a:r>
            <a:r>
              <a:rPr lang="en-US" sz="1900" dirty="0">
                <a:latin typeface="Times New Roman" panose="02020603050405020304" pitchFamily="18" charset="0"/>
                <a:cs typeface="Times New Roman" panose="02020603050405020304" pitchFamily="18" charset="0"/>
              </a:rPr>
              <a:t>God’s word may find in them a fruitful field, we </a:t>
            </a:r>
            <a:r>
              <a:rPr lang="en-US" sz="1900" dirty="0" smtClean="0">
                <a:latin typeface="Times New Roman" panose="02020603050405020304" pitchFamily="18" charset="0"/>
                <a:cs typeface="Times New Roman" panose="02020603050405020304" pitchFamily="18" charset="0"/>
              </a:rPr>
              <a:t>pray… </a:t>
            </a:r>
          </a:p>
          <a:p>
            <a:pPr>
              <a:spcBef>
                <a:spcPts val="600"/>
              </a:spcBef>
            </a:pPr>
            <a:r>
              <a:rPr lang="en-US" sz="1900" dirty="0">
                <a:latin typeface="Times New Roman" panose="02020603050405020304" pitchFamily="18" charset="0"/>
                <a:cs typeface="Times New Roman" panose="02020603050405020304" pitchFamily="18" charset="0"/>
              </a:rPr>
              <a:t>For those who have not heard the message of Christ, </a:t>
            </a:r>
            <a:r>
              <a:rPr lang="en-US" sz="1900" dirty="0" smtClean="0">
                <a:latin typeface="Times New Roman" panose="02020603050405020304" pitchFamily="18" charset="0"/>
                <a:cs typeface="Times New Roman" panose="02020603050405020304" pitchFamily="18" charset="0"/>
              </a:rPr>
              <a:t/>
            </a:r>
            <a:br>
              <a:rPr lang="en-US" sz="1900" dirty="0" smtClean="0">
                <a:latin typeface="Times New Roman" panose="02020603050405020304" pitchFamily="18" charset="0"/>
                <a:cs typeface="Times New Roman" panose="02020603050405020304" pitchFamily="18" charset="0"/>
              </a:rPr>
            </a:br>
            <a:r>
              <a:rPr lang="en-US" sz="1900" dirty="0" smtClean="0">
                <a:latin typeface="Times New Roman" panose="02020603050405020304" pitchFamily="18" charset="0"/>
                <a:cs typeface="Times New Roman" panose="02020603050405020304" pitchFamily="18" charset="0"/>
              </a:rPr>
              <a:t>that </a:t>
            </a:r>
            <a:r>
              <a:rPr lang="en-US" sz="1900" dirty="0">
                <a:latin typeface="Times New Roman" panose="02020603050405020304" pitchFamily="18" charset="0"/>
                <a:cs typeface="Times New Roman" panose="02020603050405020304" pitchFamily="18" charset="0"/>
              </a:rPr>
              <a:t>we may be willing to bring them the good news of salvation, we </a:t>
            </a:r>
            <a:r>
              <a:rPr lang="en-US" sz="1900" dirty="0" smtClean="0">
                <a:latin typeface="Times New Roman" panose="02020603050405020304" pitchFamily="18" charset="0"/>
                <a:cs typeface="Times New Roman" panose="02020603050405020304" pitchFamily="18" charset="0"/>
              </a:rPr>
              <a:t>pray…</a:t>
            </a:r>
            <a:endParaRPr lang="en-US" sz="1900" dirty="0">
              <a:latin typeface="Times New Roman" panose="02020603050405020304" pitchFamily="18" charset="0"/>
              <a:cs typeface="Times New Roman" panose="02020603050405020304" pitchFamily="18" charset="0"/>
            </a:endParaRPr>
          </a:p>
          <a:p>
            <a:pPr marL="0" indent="0">
              <a:spcBef>
                <a:spcPts val="600"/>
              </a:spcBef>
              <a:buNone/>
            </a:pPr>
            <a:r>
              <a:rPr lang="en-US" sz="1900" i="1" dirty="0" smtClean="0">
                <a:latin typeface="Times New Roman" panose="02020603050405020304" pitchFamily="18" charset="0"/>
                <a:cs typeface="Times New Roman" panose="02020603050405020304" pitchFamily="18" charset="0"/>
              </a:rPr>
              <a:t>Everlasting </a:t>
            </a:r>
            <a:r>
              <a:rPr lang="en-US" sz="1900" i="1" dirty="0">
                <a:latin typeface="Times New Roman" panose="02020603050405020304" pitchFamily="18" charset="0"/>
                <a:cs typeface="Times New Roman" panose="02020603050405020304" pitchFamily="18" charset="0"/>
              </a:rPr>
              <a:t>God, </a:t>
            </a:r>
            <a:r>
              <a:rPr lang="en-US" sz="1900" i="1" dirty="0" smtClean="0">
                <a:latin typeface="Times New Roman" panose="02020603050405020304" pitchFamily="18" charset="0"/>
                <a:cs typeface="Times New Roman" panose="02020603050405020304" pitchFamily="18" charset="0"/>
              </a:rPr>
              <a:t>your </a:t>
            </a:r>
            <a:r>
              <a:rPr lang="en-US" sz="1900" i="1" dirty="0">
                <a:latin typeface="Times New Roman" panose="02020603050405020304" pitchFamily="18" charset="0"/>
                <a:cs typeface="Times New Roman" panose="02020603050405020304" pitchFamily="18" charset="0"/>
              </a:rPr>
              <a:t>Son proclaimed the good news of salvation for which he would give up his life</a:t>
            </a:r>
            <a:r>
              <a:rPr lang="en-US" sz="1900" i="1" dirty="0" smtClean="0">
                <a:latin typeface="Times New Roman" panose="02020603050405020304" pitchFamily="18" charset="0"/>
                <a:cs typeface="Times New Roman" panose="02020603050405020304" pitchFamily="18" charset="0"/>
              </a:rPr>
              <a:t>.  Bless us and all who read the Word of God. </a:t>
            </a:r>
            <a:r>
              <a:rPr lang="en-US" sz="1900" i="1" dirty="0">
                <a:latin typeface="Times New Roman" panose="02020603050405020304" pitchFamily="18" charset="0"/>
                <a:cs typeface="Times New Roman" panose="02020603050405020304" pitchFamily="18" charset="0"/>
              </a:rPr>
              <a:t>As </a:t>
            </a:r>
            <a:r>
              <a:rPr lang="en-US" sz="1900" i="1" dirty="0" smtClean="0">
                <a:latin typeface="Times New Roman" panose="02020603050405020304" pitchFamily="18" charset="0"/>
                <a:cs typeface="Times New Roman" panose="02020603050405020304" pitchFamily="18" charset="0"/>
              </a:rPr>
              <a:t>we listen to your </a:t>
            </a:r>
            <a:r>
              <a:rPr lang="en-US" sz="1900" i="1" dirty="0">
                <a:latin typeface="Times New Roman" panose="02020603050405020304" pitchFamily="18" charset="0"/>
                <a:cs typeface="Times New Roman" panose="02020603050405020304" pitchFamily="18" charset="0"/>
              </a:rPr>
              <a:t>words of life, strengthen </a:t>
            </a:r>
            <a:r>
              <a:rPr lang="en-US" sz="1900" i="1" dirty="0" smtClean="0">
                <a:latin typeface="Times New Roman" panose="02020603050405020304" pitchFamily="18" charset="0"/>
                <a:cs typeface="Times New Roman" panose="02020603050405020304" pitchFamily="18" charset="0"/>
              </a:rPr>
              <a:t>our faith so that we may </a:t>
            </a:r>
            <a:r>
              <a:rPr lang="en-US" sz="1900" i="1" dirty="0">
                <a:latin typeface="Times New Roman" panose="02020603050405020304" pitchFamily="18" charset="0"/>
                <a:cs typeface="Times New Roman" panose="02020603050405020304" pitchFamily="18" charset="0"/>
              </a:rPr>
              <a:t>proclaim </a:t>
            </a:r>
            <a:r>
              <a:rPr lang="en-US" sz="1900" i="1" dirty="0" smtClean="0">
                <a:latin typeface="Times New Roman" panose="02020603050405020304" pitchFamily="18" charset="0"/>
                <a:cs typeface="Times New Roman" panose="02020603050405020304" pitchFamily="18" charset="0"/>
              </a:rPr>
              <a:t>your love and mercy with </a:t>
            </a:r>
            <a:r>
              <a:rPr lang="en-US" sz="1900" i="1" dirty="0">
                <a:latin typeface="Times New Roman" panose="02020603050405020304" pitchFamily="18" charset="0"/>
                <a:cs typeface="Times New Roman" panose="02020603050405020304" pitchFamily="18" charset="0"/>
              </a:rPr>
              <a:t>conviction and boldness, and put into practice </a:t>
            </a:r>
            <a:r>
              <a:rPr lang="en-US" sz="1900" i="1" dirty="0" smtClean="0">
                <a:latin typeface="Times New Roman" panose="02020603050405020304" pitchFamily="18" charset="0"/>
                <a:cs typeface="Times New Roman" panose="02020603050405020304" pitchFamily="18" charset="0"/>
              </a:rPr>
              <a:t>in our own lives what we proclaim to others.  We </a:t>
            </a:r>
            <a:r>
              <a:rPr lang="en-US" sz="1900" i="1" dirty="0">
                <a:latin typeface="Times New Roman" panose="02020603050405020304" pitchFamily="18" charset="0"/>
                <a:cs typeface="Times New Roman" panose="02020603050405020304" pitchFamily="18" charset="0"/>
              </a:rPr>
              <a:t>ask this through Christ our Lord</a:t>
            </a:r>
            <a:r>
              <a:rPr lang="en-US" sz="1900" i="1" dirty="0" smtClean="0">
                <a:latin typeface="Times New Roman" panose="02020603050405020304" pitchFamily="18" charset="0"/>
                <a:cs typeface="Times New Roman" panose="02020603050405020304" pitchFamily="18" charset="0"/>
              </a:rPr>
              <a:t>.  Amen.</a:t>
            </a:r>
          </a:p>
          <a:p>
            <a:pPr marL="0" indent="0" algn="ctr">
              <a:spcBef>
                <a:spcPts val="2400"/>
              </a:spcBef>
              <a:buNone/>
            </a:pPr>
            <a:r>
              <a:rPr lang="en-US" sz="1400" dirty="0" smtClean="0">
                <a:latin typeface="Times New Roman" panose="02020603050405020304" pitchFamily="18" charset="0"/>
                <a:cs typeface="Times New Roman" panose="02020603050405020304" pitchFamily="18" charset="0"/>
              </a:rPr>
              <a:t>Adapted from </a:t>
            </a:r>
            <a:r>
              <a:rPr lang="en-US" sz="1400" i="1" dirty="0" smtClean="0">
                <a:latin typeface="Times New Roman" panose="02020603050405020304" pitchFamily="18" charset="0"/>
                <a:cs typeface="Times New Roman" panose="02020603050405020304" pitchFamily="18" charset="0"/>
              </a:rPr>
              <a:t>Book of Blessings</a:t>
            </a:r>
            <a:r>
              <a:rPr lang="en-US" sz="1400" dirty="0" smtClean="0">
                <a:latin typeface="Times New Roman" panose="02020603050405020304" pitchFamily="18" charset="0"/>
                <a:cs typeface="Times New Roman" panose="02020603050405020304" pitchFamily="18" charset="0"/>
              </a:rPr>
              <a:t>, Ch. 61: Order for the Blessing of Readers</a:t>
            </a:r>
          </a:p>
        </p:txBody>
      </p:sp>
    </p:spTree>
    <p:extLst>
      <p:ext uri="{BB962C8B-B14F-4D97-AF65-F5344CB8AC3E}">
        <p14:creationId xmlns:p14="http://schemas.microsoft.com/office/powerpoint/2010/main" val="140141757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600200"/>
            <a:ext cx="8382000" cy="5105400"/>
          </a:xfrm>
        </p:spPr>
        <p:txBody>
          <a:bodyPr>
            <a:normAutofit/>
          </a:bodyPr>
          <a:lstStyle/>
          <a:p>
            <a:pPr marL="0" indent="0" algn="ctr">
              <a:buNone/>
            </a:pPr>
            <a:r>
              <a:rPr lang="en-US" sz="4000" b="1" i="1" dirty="0">
                <a:latin typeface="+mn-lt"/>
              </a:rPr>
              <a:t>Thanks</a:t>
            </a:r>
            <a:r>
              <a:rPr lang="en-US" sz="4000" i="1" dirty="0">
                <a:latin typeface="+mn-lt"/>
              </a:rPr>
              <a:t>  for participating today!</a:t>
            </a:r>
          </a:p>
          <a:p>
            <a:pPr marL="0" lvl="1" indent="0" algn="ctr">
              <a:buNone/>
            </a:pPr>
            <a:r>
              <a:rPr lang="en-US" sz="2800" dirty="0" smtClean="0">
                <a:latin typeface="+mn-lt"/>
              </a:rPr>
              <a:t>More Questions or Comments?</a:t>
            </a:r>
            <a:br>
              <a:rPr lang="en-US" sz="2800" dirty="0" smtClean="0">
                <a:latin typeface="+mn-lt"/>
              </a:rPr>
            </a:br>
            <a:r>
              <a:rPr lang="en-US" sz="2400" dirty="0" smtClean="0">
                <a:latin typeface="+mn-lt"/>
              </a:rPr>
              <a:t>Feel Free to Stay Online</a:t>
            </a:r>
          </a:p>
          <a:p>
            <a:pPr marL="0" lvl="1" indent="0" algn="ctr">
              <a:buNone/>
            </a:pPr>
            <a:endParaRPr lang="en-US" sz="2800" dirty="0">
              <a:latin typeface="+mn-lt"/>
            </a:endParaRPr>
          </a:p>
          <a:p>
            <a:pPr marL="0" lvl="1" indent="0" algn="ctr">
              <a:buNone/>
            </a:pPr>
            <a:r>
              <a:rPr lang="en-US" sz="4000" b="1" dirty="0" smtClean="0">
                <a:latin typeface="+mn-lt"/>
              </a:rPr>
              <a:t>Pray for Peace in Our Country!</a:t>
            </a:r>
          </a:p>
          <a:p>
            <a:pPr marL="0" lvl="1" indent="0" algn="ctr">
              <a:buNone/>
            </a:pPr>
            <a:r>
              <a:rPr lang="en-US" sz="2400" i="1" dirty="0" smtClean="0">
                <a:latin typeface="+mn-lt"/>
              </a:rPr>
              <a:t/>
            </a:r>
            <a:br>
              <a:rPr lang="en-US" sz="2400" i="1" dirty="0" smtClean="0">
                <a:latin typeface="+mn-lt"/>
              </a:rPr>
            </a:br>
            <a:r>
              <a:rPr lang="en-US" sz="4000" i="1" dirty="0" smtClean="0">
                <a:latin typeface="+mn-lt"/>
              </a:rPr>
              <a:t>And may you have a</a:t>
            </a:r>
            <a:br>
              <a:rPr lang="en-US" sz="4000" i="1" dirty="0" smtClean="0">
                <a:latin typeface="+mn-lt"/>
              </a:rPr>
            </a:br>
            <a:r>
              <a:rPr lang="en-US" sz="4000" b="1" i="1" dirty="0" smtClean="0">
                <a:latin typeface="+mn-lt"/>
              </a:rPr>
              <a:t>Blessed New Year!</a:t>
            </a:r>
            <a:endParaRPr lang="en-US" sz="4000" b="1" i="1" dirty="0">
              <a:latin typeface="+mn-lt"/>
            </a:endParaRPr>
          </a:p>
        </p:txBody>
      </p:sp>
      <p:sp>
        <p:nvSpPr>
          <p:cNvPr id="3" name="Title 2"/>
          <p:cNvSpPr>
            <a:spLocks noGrp="1"/>
          </p:cNvSpPr>
          <p:nvPr>
            <p:ph type="title"/>
          </p:nvPr>
        </p:nvSpPr>
        <p:spPr>
          <a:xfrm>
            <a:off x="381000" y="0"/>
            <a:ext cx="8458200" cy="1066800"/>
          </a:xfrm>
        </p:spPr>
        <p:txBody>
          <a:bodyPr>
            <a:normAutofit/>
          </a:bodyPr>
          <a:lstStyle/>
          <a:p>
            <a:r>
              <a:rPr lang="en-US" sz="4800" dirty="0" smtClean="0"/>
              <a:t>God  Bless  You!</a:t>
            </a:r>
            <a:endParaRPr lang="en-US" sz="4800" dirty="0"/>
          </a:p>
        </p:txBody>
      </p:sp>
    </p:spTree>
    <p:extLst>
      <p:ext uri="{BB962C8B-B14F-4D97-AF65-F5344CB8AC3E}">
        <p14:creationId xmlns:p14="http://schemas.microsoft.com/office/powerpoint/2010/main" val="148027873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_rels/them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theme/_rels/them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theme/theme1.xml><?xml version="1.0" encoding="utf-8"?>
<a:theme xmlns:a="http://schemas.openxmlformats.org/drawingml/2006/main" name="Clarity">
  <a:themeElements>
    <a:clrScheme name="Custom 1">
      <a:dk1>
        <a:srgbClr val="292934"/>
      </a:dk1>
      <a:lt1>
        <a:srgbClr val="FFFFFF"/>
      </a:lt1>
      <a:dk2>
        <a:srgbClr val="D2533C"/>
      </a:dk2>
      <a:lt2>
        <a:srgbClr val="F3F2DC"/>
      </a:lt2>
      <a:accent1>
        <a:srgbClr val="FFFF00"/>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2_Level">
  <a:themeElements>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fontScheme name="Level">
      <a:majorFont>
        <a:latin typeface="Garamond"/>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Glass Layers">
  <a:themeElements>
    <a:clrScheme name="Glass Layers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fontScheme name="Glass Layers">
      <a:majorFont>
        <a:latin typeface="Arial"/>
        <a:ea typeface=""/>
        <a:cs typeface="Arial"/>
      </a:majorFont>
      <a:minorFont>
        <a:latin typeface="Arial Narrow"/>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ass Layers 1">
        <a:dk1>
          <a:srgbClr val="FF9900"/>
        </a:dk1>
        <a:lt1>
          <a:srgbClr val="FFFFFF"/>
        </a:lt1>
        <a:dk2>
          <a:srgbClr val="FFCC66"/>
        </a:dk2>
        <a:lt2>
          <a:srgbClr val="CC6600"/>
        </a:lt2>
        <a:accent1>
          <a:srgbClr val="F05000"/>
        </a:accent1>
        <a:accent2>
          <a:srgbClr val="B28300"/>
        </a:accent2>
        <a:accent3>
          <a:srgbClr val="FFE2B8"/>
        </a:accent3>
        <a:accent4>
          <a:srgbClr val="DADADA"/>
        </a:accent4>
        <a:accent5>
          <a:srgbClr val="F6B3AA"/>
        </a:accent5>
        <a:accent6>
          <a:srgbClr val="A17600"/>
        </a:accent6>
        <a:hlink>
          <a:srgbClr val="99CC00"/>
        </a:hlink>
        <a:folHlink>
          <a:srgbClr val="008000"/>
        </a:folHlink>
      </a:clrScheme>
      <a:clrMap bg1="dk2" tx1="lt1" bg2="dk1" tx2="lt2" accent1="accent1" accent2="accent2" accent3="accent3" accent4="accent4" accent5="accent5" accent6="accent6" hlink="hlink" folHlink="folHlink"/>
    </a:extraClrScheme>
    <a:extraClrScheme>
      <a:clrScheme name="Glass Layers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Glass Layers 3">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DDFFBB"/>
        </a:folHlink>
      </a:clrScheme>
      <a:clrMap bg1="dk2" tx1="lt1" bg2="dk1" tx2="lt2" accent1="accent1" accent2="accent2" accent3="accent3" accent4="accent4" accent5="accent5" accent6="accent6" hlink="hlink" folHlink="folHlink"/>
    </a:extraClrScheme>
    <a:extraClrScheme>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clrMap bg1="dk2" tx1="lt1" bg2="dk1" tx2="lt2" accent1="accent1" accent2="accent2" accent3="accent3" accent4="accent4" accent5="accent5" accent6="accent6" hlink="hlink" folHlink="folHlink"/>
    </a:extraClrScheme>
    <a:extraClrScheme>
      <a:clrScheme name="Glass Layers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clrMap bg1="lt1" tx1="dk1" bg2="lt2" tx2="dk2" accent1="accent1" accent2="accent2" accent3="accent3" accent4="accent4" accent5="accent5" accent6="accent6" hlink="hlink" folHlink="folHlink"/>
    </a:extraClrScheme>
    <a:extraClrScheme>
      <a:clrScheme name="Glass Layers 6">
        <a:dk1>
          <a:srgbClr val="48486A"/>
        </a:dk1>
        <a:lt1>
          <a:srgbClr val="FFFFFF"/>
        </a:lt1>
        <a:dk2>
          <a:srgbClr val="000099"/>
        </a:dk2>
        <a:lt2>
          <a:srgbClr val="F8F8F8"/>
        </a:lt2>
        <a:accent1>
          <a:srgbClr val="6699FF"/>
        </a:accent1>
        <a:accent2>
          <a:srgbClr val="0000FF"/>
        </a:accent2>
        <a:accent3>
          <a:srgbClr val="AAAACA"/>
        </a:accent3>
        <a:accent4>
          <a:srgbClr val="DADADA"/>
        </a:accent4>
        <a:accent5>
          <a:srgbClr val="B8CAFF"/>
        </a:accent5>
        <a:accent6>
          <a:srgbClr val="0000E7"/>
        </a:accent6>
        <a:hlink>
          <a:srgbClr val="3DCCFF"/>
        </a:hlink>
        <a:folHlink>
          <a:srgbClr val="CCECFF"/>
        </a:folHlink>
      </a:clrScheme>
      <a:clrMap bg1="dk2" tx1="lt1" bg2="dk1" tx2="lt2" accent1="accent1" accent2="accent2" accent3="accent3" accent4="accent4" accent5="accent5" accent6="accent6" hlink="hlink" folHlink="folHlink"/>
    </a:extraClrScheme>
    <a:extraClrScheme>
      <a:clrScheme name="Glass Layers 7">
        <a:dk1>
          <a:srgbClr val="573F8B"/>
        </a:dk1>
        <a:lt1>
          <a:srgbClr val="FFFFFF"/>
        </a:lt1>
        <a:dk2>
          <a:srgbClr val="666699"/>
        </a:dk2>
        <a:lt2>
          <a:srgbClr val="D9D9FF"/>
        </a:lt2>
        <a:accent1>
          <a:srgbClr val="CC99FF"/>
        </a:accent1>
        <a:accent2>
          <a:srgbClr val="9933FF"/>
        </a:accent2>
        <a:accent3>
          <a:srgbClr val="B8B8CA"/>
        </a:accent3>
        <a:accent4>
          <a:srgbClr val="DADADA"/>
        </a:accent4>
        <a:accent5>
          <a:srgbClr val="E2CAFF"/>
        </a:accent5>
        <a:accent6>
          <a:srgbClr val="8A2DE7"/>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Executiv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2_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6.xml><?xml version="1.0" encoding="utf-8"?>
<a:theme xmlns:a="http://schemas.openxmlformats.org/drawingml/2006/main" name="Paper">
  <a:themeElements>
    <a:clrScheme name="Green-FJ">
      <a:dk1>
        <a:sysClr val="windowText" lastClr="000000"/>
      </a:dk1>
      <a:lt1>
        <a:sysClr val="window" lastClr="FFFFFF"/>
      </a:lt1>
      <a:dk2>
        <a:srgbClr val="00B050"/>
      </a:dk2>
      <a:lt2>
        <a:srgbClr val="92D050"/>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2.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3.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4.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5.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6.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7.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8.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9.xml><?xml version="1.0" encoding="utf-8"?>
<a:themeOverride xmlns:a="http://schemas.openxmlformats.org/drawingml/2006/main">
  <a:clrScheme name="Green-FJ">
    <a:dk1>
      <a:sysClr val="windowText" lastClr="000000"/>
    </a:dk1>
    <a:lt1>
      <a:sysClr val="window" lastClr="FFFFFF"/>
    </a:lt1>
    <a:dk2>
      <a:srgbClr val="00B050"/>
    </a:dk2>
    <a:lt2>
      <a:srgbClr val="92D050"/>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themeOverride>
</file>

<file path=ppt/theme/themeOverride10.xml><?xml version="1.0" encoding="utf-8"?>
<a:themeOverride xmlns:a="http://schemas.openxmlformats.org/drawingml/2006/main">
  <a:clrScheme name="Green-FJ">
    <a:dk1>
      <a:sysClr val="windowText" lastClr="000000"/>
    </a:dk1>
    <a:lt1>
      <a:sysClr val="window" lastClr="FFFFFF"/>
    </a:lt1>
    <a:dk2>
      <a:srgbClr val="00B050"/>
    </a:dk2>
    <a:lt2>
      <a:srgbClr val="92D050"/>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themeOverride>
</file>

<file path=ppt/theme/themeOverride11.xml><?xml version="1.0" encoding="utf-8"?>
<a:themeOverride xmlns:a="http://schemas.openxmlformats.org/drawingml/2006/main">
  <a:clrScheme name="Green-FJ">
    <a:dk1>
      <a:sysClr val="windowText" lastClr="000000"/>
    </a:dk1>
    <a:lt1>
      <a:sysClr val="window" lastClr="FFFFFF"/>
    </a:lt1>
    <a:dk2>
      <a:srgbClr val="00B050"/>
    </a:dk2>
    <a:lt2>
      <a:srgbClr val="92D050"/>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themeOverride>
</file>

<file path=ppt/theme/themeOverride12.xml><?xml version="1.0" encoding="utf-8"?>
<a:themeOverride xmlns:a="http://schemas.openxmlformats.org/drawingml/2006/main">
  <a:clrScheme name="Custom 1">
    <a:dk1>
      <a:srgbClr val="292934"/>
    </a:dk1>
    <a:lt1>
      <a:srgbClr val="FFFFFF"/>
    </a:lt1>
    <a:dk2>
      <a:srgbClr val="D2533C"/>
    </a:dk2>
    <a:lt2>
      <a:srgbClr val="F3F2DC"/>
    </a:lt2>
    <a:accent1>
      <a:srgbClr val="FFFF00"/>
    </a:accent1>
    <a:accent2>
      <a:srgbClr val="AD8F67"/>
    </a:accent2>
    <a:accent3>
      <a:srgbClr val="726056"/>
    </a:accent3>
    <a:accent4>
      <a:srgbClr val="4C5A6A"/>
    </a:accent4>
    <a:accent5>
      <a:srgbClr val="808DA0"/>
    </a:accent5>
    <a:accent6>
      <a:srgbClr val="79463D"/>
    </a:accent6>
    <a:hlink>
      <a:srgbClr val="0000FF"/>
    </a:hlink>
    <a:folHlink>
      <a:srgbClr val="800080"/>
    </a:folHlink>
  </a:clrScheme>
</a:themeOverride>
</file>

<file path=ppt/theme/themeOverride13.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14.xml><?xml version="1.0" encoding="utf-8"?>
<a:themeOverride xmlns:a="http://schemas.openxmlformats.org/drawingml/2006/main">
  <a:clrScheme name="Glass Layers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themeOverride>
</file>

<file path=ppt/theme/themeOverride15.xml><?xml version="1.0" encoding="utf-8"?>
<a:themeOverride xmlns:a="http://schemas.openxmlformats.org/drawingml/2006/main">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themeOverride>
</file>

<file path=ppt/theme/themeOverride16.xml><?xml version="1.0" encoding="utf-8"?>
<a:themeOverride xmlns:a="http://schemas.openxmlformats.org/drawingml/2006/main">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themeOverride>
</file>

<file path=ppt/theme/themeOverride17.xml><?xml version="1.0" encoding="utf-8"?>
<a:themeOverride xmlns:a="http://schemas.openxmlformats.org/drawingml/2006/main">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themeOverride>
</file>

<file path=ppt/theme/themeOverride18.xml><?xml version="1.0" encoding="utf-8"?>
<a:themeOverride xmlns:a="http://schemas.openxmlformats.org/drawingml/2006/main">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themeOverride>
</file>

<file path=ppt/theme/themeOverride19.xml><?xml version="1.0" encoding="utf-8"?>
<a:themeOverride xmlns:a="http://schemas.openxmlformats.org/drawingml/2006/main">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themeOverride>
</file>

<file path=ppt/theme/themeOverride20.xml><?xml version="1.0" encoding="utf-8"?>
<a:themeOverride xmlns:a="http://schemas.openxmlformats.org/drawingml/2006/main">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themeOverride>
</file>

<file path=ppt/theme/themeOverride21.xml><?xml version="1.0" encoding="utf-8"?>
<a:themeOverride xmlns:a="http://schemas.openxmlformats.org/drawingml/2006/main">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themeOverride>
</file>

<file path=ppt/theme/themeOverride22.xml><?xml version="1.0" encoding="utf-8"?>
<a:themeOverride xmlns:a="http://schemas.openxmlformats.org/drawingml/2006/main">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themeOverride>
</file>

<file path=ppt/theme/themeOverride23.xml><?xml version="1.0" encoding="utf-8"?>
<a:themeOverride xmlns:a="http://schemas.openxmlformats.org/drawingml/2006/main">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themeOverride>
</file>

<file path=ppt/theme/themeOverride24.xml><?xml version="1.0" encoding="utf-8"?>
<a:themeOverride xmlns:a="http://schemas.openxmlformats.org/drawingml/2006/main">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themeOverride>
</file>

<file path=ppt/theme/themeOverride25.xml><?xml version="1.0" encoding="utf-8"?>
<a:themeOverride xmlns:a="http://schemas.openxmlformats.org/drawingml/2006/main">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themeOverride>
</file>

<file path=ppt/theme/themeOverride26.xml><?xml version="1.0" encoding="utf-8"?>
<a:themeOverride xmlns:a="http://schemas.openxmlformats.org/drawingml/2006/main">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themeOverride>
</file>

<file path=ppt/theme/themeOverride27.xml><?xml version="1.0" encoding="utf-8"?>
<a:themeOverride xmlns:a="http://schemas.openxmlformats.org/drawingml/2006/main">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themeOverride>
</file>

<file path=ppt/theme/themeOverride28.xml><?xml version="1.0" encoding="utf-8"?>
<a:themeOverride xmlns:a="http://schemas.openxmlformats.org/drawingml/2006/main">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themeOverride>
</file>

<file path=ppt/theme/themeOverride29.xml><?xml version="1.0" encoding="utf-8"?>
<a:themeOverride xmlns:a="http://schemas.openxmlformats.org/drawingml/2006/main">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themeOverride>
</file>

<file path=ppt/theme/themeOverride30.xml><?xml version="1.0" encoding="utf-8"?>
<a:themeOverride xmlns:a="http://schemas.openxmlformats.org/drawingml/2006/main">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themeOverride>
</file>

<file path=ppt/theme/themeOverride31.xml><?xml version="1.0" encoding="utf-8"?>
<a:themeOverride xmlns:a="http://schemas.openxmlformats.org/drawingml/2006/main">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themeOverride>
</file>

<file path=ppt/theme/themeOverride32.xml><?xml version="1.0" encoding="utf-8"?>
<a:themeOverride xmlns:a="http://schemas.openxmlformats.org/drawingml/2006/main">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themeOverride>
</file>

<file path=ppt/theme/themeOverride33.xml><?xml version="1.0" encoding="utf-8"?>
<a:themeOverride xmlns:a="http://schemas.openxmlformats.org/drawingml/2006/main">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themeOverride>
</file>

<file path=ppt/theme/themeOverride34.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docProps/app.xml><?xml version="1.0" encoding="utf-8"?>
<Properties xmlns="http://schemas.openxmlformats.org/officeDocument/2006/extended-properties" xmlns:vt="http://schemas.openxmlformats.org/officeDocument/2006/docPropsVTypes">
  <Template>Mountain Top</Template>
  <TotalTime>22887</TotalTime>
  <Words>5286</Words>
  <Application>Microsoft Office PowerPoint</Application>
  <PresentationFormat>On-screen Show (4:3)</PresentationFormat>
  <Paragraphs>763</Paragraphs>
  <Slides>95</Slides>
  <Notes>2</Notes>
  <HiddenSlides>0</HiddenSlides>
  <MMClips>0</MMClips>
  <ScaleCrop>false</ScaleCrop>
  <HeadingPairs>
    <vt:vector size="4" baseType="variant">
      <vt:variant>
        <vt:lpstr>Theme</vt:lpstr>
      </vt:variant>
      <vt:variant>
        <vt:i4>6</vt:i4>
      </vt:variant>
      <vt:variant>
        <vt:lpstr>Slide Titles</vt:lpstr>
      </vt:variant>
      <vt:variant>
        <vt:i4>95</vt:i4>
      </vt:variant>
    </vt:vector>
  </HeadingPairs>
  <TitlesOfParts>
    <vt:vector size="101" baseType="lpstr">
      <vt:lpstr>Clarity</vt:lpstr>
      <vt:lpstr>2_Level</vt:lpstr>
      <vt:lpstr>Glass Layers</vt:lpstr>
      <vt:lpstr>Executive</vt:lpstr>
      <vt:lpstr>2_Paper</vt:lpstr>
      <vt:lpstr>Paper</vt:lpstr>
      <vt:lpstr>Mount Saint Mary’s University “Ecclesia” Program Presents: Living Word: Scriptures of the 2021 Liturgical Year  Lectionary Readings from the  Gospel according to MARK</vt:lpstr>
      <vt:lpstr>Welcome   to  “Living Word” !</vt:lpstr>
      <vt:lpstr>Opening Prayers: Feast of St. Mark</vt:lpstr>
      <vt:lpstr>“Living Word”  Webinar Series</vt:lpstr>
      <vt:lpstr>The Liturgical Year</vt:lpstr>
      <vt:lpstr>Lectionary Readings</vt:lpstr>
      <vt:lpstr>Liturgical Season  of  ORDINARY TIME</vt:lpstr>
      <vt:lpstr>DONATIONS</vt:lpstr>
      <vt:lpstr>Gospels  in the  Lectionary for Mass</vt:lpstr>
      <vt:lpstr>Mark’s Gospel   in the  Lectionary</vt:lpstr>
      <vt:lpstr>Mark’s Gospel – outside of Ordinary Time</vt:lpstr>
      <vt:lpstr>Only Texts of Mark  NOT Used  in Lectionary</vt:lpstr>
      <vt:lpstr>Gospel Material  ONLY  in Mark</vt:lpstr>
      <vt:lpstr>“Sunday  of the  Word of God”</vt:lpstr>
      <vt:lpstr>CDWDS “Note” (12/17/20)</vt:lpstr>
      <vt:lpstr>CDWDS “Note”</vt:lpstr>
      <vt:lpstr>GOSPELS:  Sundays  of  Ord. Time, Year B</vt:lpstr>
      <vt:lpstr>Four Gospels: One Jesus?</vt:lpstr>
      <vt:lpstr>What Is a “Gospel”?</vt:lpstr>
      <vt:lpstr>PowerPoint Presentation</vt:lpstr>
      <vt:lpstr>Multiple Stages of Gospel Formation</vt:lpstr>
      <vt:lpstr>“Canonization” of the NT</vt:lpstr>
      <vt:lpstr>More Gospels?</vt:lpstr>
      <vt:lpstr>Who Wrote the Gospels?</vt:lpstr>
      <vt:lpstr>Who Wrote the Gospels?</vt:lpstr>
      <vt:lpstr>PowerPoint Presentation</vt:lpstr>
      <vt:lpstr>Four-fold Role of Evangelists as Authors</vt:lpstr>
      <vt:lpstr>Rethink Gospel Formation</vt:lpstr>
      <vt:lpstr>Synoptics vs. John</vt:lpstr>
      <vt:lpstr>4 Gospels: Comparative Charts</vt:lpstr>
      <vt:lpstr>http://catholic-resources.org/Bible</vt:lpstr>
      <vt:lpstr>MARK:  Literary Historical Issues</vt:lpstr>
      <vt:lpstr>Eusebius, Ecclesiastical History  (c. AD 325)</vt:lpstr>
      <vt:lpstr>Papias of Hierapolis, on Mark &amp; Matthew</vt:lpstr>
      <vt:lpstr>Clement of Alexandria  on Mark</vt:lpstr>
      <vt:lpstr>Clement of Alexandria on the Four Gospels</vt:lpstr>
      <vt:lpstr>Author: Mark?</vt:lpstr>
      <vt:lpstr>Audience &amp; Location</vt:lpstr>
      <vt:lpstr>Where  &amp; To Whom  was  Mark’s Gospel  Written?</vt:lpstr>
      <vt:lpstr>Dating of Mark</vt:lpstr>
      <vt:lpstr>Literary Genre  of Mark?</vt:lpstr>
      <vt:lpstr>Important Definitions:</vt:lpstr>
      <vt:lpstr>Mark: Structure / Outline</vt:lpstr>
      <vt:lpstr>Geographical Settings of Mark:</vt:lpstr>
      <vt:lpstr>Galilee in Mark:  only Nazareth, Capernaum, Gennesaret, Dalmanutha;  (Magdala);  Bethsaida (NE)</vt:lpstr>
      <vt:lpstr>Judea in Mark: only Jericho, Bethphage, Bethany,  Jerusalem, Gethsemane, Golgotha, (&amp; Arimathea)</vt:lpstr>
      <vt:lpstr>Questions  &amp;  Break</vt:lpstr>
      <vt:lpstr>Mount Saint Mary’s University “Ecclesia” Program Presents: Living Word: Scriptures of the 2021 Liturgical Year  Lectionary Readings from the  Gospel according to MARK</vt:lpstr>
      <vt:lpstr>Mark:  Literary Features &amp; Themes</vt:lpstr>
      <vt:lpstr>For Reflection &amp; Discussion:</vt:lpstr>
      <vt:lpstr>Mark:  Other Possible Themes</vt:lpstr>
      <vt:lpstr>Christology &amp; Discipleship in Mark</vt:lpstr>
      <vt:lpstr>Christology in Mark</vt:lpstr>
      <vt:lpstr>Christology &amp; Discipleship: MARK</vt:lpstr>
      <vt:lpstr>Christology  &amp;  Discipleship</vt:lpstr>
      <vt:lpstr>For Reflection &amp; Discussion:</vt:lpstr>
      <vt:lpstr>Women in the Four Gospels</vt:lpstr>
      <vt:lpstr>Named Women in MARK’s Gospel</vt:lpstr>
      <vt:lpstr>Mary, Mother of Jesus, in MARK</vt:lpstr>
      <vt:lpstr>Jesus’ True Family</vt:lpstr>
      <vt:lpstr>Herodias &amp; Daughter in MARK</vt:lpstr>
      <vt:lpstr>Daughter of  Herodias (Mark 6:22-29)  Woodcuts by  Gustave Doré (1890’s)</vt:lpstr>
      <vt:lpstr>Women at the Cross in MARK</vt:lpstr>
      <vt:lpstr>Jesus’ Crucifixion (how close are the women?) Gustave Doré</vt:lpstr>
      <vt:lpstr>Women at the Tomb in MARK</vt:lpstr>
      <vt:lpstr>Jesus’ Burial  &amp;  Empty Tomb Gustave Doré</vt:lpstr>
      <vt:lpstr>ANONYMOUS Women in MARK</vt:lpstr>
      <vt:lpstr>Simon (Peter)’s Mother-in-law</vt:lpstr>
      <vt:lpstr>Daughter &amp; Wife of Jairus</vt:lpstr>
      <vt:lpstr>Woman with a flow of blood</vt:lpstr>
      <vt:lpstr>Woman with a flow of blood</vt:lpstr>
      <vt:lpstr>Syrophoenician Woman &amp; Daughter</vt:lpstr>
      <vt:lpstr>Anonymous Women in MARK (cont.)</vt:lpstr>
      <vt:lpstr>Anonymous Women in MARK (cont.)</vt:lpstr>
      <vt:lpstr>Anonymous Women in MARK (cont.)</vt:lpstr>
      <vt:lpstr>Brief References to Women in MARK</vt:lpstr>
      <vt:lpstr>Questions  &amp;  Break</vt:lpstr>
      <vt:lpstr>Mount Saint Mary’s University “Ecclesia” Program Presents: Living Word: Scriptures of the 2021 Liturgical Year  Lectionary Readings from the  Gospel according to MARK</vt:lpstr>
      <vt:lpstr>Mark: Structure / Outline</vt:lpstr>
      <vt:lpstr>Mark: Section-by-Section Outlines</vt:lpstr>
      <vt:lpstr>Mark 1:1-15 – Gospel Introduction</vt:lpstr>
      <vt:lpstr>Baptism of the Lord – Year B – Mk 1:7-11</vt:lpstr>
      <vt:lpstr>Mark 1:16-45 – Intro to Jesus’ Ministry</vt:lpstr>
      <vt:lpstr>Mark 8:22–10:52 – Central Section</vt:lpstr>
      <vt:lpstr>Contrasting Mark’s Two Stories  of Jesus Healing Blind People:</vt:lpstr>
      <vt:lpstr>Mark 13:1-37 – Eschatological Discourse</vt:lpstr>
      <vt:lpstr>Other Texts from Mark?</vt:lpstr>
      <vt:lpstr>Wrap-Up</vt:lpstr>
      <vt:lpstr>Give Us This Day</vt:lpstr>
      <vt:lpstr>Audio CD Programs by Fr. Felix</vt:lpstr>
      <vt:lpstr>“Living Word”  Webinar Series</vt:lpstr>
      <vt:lpstr>DONATIONS</vt:lpstr>
      <vt:lpstr>Upcoming  Pilgrimages</vt:lpstr>
      <vt:lpstr>Closing Prayer</vt:lpstr>
      <vt:lpstr>God  Bless  You!</vt:lpstr>
    </vt:vector>
  </TitlesOfParts>
  <Company>California Province Jesuits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We Take the Bible Literally?  Catholic Approaches  to Biblical Interpretation</dc:title>
  <dc:creator>Felix Just, SJ</dc:creator>
  <cp:lastModifiedBy>Felix Just</cp:lastModifiedBy>
  <cp:revision>211</cp:revision>
  <cp:lastPrinted>2013-08-24T19:38:13Z</cp:lastPrinted>
  <dcterms:created xsi:type="dcterms:W3CDTF">2007-10-19T23:21:01Z</dcterms:created>
  <dcterms:modified xsi:type="dcterms:W3CDTF">2021-01-11T01:32:14Z</dcterms:modified>
</cp:coreProperties>
</file>