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Override1.xml" ContentType="application/vnd.openxmlformats-officedocument.themeOverrid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ppt/theme/themeOverride33.xml" ContentType="application/vnd.openxmlformats-officedocument.themeOverride+xml"/>
  <Override PartName="/ppt/theme/themeOverride34.xml" ContentType="application/vnd.openxmlformats-officedocument.themeOverride+xml"/>
  <Override PartName="/ppt/theme/themeOverride35.xml" ContentType="application/vnd.openxmlformats-officedocument.themeOverride+xml"/>
  <Override PartName="/ppt/theme/themeOverride36.xml" ContentType="application/vnd.openxmlformats-officedocument.themeOverride+xml"/>
  <Override PartName="/ppt/theme/themeOverride37.xml" ContentType="application/vnd.openxmlformats-officedocument.themeOverride+xml"/>
  <Override PartName="/ppt/theme/themeOverride38.xml" ContentType="application/vnd.openxmlformats-officedocument.themeOverride+xml"/>
  <Override PartName="/ppt/theme/themeOverride39.xml" ContentType="application/vnd.openxmlformats-officedocument.themeOverride+xml"/>
  <Override PartName="/ppt/theme/themeOverride40.xml" ContentType="application/vnd.openxmlformats-officedocument.themeOverride+xml"/>
  <Override PartName="/ppt/theme/themeOverride41.xml" ContentType="application/vnd.openxmlformats-officedocument.themeOverride+xml"/>
  <Override PartName="/ppt/theme/themeOverride42.xml" ContentType="application/vnd.openxmlformats-officedocument.themeOverride+xml"/>
  <Override PartName="/ppt/theme/themeOverride43.xml" ContentType="application/vnd.openxmlformats-officedocument.themeOverride+xml"/>
  <Override PartName="/ppt/theme/themeOverride44.xml" ContentType="application/vnd.openxmlformats-officedocument.themeOverride+xml"/>
  <Override PartName="/ppt/theme/themeOverride45.xml" ContentType="application/vnd.openxmlformats-officedocument.themeOverride+xml"/>
  <Override PartName="/ppt/theme/themeOverride46.xml" ContentType="application/vnd.openxmlformats-officedocument.themeOverride+xml"/>
  <Override PartName="/ppt/theme/themeOverride47.xml" ContentType="application/vnd.openxmlformats-officedocument.themeOverride+xml"/>
  <Override PartName="/ppt/theme/themeOverride48.xml" ContentType="application/vnd.openxmlformats-officedocument.themeOverride+xml"/>
  <Override PartName="/ppt/theme/themeOverride49.xml" ContentType="application/vnd.openxmlformats-officedocument.themeOverride+xml"/>
  <Override PartName="/ppt/theme/themeOverride50.xml" ContentType="application/vnd.openxmlformats-officedocument.themeOverride+xml"/>
  <Override PartName="/ppt/theme/themeOverride51.xml" ContentType="application/vnd.openxmlformats-officedocument.themeOverride+xml"/>
  <Override PartName="/ppt/theme/themeOverride52.xml" ContentType="application/vnd.openxmlformats-officedocument.themeOverride+xml"/>
  <Override PartName="/ppt/theme/themeOverride53.xml" ContentType="application/vnd.openxmlformats-officedocument.themeOverride+xml"/>
  <Override PartName="/ppt/theme/themeOverride54.xml" ContentType="application/vnd.openxmlformats-officedocument.themeOverride+xml"/>
  <Override PartName="/ppt/theme/themeOverride55.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 id="2147483852" r:id="rId2"/>
    <p:sldMasterId id="2147483864" r:id="rId3"/>
    <p:sldMasterId id="2147483876" r:id="rId4"/>
    <p:sldMasterId id="2147483888" r:id="rId5"/>
    <p:sldMasterId id="2147483900" r:id="rId6"/>
    <p:sldMasterId id="2147483912" r:id="rId7"/>
    <p:sldMasterId id="2147483924" r:id="rId8"/>
    <p:sldMasterId id="2147483938" r:id="rId9"/>
  </p:sldMasterIdLst>
  <p:notesMasterIdLst>
    <p:notesMasterId r:id="rId146"/>
  </p:notesMasterIdLst>
  <p:handoutMasterIdLst>
    <p:handoutMasterId r:id="rId147"/>
  </p:handoutMasterIdLst>
  <p:sldIdLst>
    <p:sldId id="256" r:id="rId10"/>
    <p:sldId id="538" r:id="rId11"/>
    <p:sldId id="546" r:id="rId12"/>
    <p:sldId id="545" r:id="rId13"/>
    <p:sldId id="730" r:id="rId14"/>
    <p:sldId id="668" r:id="rId15"/>
    <p:sldId id="539" r:id="rId16"/>
    <p:sldId id="527" r:id="rId17"/>
    <p:sldId id="528" r:id="rId18"/>
    <p:sldId id="529" r:id="rId19"/>
    <p:sldId id="526" r:id="rId20"/>
    <p:sldId id="257" r:id="rId21"/>
    <p:sldId id="330" r:id="rId22"/>
    <p:sldId id="578" r:id="rId23"/>
    <p:sldId id="582" r:id="rId24"/>
    <p:sldId id="461" r:id="rId25"/>
    <p:sldId id="609" r:id="rId26"/>
    <p:sldId id="450" r:id="rId27"/>
    <p:sldId id="451" r:id="rId28"/>
    <p:sldId id="672" r:id="rId29"/>
    <p:sldId id="685" r:id="rId30"/>
    <p:sldId id="452" r:id="rId31"/>
    <p:sldId id="610" r:id="rId32"/>
    <p:sldId id="673" r:id="rId33"/>
    <p:sldId id="675" r:id="rId34"/>
    <p:sldId id="676" r:id="rId35"/>
    <p:sldId id="611" r:id="rId36"/>
    <p:sldId id="418" r:id="rId37"/>
    <p:sldId id="683" r:id="rId38"/>
    <p:sldId id="275" r:id="rId39"/>
    <p:sldId id="682" r:id="rId40"/>
    <p:sldId id="425" r:id="rId41"/>
    <p:sldId id="426" r:id="rId42"/>
    <p:sldId id="658" r:id="rId43"/>
    <p:sldId id="660" r:id="rId44"/>
    <p:sldId id="661" r:id="rId45"/>
    <p:sldId id="616" r:id="rId46"/>
    <p:sldId id="643" r:id="rId47"/>
    <p:sldId id="647" r:id="rId48"/>
    <p:sldId id="648" r:id="rId49"/>
    <p:sldId id="649" r:id="rId50"/>
    <p:sldId id="650" r:id="rId51"/>
    <p:sldId id="651" r:id="rId52"/>
    <p:sldId id="652" r:id="rId53"/>
    <p:sldId id="653" r:id="rId54"/>
    <p:sldId id="654" r:id="rId55"/>
    <p:sldId id="656" r:id="rId56"/>
    <p:sldId id="657" r:id="rId57"/>
    <p:sldId id="732" r:id="rId58"/>
    <p:sldId id="678" r:id="rId59"/>
    <p:sldId id="680" r:id="rId60"/>
    <p:sldId id="681" r:id="rId61"/>
    <p:sldId id="679" r:id="rId62"/>
    <p:sldId id="686" r:id="rId63"/>
    <p:sldId id="687" r:id="rId64"/>
    <p:sldId id="688" r:id="rId65"/>
    <p:sldId id="689" r:id="rId66"/>
    <p:sldId id="549" r:id="rId67"/>
    <p:sldId id="733" r:id="rId68"/>
    <p:sldId id="734" r:id="rId69"/>
    <p:sldId id="376" r:id="rId70"/>
    <p:sldId id="258" r:id="rId71"/>
    <p:sldId id="693" r:id="rId72"/>
    <p:sldId id="349" r:id="rId73"/>
    <p:sldId id="690" r:id="rId74"/>
    <p:sldId id="704" r:id="rId75"/>
    <p:sldId id="705" r:id="rId76"/>
    <p:sldId id="706" r:id="rId77"/>
    <p:sldId id="350" r:id="rId78"/>
    <p:sldId id="707" r:id="rId79"/>
    <p:sldId id="708" r:id="rId80"/>
    <p:sldId id="663" r:id="rId81"/>
    <p:sldId id="664" r:id="rId82"/>
    <p:sldId id="665" r:id="rId83"/>
    <p:sldId id="709" r:id="rId84"/>
    <p:sldId id="710" r:id="rId85"/>
    <p:sldId id="739" r:id="rId86"/>
    <p:sldId id="736" r:id="rId87"/>
    <p:sldId id="360" r:id="rId88"/>
    <p:sldId id="737" r:id="rId89"/>
    <p:sldId id="359" r:id="rId90"/>
    <p:sldId id="358" r:id="rId91"/>
    <p:sldId id="738" r:id="rId92"/>
    <p:sldId id="361" r:id="rId93"/>
    <p:sldId id="365" r:id="rId94"/>
    <p:sldId id="366" r:id="rId95"/>
    <p:sldId id="368" r:id="rId96"/>
    <p:sldId id="369" r:id="rId97"/>
    <p:sldId id="367" r:id="rId98"/>
    <p:sldId id="370" r:id="rId99"/>
    <p:sldId id="374" r:id="rId100"/>
    <p:sldId id="362" r:id="rId101"/>
    <p:sldId id="691" r:id="rId102"/>
    <p:sldId id="336" r:id="rId103"/>
    <p:sldId id="692" r:id="rId104"/>
    <p:sldId id="721" r:id="rId105"/>
    <p:sldId id="722" r:id="rId106"/>
    <p:sldId id="726" r:id="rId107"/>
    <p:sldId id="724" r:id="rId108"/>
    <p:sldId id="727" r:id="rId109"/>
    <p:sldId id="723" r:id="rId110"/>
    <p:sldId id="728" r:id="rId111"/>
    <p:sldId id="725" r:id="rId112"/>
    <p:sldId id="696" r:id="rId113"/>
    <p:sldId id="718" r:id="rId114"/>
    <p:sldId id="697" r:id="rId115"/>
    <p:sldId id="703" r:id="rId116"/>
    <p:sldId id="702" r:id="rId117"/>
    <p:sldId id="351" r:id="rId118"/>
    <p:sldId id="646" r:id="rId119"/>
    <p:sldId id="740" r:id="rId120"/>
    <p:sldId id="741" r:id="rId121"/>
    <p:sldId id="337" r:id="rId122"/>
    <p:sldId id="338" r:id="rId123"/>
    <p:sldId id="346" r:id="rId124"/>
    <p:sldId id="357" r:id="rId125"/>
    <p:sldId id="340" r:id="rId126"/>
    <p:sldId id="339" r:id="rId127"/>
    <p:sldId id="345" r:id="rId128"/>
    <p:sldId id="343" r:id="rId129"/>
    <p:sldId id="341" r:id="rId130"/>
    <p:sldId id="352" r:id="rId131"/>
    <p:sldId id="342" r:id="rId132"/>
    <p:sldId id="344" r:id="rId133"/>
    <p:sldId id="356" r:id="rId134"/>
    <p:sldId id="695" r:id="rId135"/>
    <p:sldId id="711" r:id="rId136"/>
    <p:sldId id="720" r:id="rId137"/>
    <p:sldId id="414" r:id="rId138"/>
    <p:sldId id="415" r:id="rId139"/>
    <p:sldId id="323" r:id="rId140"/>
    <p:sldId id="731" r:id="rId141"/>
    <p:sldId id="729" r:id="rId142"/>
    <p:sldId id="548" r:id="rId143"/>
    <p:sldId id="543" r:id="rId144"/>
    <p:sldId id="671" r:id="rId14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FFFF66"/>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569" autoAdjust="0"/>
    <p:restoredTop sz="94567" autoAdjust="0"/>
  </p:normalViewPr>
  <p:slideViewPr>
    <p:cSldViewPr>
      <p:cViewPr varScale="1">
        <p:scale>
          <a:sx n="126" d="100"/>
          <a:sy n="126" d="100"/>
        </p:scale>
        <p:origin x="1116" y="17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3" d="100"/>
        <a:sy n="63" d="100"/>
      </p:scale>
      <p:origin x="0" y="-8208"/>
    </p:cViewPr>
  </p:sorterViewPr>
  <p:notesViewPr>
    <p:cSldViewPr>
      <p:cViewPr varScale="1">
        <p:scale>
          <a:sx n="95" d="100"/>
          <a:sy n="95" d="100"/>
        </p:scale>
        <p:origin x="3534" y="6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117" Type="http://schemas.openxmlformats.org/officeDocument/2006/relationships/slide" Target="slides/slide108.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12" Type="http://schemas.openxmlformats.org/officeDocument/2006/relationships/slide" Target="slides/slide103.xml"/><Relationship Id="rId133" Type="http://schemas.openxmlformats.org/officeDocument/2006/relationships/slide" Target="slides/slide124.xml"/><Relationship Id="rId138" Type="http://schemas.openxmlformats.org/officeDocument/2006/relationships/slide" Target="slides/slide129.xml"/><Relationship Id="rId16" Type="http://schemas.openxmlformats.org/officeDocument/2006/relationships/slide" Target="slides/slide7.xml"/><Relationship Id="rId107" Type="http://schemas.openxmlformats.org/officeDocument/2006/relationships/slide" Target="slides/slide98.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102" Type="http://schemas.openxmlformats.org/officeDocument/2006/relationships/slide" Target="slides/slide93.xml"/><Relationship Id="rId123" Type="http://schemas.openxmlformats.org/officeDocument/2006/relationships/slide" Target="slides/slide114.xml"/><Relationship Id="rId128" Type="http://schemas.openxmlformats.org/officeDocument/2006/relationships/slide" Target="slides/slide119.xml"/><Relationship Id="rId144" Type="http://schemas.openxmlformats.org/officeDocument/2006/relationships/slide" Target="slides/slide135.xml"/><Relationship Id="rId149" Type="http://schemas.openxmlformats.org/officeDocument/2006/relationships/viewProps" Target="viewProps.xml"/><Relationship Id="rId5" Type="http://schemas.openxmlformats.org/officeDocument/2006/relationships/slideMaster" Target="slideMasters/slideMaster5.xml"/><Relationship Id="rId90" Type="http://schemas.openxmlformats.org/officeDocument/2006/relationships/slide" Target="slides/slide81.xml"/><Relationship Id="rId95" Type="http://schemas.openxmlformats.org/officeDocument/2006/relationships/slide" Target="slides/slide86.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113" Type="http://schemas.openxmlformats.org/officeDocument/2006/relationships/slide" Target="slides/slide104.xml"/><Relationship Id="rId118" Type="http://schemas.openxmlformats.org/officeDocument/2006/relationships/slide" Target="slides/slide109.xml"/><Relationship Id="rId134" Type="http://schemas.openxmlformats.org/officeDocument/2006/relationships/slide" Target="slides/slide125.xml"/><Relationship Id="rId139" Type="http://schemas.openxmlformats.org/officeDocument/2006/relationships/slide" Target="slides/slide130.xml"/><Relationship Id="rId80" Type="http://schemas.openxmlformats.org/officeDocument/2006/relationships/slide" Target="slides/slide71.xml"/><Relationship Id="rId85" Type="http://schemas.openxmlformats.org/officeDocument/2006/relationships/slide" Target="slides/slide76.xml"/><Relationship Id="rId150" Type="http://schemas.openxmlformats.org/officeDocument/2006/relationships/theme" Target="theme/theme1.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103" Type="http://schemas.openxmlformats.org/officeDocument/2006/relationships/slide" Target="slides/slide94.xml"/><Relationship Id="rId108" Type="http://schemas.openxmlformats.org/officeDocument/2006/relationships/slide" Target="slides/slide99.xml"/><Relationship Id="rId116" Type="http://schemas.openxmlformats.org/officeDocument/2006/relationships/slide" Target="slides/slide107.xml"/><Relationship Id="rId124" Type="http://schemas.openxmlformats.org/officeDocument/2006/relationships/slide" Target="slides/slide115.xml"/><Relationship Id="rId129" Type="http://schemas.openxmlformats.org/officeDocument/2006/relationships/slide" Target="slides/slide120.xml"/><Relationship Id="rId137" Type="http://schemas.openxmlformats.org/officeDocument/2006/relationships/slide" Target="slides/slide12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slide" Target="slides/slide79.xml"/><Relationship Id="rId91" Type="http://schemas.openxmlformats.org/officeDocument/2006/relationships/slide" Target="slides/slide82.xml"/><Relationship Id="rId96" Type="http://schemas.openxmlformats.org/officeDocument/2006/relationships/slide" Target="slides/slide87.xml"/><Relationship Id="rId111" Type="http://schemas.openxmlformats.org/officeDocument/2006/relationships/slide" Target="slides/slide102.xml"/><Relationship Id="rId132" Type="http://schemas.openxmlformats.org/officeDocument/2006/relationships/slide" Target="slides/slide123.xml"/><Relationship Id="rId140" Type="http://schemas.openxmlformats.org/officeDocument/2006/relationships/slide" Target="slides/slide131.xml"/><Relationship Id="rId145" Type="http://schemas.openxmlformats.org/officeDocument/2006/relationships/slide" Target="slides/slide136.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6" Type="http://schemas.openxmlformats.org/officeDocument/2006/relationships/slide" Target="slides/slide97.xml"/><Relationship Id="rId114" Type="http://schemas.openxmlformats.org/officeDocument/2006/relationships/slide" Target="slides/slide105.xml"/><Relationship Id="rId119" Type="http://schemas.openxmlformats.org/officeDocument/2006/relationships/slide" Target="slides/slide110.xml"/><Relationship Id="rId127" Type="http://schemas.openxmlformats.org/officeDocument/2006/relationships/slide" Target="slides/slide11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slide" Target="slides/slide92.xml"/><Relationship Id="rId122" Type="http://schemas.openxmlformats.org/officeDocument/2006/relationships/slide" Target="slides/slide113.xml"/><Relationship Id="rId130" Type="http://schemas.openxmlformats.org/officeDocument/2006/relationships/slide" Target="slides/slide121.xml"/><Relationship Id="rId135" Type="http://schemas.openxmlformats.org/officeDocument/2006/relationships/slide" Target="slides/slide126.xml"/><Relationship Id="rId143" Type="http://schemas.openxmlformats.org/officeDocument/2006/relationships/slide" Target="slides/slide134.xml"/><Relationship Id="rId148" Type="http://schemas.openxmlformats.org/officeDocument/2006/relationships/presProps" Target="presProps.xml"/><Relationship Id="rId15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109" Type="http://schemas.openxmlformats.org/officeDocument/2006/relationships/slide" Target="slides/slide10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slide" Target="slides/slide95.xml"/><Relationship Id="rId120" Type="http://schemas.openxmlformats.org/officeDocument/2006/relationships/slide" Target="slides/slide111.xml"/><Relationship Id="rId125" Type="http://schemas.openxmlformats.org/officeDocument/2006/relationships/slide" Target="slides/slide116.xml"/><Relationship Id="rId141" Type="http://schemas.openxmlformats.org/officeDocument/2006/relationships/slide" Target="slides/slide132.xml"/><Relationship Id="rId146"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110" Type="http://schemas.openxmlformats.org/officeDocument/2006/relationships/slide" Target="slides/slide101.xml"/><Relationship Id="rId115" Type="http://schemas.openxmlformats.org/officeDocument/2006/relationships/slide" Target="slides/slide106.xml"/><Relationship Id="rId131" Type="http://schemas.openxmlformats.org/officeDocument/2006/relationships/slide" Target="slides/slide122.xml"/><Relationship Id="rId136" Type="http://schemas.openxmlformats.org/officeDocument/2006/relationships/slide" Target="slides/slide127.xml"/><Relationship Id="rId61" Type="http://schemas.openxmlformats.org/officeDocument/2006/relationships/slide" Target="slides/slide52.xml"/><Relationship Id="rId82" Type="http://schemas.openxmlformats.org/officeDocument/2006/relationships/slide" Target="slides/slide73.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openxmlformats.org/officeDocument/2006/relationships/slide" Target="slides/slide91.xml"/><Relationship Id="rId105" Type="http://schemas.openxmlformats.org/officeDocument/2006/relationships/slide" Target="slides/slide96.xml"/><Relationship Id="rId126" Type="http://schemas.openxmlformats.org/officeDocument/2006/relationships/slide" Target="slides/slide117.xml"/><Relationship Id="rId147" Type="http://schemas.openxmlformats.org/officeDocument/2006/relationships/handoutMaster" Target="handoutMasters/handoutMaster1.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98" Type="http://schemas.openxmlformats.org/officeDocument/2006/relationships/slide" Target="slides/slide89.xml"/><Relationship Id="rId121" Type="http://schemas.openxmlformats.org/officeDocument/2006/relationships/slide" Target="slides/slide112.xml"/><Relationship Id="rId142" Type="http://schemas.openxmlformats.org/officeDocument/2006/relationships/slide" Target="slides/slide133.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1" tIns="46586" rIns="93171" bIns="46586"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1" tIns="46586" rIns="93171" bIns="46586" rtlCol="0"/>
          <a:lstStyle>
            <a:lvl1pPr algn="r">
              <a:defRPr sz="1200"/>
            </a:lvl1pPr>
          </a:lstStyle>
          <a:p>
            <a:fld id="{4BA96442-18C7-48FD-AAD0-688AF9F3944D}" type="datetimeFigureOut">
              <a:rPr lang="en-US" smtClean="0"/>
              <a:t>3/26/2021</a:t>
            </a:fld>
            <a:endParaRPr lang="en-US"/>
          </a:p>
        </p:txBody>
      </p:sp>
      <p:sp>
        <p:nvSpPr>
          <p:cNvPr id="4" name="Footer Placeholder 3"/>
          <p:cNvSpPr>
            <a:spLocks noGrp="1"/>
          </p:cNvSpPr>
          <p:nvPr>
            <p:ph type="ftr" sz="quarter" idx="2"/>
          </p:nvPr>
        </p:nvSpPr>
        <p:spPr>
          <a:xfrm>
            <a:off x="0" y="8829966"/>
            <a:ext cx="3037840" cy="464820"/>
          </a:xfrm>
          <a:prstGeom prst="rect">
            <a:avLst/>
          </a:prstGeom>
        </p:spPr>
        <p:txBody>
          <a:bodyPr vert="horz" lIns="93171" tIns="46586" rIns="93171" bIns="46586"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6"/>
            <a:ext cx="3037840" cy="464820"/>
          </a:xfrm>
          <a:prstGeom prst="rect">
            <a:avLst/>
          </a:prstGeom>
        </p:spPr>
        <p:txBody>
          <a:bodyPr vert="horz" lIns="93171" tIns="46586" rIns="93171" bIns="46586" rtlCol="0" anchor="b"/>
          <a:lstStyle>
            <a:lvl1pPr algn="r">
              <a:defRPr sz="1200"/>
            </a:lvl1pPr>
          </a:lstStyle>
          <a:p>
            <a:fld id="{071F7FB1-7323-4575-9CA1-F86F20D3B984}" type="slidenum">
              <a:rPr lang="en-US" smtClean="0"/>
              <a:t>‹#›</a:t>
            </a:fld>
            <a:endParaRPr lang="en-US"/>
          </a:p>
        </p:txBody>
      </p:sp>
    </p:spTree>
    <p:extLst>
      <p:ext uri="{BB962C8B-B14F-4D97-AF65-F5344CB8AC3E}">
        <p14:creationId xmlns:p14="http://schemas.microsoft.com/office/powerpoint/2010/main" val="27247136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817CDC30-8621-4687-B95C-6A15C349991E}" type="datetimeFigureOut">
              <a:rPr lang="en-US" smtClean="0"/>
              <a:t>3/26/2021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A1D64573-89CA-4F43-AA7A-FBE2CB55ED6F}" type="slidenum">
              <a:rPr lang="en-US" smtClean="0"/>
              <a:t>‹#›</a:t>
            </a:fld>
            <a:endParaRPr lang="en-US"/>
          </a:p>
        </p:txBody>
      </p:sp>
    </p:spTree>
    <p:extLst>
      <p:ext uri="{BB962C8B-B14F-4D97-AF65-F5344CB8AC3E}">
        <p14:creationId xmlns:p14="http://schemas.microsoft.com/office/powerpoint/2010/main" val="3169761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7.xml"/><Relationship Id="rId1" Type="http://schemas.openxmlformats.org/officeDocument/2006/relationships/themeOverride" Target="../theme/themeOverride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edit Master subtitle style</a:t>
            </a:r>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dirty="0"/>
              <a:t>Click to edit Master title style</a:t>
            </a:r>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3/26/2021</a:t>
            </a:fld>
            <a:endParaRPr lang="en-US"/>
          </a:p>
        </p:txBody>
      </p:sp>
      <p:sp>
        <p:nvSpPr>
          <p:cNvPr id="16" name="Slide Number Placeholder 15"/>
          <p:cNvSpPr>
            <a:spLocks noGrp="1"/>
          </p:cNvSpPr>
          <p:nvPr>
            <p:ph type="sldNum" sz="quarter" idx="11"/>
          </p:nvPr>
        </p:nvSpPr>
        <p:spPr/>
        <p:txBody>
          <a:bodyPr/>
          <a:lstStyle/>
          <a:p>
            <a:fld id="{E42AAEE5-EC57-47A7-8EBA-F1861BAE82C7}" type="slidenum">
              <a:rPr lang="en-US" smtClean="0"/>
              <a:t>‹#›</a:t>
            </a:fld>
            <a:endParaRPr lang="en-US"/>
          </a:p>
        </p:txBody>
      </p:sp>
      <p:sp>
        <p:nvSpPr>
          <p:cNvPr id="17" name="Footer Placeholder 16"/>
          <p:cNvSpPr>
            <a:spLocks noGrp="1"/>
          </p:cNvSpPr>
          <p:nvPr>
            <p:ph type="ftr" sz="quarter" idx="12"/>
          </p:nvPr>
        </p:nvSpPr>
        <p:spPr>
          <a:xfrm>
            <a:off x="2133600" y="6203667"/>
            <a:ext cx="3581400" cy="384048"/>
          </a:xfrm>
          <a:prstGeom prst="rect">
            <a:avLst/>
          </a:prstGeom>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381000" y="1066800"/>
            <a:ext cx="8458200" cy="5638800"/>
          </a:xfrm>
        </p:spPr>
        <p:txBody>
          <a:bodyPr/>
          <a:lstStyle>
            <a:lvl1pPr>
              <a:spcBef>
                <a:spcPts val="1200"/>
              </a:spcBef>
              <a:defRPr sz="3200">
                <a:solidFill>
                  <a:schemeClr val="tx1"/>
                </a:solidFill>
                <a:latin typeface="Arial Narrow" panose="020B0606020202030204" pitchFamily="34" charset="0"/>
              </a:defRPr>
            </a:lvl1pPr>
            <a:lvl2pPr>
              <a:spcBef>
                <a:spcPts val="0"/>
              </a:spcBef>
              <a:defRPr>
                <a:solidFill>
                  <a:schemeClr val="accent6">
                    <a:lumMod val="20000"/>
                    <a:lumOff val="80000"/>
                  </a:schemeClr>
                </a:solidFill>
                <a:latin typeface="Arial Narrow" panose="020B0606020202030204" pitchFamily="34" charset="0"/>
              </a:defRPr>
            </a:lvl2pPr>
            <a:lvl3pPr>
              <a:spcBef>
                <a:spcPts val="0"/>
              </a:spcBef>
              <a:defRPr>
                <a:solidFill>
                  <a:schemeClr val="tx1"/>
                </a:solidFill>
                <a:latin typeface="Arial Narrow" panose="020B0606020202030204" pitchFamily="34" charset="0"/>
              </a:defRPr>
            </a:lvl3pPr>
            <a:lvl4pPr>
              <a:spcBef>
                <a:spcPts val="0"/>
              </a:spcBef>
              <a:defRPr>
                <a:solidFill>
                  <a:schemeClr val="tx1"/>
                </a:solidFill>
                <a:latin typeface="Arial Narrow" panose="020B0606020202030204" pitchFamily="34" charset="0"/>
              </a:defRPr>
            </a:lvl4pPr>
            <a:lvl5pPr>
              <a:spcBef>
                <a:spcPts val="0"/>
              </a:spcBef>
              <a:defRPr>
                <a:solidFill>
                  <a:schemeClr val="tx1"/>
                </a:solidFill>
                <a:latin typeface="Arial Narrow" panose="020B0606020202030204" pitchFamily="34"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5" name="Slide Number Placeholder 14"/>
          <p:cNvSpPr>
            <a:spLocks noGrp="1"/>
          </p:cNvSpPr>
          <p:nvPr>
            <p:ph type="sldNum" sz="quarter" idx="15"/>
          </p:nvPr>
        </p:nvSpPr>
        <p:spPr/>
        <p:txBody>
          <a:bodyPr/>
          <a:lstStyle>
            <a:lvl1pPr algn="ctr">
              <a:defRPr/>
            </a:lvl1pPr>
          </a:lstStyle>
          <a:p>
            <a:fld id="{E42AAEE5-EC57-47A7-8EBA-F1861BAE82C7}" type="slidenum">
              <a:rPr lang="en-US" smtClean="0"/>
              <a:t>‹#›</a:t>
            </a:fld>
            <a:endParaRPr lang="en-US"/>
          </a:p>
        </p:txBody>
      </p:sp>
      <p:sp>
        <p:nvSpPr>
          <p:cNvPr id="17" name="Title 16"/>
          <p:cNvSpPr>
            <a:spLocks noGrp="1"/>
          </p:cNvSpPr>
          <p:nvPr>
            <p:ph type="title"/>
          </p:nvPr>
        </p:nvSpPr>
        <p:spPr/>
        <p:txBody>
          <a:bodyPr rtlCol="0" anchor="b" anchorCtr="0"/>
          <a:lstStyle/>
          <a:p>
            <a:r>
              <a:rPr kumimoji="0" lang="en-US" dirty="0"/>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3/26/2021</a:t>
            </a:fld>
            <a:endParaRPr lang="en-US"/>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E42AAEE5-EC57-47A7-8EBA-F1861BAE82C7}"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a:t>Click to edit Master title style</a:t>
            </a:r>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3/26/2021</a:t>
            </a:fld>
            <a:endParaRPr lang="en-US"/>
          </a:p>
        </p:txBody>
      </p:sp>
      <p:sp>
        <p:nvSpPr>
          <p:cNvPr id="6" name="Footer Placeholder 5"/>
          <p:cNvSpPr>
            <a:spLocks noGrp="1"/>
          </p:cNvSpPr>
          <p:nvPr>
            <p:ph type="ftr" sz="quarter" idx="11"/>
          </p:nvPr>
        </p:nvSpPr>
        <p:spPr>
          <a:xfrm>
            <a:off x="2133600" y="6203667"/>
            <a:ext cx="3581400" cy="384048"/>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E42AAEE5-EC57-47A7-8EBA-F1861BAE82C7}" type="slidenum">
              <a:rPr lang="en-US" smtClean="0"/>
              <a:t>‹#›</a:t>
            </a:fld>
            <a:endParaRPr lang="en-US"/>
          </a:p>
        </p:txBody>
      </p:sp>
      <p:sp>
        <p:nvSpPr>
          <p:cNvPr id="2" name="Title 1"/>
          <p:cNvSpPr>
            <a:spLocks noGrp="1"/>
          </p:cNvSpPr>
          <p:nvPr>
            <p:ph type="title"/>
          </p:nvPr>
        </p:nvSpPr>
        <p:spPr/>
        <p:txBody>
          <a:bodyPr/>
          <a:lstStyle/>
          <a:p>
            <a:r>
              <a:rPr kumimoji="0" lang="en-US"/>
              <a:t>Click to edit Master title style</a:t>
            </a:r>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E42AAEE5-EC57-47A7-8EBA-F1861BAE82C7}" type="slidenum">
              <a:rPr lang="en-US" smtClean="0"/>
              <a:t>‹#›</a:t>
            </a:fld>
            <a:endParaRPr lang="en-US"/>
          </a:p>
        </p:txBody>
      </p:sp>
      <p:sp>
        <p:nvSpPr>
          <p:cNvPr id="8" name="Footer Placeholder 7"/>
          <p:cNvSpPr>
            <a:spLocks noGrp="1"/>
          </p:cNvSpPr>
          <p:nvPr>
            <p:ph type="ftr" sz="quarter" idx="11"/>
          </p:nvPr>
        </p:nvSpPr>
        <p:spPr>
          <a:xfrm>
            <a:off x="2133600" y="6203667"/>
            <a:ext cx="3581400" cy="384048"/>
          </a:xfrm>
          <a:prstGeom prst="rect">
            <a:avLst/>
          </a:prstGeom>
        </p:spPr>
        <p:txBody>
          <a:bodyPr/>
          <a:lstStyle/>
          <a:p>
            <a:endParaRPr lang="en-US"/>
          </a:p>
        </p:txBody>
      </p:sp>
      <p:sp>
        <p:nvSpPr>
          <p:cNvPr id="7" name="Date Placeholder 6"/>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3/26/2021</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3/26/2021</a:t>
            </a:fld>
            <a:endParaRPr lang="en-US"/>
          </a:p>
        </p:txBody>
      </p:sp>
      <p:sp>
        <p:nvSpPr>
          <p:cNvPr id="4" name="Footer Placeholder 3"/>
          <p:cNvSpPr>
            <a:spLocks noGrp="1"/>
          </p:cNvSpPr>
          <p:nvPr>
            <p:ph type="ftr" sz="quarter" idx="11"/>
          </p:nvPr>
        </p:nvSpPr>
        <p:spPr>
          <a:xfrm>
            <a:off x="2133600" y="6203667"/>
            <a:ext cx="3581400" cy="384048"/>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E42AAEE5-EC57-47A7-8EBA-F1861BAE82C7}" type="slidenum">
              <a:rPr lang="en-US" smtClean="0"/>
              <a:t>‹#›</a:t>
            </a:fld>
            <a:endParaRPr lang="en-US"/>
          </a:p>
        </p:txBody>
      </p:sp>
      <p:sp>
        <p:nvSpPr>
          <p:cNvPr id="2" name="Title 1"/>
          <p:cNvSpPr>
            <a:spLocks noGrp="1"/>
          </p:cNvSpPr>
          <p:nvPr>
            <p:ph type="title"/>
          </p:nvPr>
        </p:nvSpPr>
        <p:spPr/>
        <p:txBody>
          <a:bodyPr/>
          <a:lstStyle/>
          <a:p>
            <a:r>
              <a:rPr kumimoji="0"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3/26/2021</a:t>
            </a:fld>
            <a:endParaRPr lang="en-US"/>
          </a:p>
        </p:txBody>
      </p:sp>
      <p:sp>
        <p:nvSpPr>
          <p:cNvPr id="3" name="Footer Placeholder 2"/>
          <p:cNvSpPr>
            <a:spLocks noGrp="1"/>
          </p:cNvSpPr>
          <p:nvPr>
            <p:ph type="ftr" sz="quarter" idx="11"/>
          </p:nvPr>
        </p:nvSpPr>
        <p:spPr>
          <a:xfrm>
            <a:off x="2133600" y="6203667"/>
            <a:ext cx="3581400" cy="384048"/>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E42AAEE5-EC57-47A7-8EBA-F1861BAE82C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a:xfrm>
            <a:off x="5791200" y="6203667"/>
            <a:ext cx="2590800" cy="384048"/>
          </a:xfrm>
          <a:prstGeom prst="rect">
            <a:avLst/>
          </a:prstGeom>
        </p:spPr>
        <p:txBody>
          <a:bodyPr/>
          <a:lstStyle/>
          <a:p>
            <a:fld id="{2C6B7AAD-6E91-4AD9-91BD-A111013341E3}" type="datetimeFigureOut">
              <a:rPr lang="en-US" smtClean="0"/>
              <a:t>3/26/2021</a:t>
            </a:fld>
            <a:endParaRPr lang="en-US"/>
          </a:p>
        </p:txBody>
      </p:sp>
      <p:sp>
        <p:nvSpPr>
          <p:cNvPr id="9" name="Slide Number Placeholder 8"/>
          <p:cNvSpPr>
            <a:spLocks noGrp="1"/>
          </p:cNvSpPr>
          <p:nvPr>
            <p:ph type="sldNum" sz="quarter" idx="15"/>
          </p:nvPr>
        </p:nvSpPr>
        <p:spPr/>
        <p:txBody>
          <a:bodyPr/>
          <a:lstStyle/>
          <a:p>
            <a:fld id="{E42AAEE5-EC57-47A7-8EBA-F1861BAE82C7}" type="slidenum">
              <a:rPr lang="en-US" smtClean="0"/>
              <a:t>‹#›</a:t>
            </a:fld>
            <a:endParaRPr lang="en-US"/>
          </a:p>
        </p:txBody>
      </p:sp>
      <p:sp>
        <p:nvSpPr>
          <p:cNvPr id="10" name="Footer Placeholder 9"/>
          <p:cNvSpPr>
            <a:spLocks noGrp="1"/>
          </p:cNvSpPr>
          <p:nvPr>
            <p:ph type="ftr" sz="quarter" idx="16"/>
          </p:nvPr>
        </p:nvSpPr>
        <p:spPr>
          <a:xfrm>
            <a:off x="2133600" y="6203667"/>
            <a:ext cx="3581400" cy="384048"/>
          </a:xfrm>
          <a:prstGeom prst="rect">
            <a:avLst/>
          </a:prstGeom>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a:t>Click icon to add picture</a:t>
            </a:r>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3/26/2021</a:t>
            </a:fld>
            <a:endParaRPr lang="en-US"/>
          </a:p>
        </p:txBody>
      </p:sp>
      <p:sp>
        <p:nvSpPr>
          <p:cNvPr id="9" name="Slide Number Placeholder 8"/>
          <p:cNvSpPr>
            <a:spLocks noGrp="1"/>
          </p:cNvSpPr>
          <p:nvPr>
            <p:ph type="sldNum" sz="quarter" idx="11"/>
          </p:nvPr>
        </p:nvSpPr>
        <p:spPr/>
        <p:txBody>
          <a:bodyPr/>
          <a:lstStyle/>
          <a:p>
            <a:fld id="{E42AAEE5-EC57-47A7-8EBA-F1861BAE82C7}" type="slidenum">
              <a:rPr lang="en-US" smtClean="0"/>
              <a:t>‹#›</a:t>
            </a:fld>
            <a:endParaRPr lang="en-US"/>
          </a:p>
        </p:txBody>
      </p:sp>
      <p:sp>
        <p:nvSpPr>
          <p:cNvPr id="10" name="Footer Placeholder 9"/>
          <p:cNvSpPr>
            <a:spLocks noGrp="1"/>
          </p:cNvSpPr>
          <p:nvPr>
            <p:ph type="ftr" sz="quarter" idx="12"/>
          </p:nvPr>
        </p:nvSpPr>
        <p:spPr>
          <a:xfrm>
            <a:off x="2133600" y="6203667"/>
            <a:ext cx="3581400" cy="384048"/>
          </a:xfrm>
          <a:prstGeom prst="rect">
            <a:avLst/>
          </a:prstGeo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3/26/2021</a:t>
            </a:fld>
            <a:endParaRPr lang="en-US"/>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E42AAEE5-EC57-47A7-8EBA-F1861BAE82C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3/26/2021</a:t>
            </a:fld>
            <a:endParaRPr lang="en-US"/>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E42AAEE5-EC57-47A7-8EBA-F1861BAE82C7}"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458200" cy="5943600"/>
            <a:chOff x="0" y="0"/>
            <a:chExt cx="5328" cy="3744"/>
          </a:xfrm>
        </p:grpSpPr>
        <p:sp>
          <p:nvSpPr>
            <p:cNvPr id="5" name="Freeform 3"/>
            <p:cNvSpPr>
              <a:spLocks/>
            </p:cNvSpPr>
            <p:nvPr/>
          </p:nvSpPr>
          <p:spPr bwMode="hidden">
            <a:xfrm>
              <a:off x="0" y="1440"/>
              <a:ext cx="5155" cy="2304"/>
            </a:xfrm>
            <a:custGeom>
              <a:avLst/>
              <a:gdLst>
                <a:gd name="T0" fmla="*/ 5154 w 5155"/>
                <a:gd name="T1" fmla="*/ 1769 h 2304"/>
                <a:gd name="T2" fmla="*/ 0 w 5155"/>
                <a:gd name="T3" fmla="*/ 2304 h 2304"/>
                <a:gd name="T4" fmla="*/ 0 w 5155"/>
                <a:gd name="T5" fmla="*/ 1252 h 2304"/>
                <a:gd name="T6" fmla="*/ 5155 w 5155"/>
                <a:gd name="T7" fmla="*/ 0 h 2304"/>
                <a:gd name="T8" fmla="*/ 5155 w 5155"/>
                <a:gd name="T9" fmla="*/ 1416 h 2304"/>
                <a:gd name="T10" fmla="*/ 5154 w 5155"/>
                <a:gd name="T11" fmla="*/ 1769 h 2304"/>
              </a:gdLst>
              <a:ahLst/>
              <a:cxnLst>
                <a:cxn ang="0">
                  <a:pos x="T0" y="T1"/>
                </a:cxn>
                <a:cxn ang="0">
                  <a:pos x="T2" y="T3"/>
                </a:cxn>
                <a:cxn ang="0">
                  <a:pos x="T4" y="T5"/>
                </a:cxn>
                <a:cxn ang="0">
                  <a:pos x="T6" y="T7"/>
                </a:cxn>
                <a:cxn ang="0">
                  <a:pos x="T8" y="T9"/>
                </a:cxn>
                <a:cxn ang="0">
                  <a:pos x="T10" y="T11"/>
                </a:cxn>
              </a:cxnLst>
              <a:rect l="0" t="0" r="r" b="b"/>
              <a:pathLst>
                <a:path w="5155" h="2304">
                  <a:moveTo>
                    <a:pt x="5154" y="1769"/>
                  </a:moveTo>
                  <a:lnTo>
                    <a:pt x="0" y="2304"/>
                  </a:lnTo>
                  <a:lnTo>
                    <a:pt x="0" y="1252"/>
                  </a:lnTo>
                  <a:lnTo>
                    <a:pt x="5155" y="0"/>
                  </a:lnTo>
                  <a:lnTo>
                    <a:pt x="5155" y="1416"/>
                  </a:lnTo>
                  <a:lnTo>
                    <a:pt x="5154" y="1769"/>
                  </a:lnTo>
                  <a:close/>
                </a:path>
              </a:pathLst>
            </a:custGeom>
            <a:gradFill rotWithShape="1">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defRPr/>
              </a:pPr>
              <a:endParaRPr lang="en-US">
                <a:solidFill>
                  <a:srgbClr val="FFFFFF"/>
                </a:solidFill>
                <a:cs typeface="Arial" pitchFamily="34" charset="0"/>
              </a:endParaRPr>
            </a:p>
          </p:txBody>
        </p:sp>
        <p:sp>
          <p:nvSpPr>
            <p:cNvPr id="6" name="Freeform 4"/>
            <p:cNvSpPr>
              <a:spLocks/>
            </p:cNvSpPr>
            <p:nvPr/>
          </p:nvSpPr>
          <p:spPr bwMode="hidden">
            <a:xfrm>
              <a:off x="0" y="0"/>
              <a:ext cx="5328" cy="3689"/>
            </a:xfrm>
            <a:custGeom>
              <a:avLst/>
              <a:gdLst>
                <a:gd name="T0" fmla="*/ 5311 w 5328"/>
                <a:gd name="T1" fmla="*/ 3209 h 3689"/>
                <a:gd name="T2" fmla="*/ 0 w 5328"/>
                <a:gd name="T3" fmla="*/ 3689 h 3689"/>
                <a:gd name="T4" fmla="*/ 0 w 5328"/>
                <a:gd name="T5" fmla="*/ 9 h 3689"/>
                <a:gd name="T6" fmla="*/ 5328 w 5328"/>
                <a:gd name="T7" fmla="*/ 0 h 3689"/>
                <a:gd name="T8" fmla="*/ 5311 w 5328"/>
                <a:gd name="T9" fmla="*/ 3209 h 36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28" h="3689">
                  <a:moveTo>
                    <a:pt x="5311" y="3209"/>
                  </a:moveTo>
                  <a:lnTo>
                    <a:pt x="0" y="3689"/>
                  </a:lnTo>
                  <a:lnTo>
                    <a:pt x="0" y="9"/>
                  </a:lnTo>
                  <a:lnTo>
                    <a:pt x="5328" y="0"/>
                  </a:lnTo>
                  <a:lnTo>
                    <a:pt x="5311" y="3209"/>
                  </a:lnTo>
                  <a:close/>
                </a:path>
              </a:pathLst>
            </a:custGeom>
            <a:gradFill rotWithShape="1">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latin typeface="Arial" pitchFamily="34" charset="0"/>
                <a:cs typeface="Arial" pitchFamily="34" charset="0"/>
              </a:endParaRPr>
            </a:p>
          </p:txBody>
        </p:sp>
      </p:grpSp>
      <p:sp>
        <p:nvSpPr>
          <p:cNvPr id="5125" name="Rectangle 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altLang="en-US" noProof="0"/>
              <a:t>Click to edit Master subtitle style</a:t>
            </a:r>
          </a:p>
        </p:txBody>
      </p:sp>
      <p:sp>
        <p:nvSpPr>
          <p:cNvPr id="5129" name="Rectangle 9"/>
          <p:cNvSpPr>
            <a:spLocks noGrp="1" noChangeArrowheads="1"/>
          </p:cNvSpPr>
          <p:nvPr>
            <p:ph type="ctrTitle" sz="quarter"/>
          </p:nvPr>
        </p:nvSpPr>
        <p:spPr>
          <a:xfrm>
            <a:off x="685800" y="1768475"/>
            <a:ext cx="7772400" cy="1736725"/>
          </a:xfrm>
        </p:spPr>
        <p:txBody>
          <a:bodyPr anchor="b" anchorCtr="1"/>
          <a:lstStyle>
            <a:lvl1pPr>
              <a:defRPr sz="5400"/>
            </a:lvl1pPr>
          </a:lstStyle>
          <a:p>
            <a:pPr lvl="0"/>
            <a:r>
              <a:rPr lang="en-US" altLang="en-US" noProof="0"/>
              <a:t>Click to edit Master title style</a:t>
            </a:r>
          </a:p>
        </p:txBody>
      </p:sp>
      <p:sp>
        <p:nvSpPr>
          <p:cNvPr id="7" name="Date Placeholder 6"/>
          <p:cNvSpPr>
            <a:spLocks noGrp="1" noChangeArrowheads="1"/>
          </p:cNvSpPr>
          <p:nvPr>
            <p:ph type="dt" sz="quarter" idx="10"/>
          </p:nvPr>
        </p:nvSpPr>
        <p:spPr bwMode="auto">
          <a:xfrm>
            <a:off x="457200" y="6248400"/>
            <a:ext cx="2133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solidFill>
                  <a:srgbClr val="FFFFFF"/>
                </a:solidFill>
                <a:effectLst>
                  <a:outerShdw blurRad="38100" dist="38100" dir="2700000" algn="tl">
                    <a:srgbClr val="000000"/>
                  </a:outerShdw>
                </a:effectLst>
                <a:latin typeface="Tahoma" pitchFamily="34" charset="0"/>
                <a:cs typeface="+mn-cs"/>
              </a:defRPr>
            </a:lvl1pPr>
          </a:lstStyle>
          <a:p>
            <a:pPr fontAlgn="base">
              <a:spcBef>
                <a:spcPct val="0"/>
              </a:spcBef>
              <a:spcAft>
                <a:spcPct val="0"/>
              </a:spcAft>
              <a:defRPr/>
            </a:pPr>
            <a:endParaRPr lang="en-US" altLang="en-US"/>
          </a:p>
        </p:txBody>
      </p:sp>
      <p:sp>
        <p:nvSpPr>
          <p:cNvPr id="8" name="Footer Placeholder 7"/>
          <p:cNvSpPr>
            <a:spLocks noGrp="1" noChangeArrowheads="1"/>
          </p:cNvSpPr>
          <p:nvPr>
            <p:ph type="ftr" sz="quarter" idx="11"/>
          </p:nvPr>
        </p:nvSpPr>
        <p:spPr bwMode="auto">
          <a:xfrm>
            <a:off x="3124200" y="6248400"/>
            <a:ext cx="2895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solidFill>
                  <a:srgbClr val="FFFFFF"/>
                </a:solidFill>
                <a:effectLst>
                  <a:outerShdw blurRad="38100" dist="38100" dir="2700000" algn="tl">
                    <a:srgbClr val="000000"/>
                  </a:outerShdw>
                </a:effectLst>
                <a:latin typeface="Tahoma" pitchFamily="34" charset="0"/>
                <a:cs typeface="+mn-cs"/>
              </a:defRPr>
            </a:lvl1pPr>
          </a:lstStyle>
          <a:p>
            <a:pPr fontAlgn="base">
              <a:spcBef>
                <a:spcPct val="0"/>
              </a:spcBef>
              <a:spcAft>
                <a:spcPct val="0"/>
              </a:spcAft>
              <a:defRPr/>
            </a:pPr>
            <a:endParaRPr lang="en-US" altLang="en-US"/>
          </a:p>
        </p:txBody>
      </p:sp>
      <p:sp>
        <p:nvSpPr>
          <p:cNvPr id="9" name="Slide Number Placeholder 8"/>
          <p:cNvSpPr>
            <a:spLocks noGrp="1" noChangeArrowheads="1"/>
          </p:cNvSpPr>
          <p:nvPr>
            <p:ph type="sldNum" sz="quarter" idx="12"/>
          </p:nvPr>
        </p:nvSpPr>
        <p:spPr bwMode="auto">
          <a:xfrm>
            <a:off x="6553200" y="6248400"/>
            <a:ext cx="2133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solidFill>
                  <a:srgbClr val="FFFFFF"/>
                </a:solidFill>
                <a:effectLst>
                  <a:outerShdw blurRad="38100" dist="38100" dir="2700000" algn="tl">
                    <a:srgbClr val="000000"/>
                  </a:outerShdw>
                </a:effectLst>
                <a:latin typeface="Tahoma" pitchFamily="34" charset="0"/>
                <a:cs typeface="+mn-cs"/>
              </a:defRPr>
            </a:lvl1pPr>
          </a:lstStyle>
          <a:p>
            <a:pPr fontAlgn="base">
              <a:spcBef>
                <a:spcPct val="0"/>
              </a:spcBef>
              <a:spcAft>
                <a:spcPct val="0"/>
              </a:spcAft>
              <a:defRPr/>
            </a:pPr>
            <a:fld id="{64F2BAE0-2E3C-41BB-9969-B47411477259}" type="slidenum">
              <a:rPr lang="en-US" altLang="en-US"/>
              <a:pPr fontAlgn="base">
                <a:spcBef>
                  <a:spcPct val="0"/>
                </a:spcBef>
                <a:spcAft>
                  <a:spcPct val="0"/>
                </a:spcAft>
                <a:defRPr/>
              </a:pPr>
              <a:t>‹#›</a:t>
            </a:fld>
            <a:endParaRPr lang="en-US" altLang="en-US"/>
          </a:p>
        </p:txBody>
      </p:sp>
    </p:spTree>
    <p:extLst>
      <p:ext uri="{BB962C8B-B14F-4D97-AF65-F5344CB8AC3E}">
        <p14:creationId xmlns:p14="http://schemas.microsoft.com/office/powerpoint/2010/main" val="994229662"/>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a:t>Click to edit Master title style</a:t>
            </a:r>
          </a:p>
        </p:txBody>
      </p:sp>
      <p:sp>
        <p:nvSpPr>
          <p:cNvPr id="3" name="Content Placeholder 2"/>
          <p:cNvSpPr>
            <a:spLocks noGrp="1"/>
          </p:cNvSpPr>
          <p:nvPr>
            <p:ph idx="1"/>
          </p:nvPr>
        </p:nvSpPr>
        <p:spPr>
          <a:xfrm>
            <a:off x="457200" y="1219200"/>
            <a:ext cx="8686800" cy="5638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12055453"/>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811917846"/>
      </p:ext>
    </p:extLst>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2672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1600200"/>
            <a:ext cx="42672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6347794"/>
      </p:ext>
    </p:extLst>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3185214"/>
      </p:ext>
    </p:extLst>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26124081"/>
      </p:ext>
    </p:extLst>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8988969"/>
      </p:ext>
    </p:extLst>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05124292"/>
      </p:ext>
    </p:extLst>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13785406"/>
      </p:ext>
    </p:extLst>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1695238"/>
      </p:ext>
    </p:extLst>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274638"/>
            <a:ext cx="2171700" cy="65833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362700" cy="6583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7615239"/>
      </p:ext>
    </p:extLst>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7"/>
          <p:cNvGrpSpPr>
            <a:grpSpLocks/>
          </p:cNvGrpSpPr>
          <p:nvPr/>
        </p:nvGrpSpPr>
        <p:grpSpPr bwMode="auto">
          <a:xfrm>
            <a:off x="228600" y="2889250"/>
            <a:ext cx="8610600" cy="201613"/>
            <a:chOff x="144" y="1680"/>
            <a:chExt cx="5424" cy="144"/>
          </a:xfrm>
        </p:grpSpPr>
        <p:sp>
          <p:nvSpPr>
            <p:cNvPr id="5" name="Rectangle 4"/>
            <p:cNvSpPr>
              <a:spLocks noChangeArrowheads="1"/>
            </p:cNvSpPr>
            <p:nvPr userDrawn="1"/>
          </p:nvSpPr>
          <p:spPr bwMode="auto">
            <a:xfrm>
              <a:off x="144" y="1680"/>
              <a:ext cx="1808" cy="144"/>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ahoma" charset="0"/>
                </a:defRPr>
              </a:lvl1pPr>
              <a:lvl2pPr marL="742950" indent="-285750">
                <a:defRPr sz="2000">
                  <a:solidFill>
                    <a:schemeClr val="tx1"/>
                  </a:solidFill>
                  <a:latin typeface="Tahoma" charset="0"/>
                </a:defRPr>
              </a:lvl2pPr>
              <a:lvl3pPr marL="1143000" indent="-228600">
                <a:defRPr sz="2000">
                  <a:solidFill>
                    <a:schemeClr val="tx1"/>
                  </a:solidFill>
                  <a:latin typeface="Tahoma" charset="0"/>
                </a:defRPr>
              </a:lvl3pPr>
              <a:lvl4pPr marL="1600200" indent="-228600">
                <a:defRPr sz="2000">
                  <a:solidFill>
                    <a:schemeClr val="tx1"/>
                  </a:solidFill>
                  <a:latin typeface="Tahoma" charset="0"/>
                </a:defRPr>
              </a:lvl4pPr>
              <a:lvl5pPr marL="2057400" indent="-228600">
                <a:defRPr sz="2000">
                  <a:solidFill>
                    <a:schemeClr val="tx1"/>
                  </a:solidFill>
                  <a:latin typeface="Tahoma" charset="0"/>
                </a:defRPr>
              </a:lvl5pPr>
              <a:lvl6pPr marL="2514600" indent="-228600" eaLnBrk="0" fontAlgn="base" hangingPunct="0">
                <a:spcBef>
                  <a:spcPct val="0"/>
                </a:spcBef>
                <a:spcAft>
                  <a:spcPct val="0"/>
                </a:spcAft>
                <a:defRPr sz="2000">
                  <a:solidFill>
                    <a:schemeClr val="tx1"/>
                  </a:solidFill>
                  <a:latin typeface="Tahoma" charset="0"/>
                </a:defRPr>
              </a:lvl6pPr>
              <a:lvl7pPr marL="2971800" indent="-228600" eaLnBrk="0" fontAlgn="base" hangingPunct="0">
                <a:spcBef>
                  <a:spcPct val="0"/>
                </a:spcBef>
                <a:spcAft>
                  <a:spcPct val="0"/>
                </a:spcAft>
                <a:defRPr sz="2000">
                  <a:solidFill>
                    <a:schemeClr val="tx1"/>
                  </a:solidFill>
                  <a:latin typeface="Tahoma" charset="0"/>
                </a:defRPr>
              </a:lvl7pPr>
              <a:lvl8pPr marL="3429000" indent="-228600" eaLnBrk="0" fontAlgn="base" hangingPunct="0">
                <a:spcBef>
                  <a:spcPct val="0"/>
                </a:spcBef>
                <a:spcAft>
                  <a:spcPct val="0"/>
                </a:spcAft>
                <a:defRPr sz="2000">
                  <a:solidFill>
                    <a:schemeClr val="tx1"/>
                  </a:solidFill>
                  <a:latin typeface="Tahoma" charset="0"/>
                </a:defRPr>
              </a:lvl8pPr>
              <a:lvl9pPr marL="3886200" indent="-228600" eaLnBrk="0" fontAlgn="base" hangingPunct="0">
                <a:spcBef>
                  <a:spcPct val="0"/>
                </a:spcBef>
                <a:spcAft>
                  <a:spcPct val="0"/>
                </a:spcAft>
                <a:defRPr sz="2000">
                  <a:solidFill>
                    <a:schemeClr val="tx1"/>
                  </a:solidFill>
                  <a:latin typeface="Tahoma" charset="0"/>
                </a:defRPr>
              </a:lvl9pPr>
            </a:lstStyle>
            <a:p>
              <a:pPr eaLnBrk="0" fontAlgn="base" hangingPunct="0">
                <a:spcBef>
                  <a:spcPct val="0"/>
                </a:spcBef>
                <a:spcAft>
                  <a:spcPct val="0"/>
                </a:spcAft>
                <a:defRPr/>
              </a:pPr>
              <a:endParaRPr lang="en-US" altLang="en-US">
                <a:solidFill>
                  <a:srgbClr val="000000"/>
                </a:solidFill>
              </a:endParaRPr>
            </a:p>
          </p:txBody>
        </p:sp>
        <p:sp>
          <p:nvSpPr>
            <p:cNvPr id="6" name="Rectangle 5"/>
            <p:cNvSpPr>
              <a:spLocks noChangeArrowheads="1"/>
            </p:cNvSpPr>
            <p:nvPr userDrawn="1"/>
          </p:nvSpPr>
          <p:spPr bwMode="auto">
            <a:xfrm>
              <a:off x="1952" y="1680"/>
              <a:ext cx="1808" cy="144"/>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ahoma" charset="0"/>
                </a:defRPr>
              </a:lvl1pPr>
              <a:lvl2pPr marL="742950" indent="-285750">
                <a:defRPr sz="2000">
                  <a:solidFill>
                    <a:schemeClr val="tx1"/>
                  </a:solidFill>
                  <a:latin typeface="Tahoma" charset="0"/>
                </a:defRPr>
              </a:lvl2pPr>
              <a:lvl3pPr marL="1143000" indent="-228600">
                <a:defRPr sz="2000">
                  <a:solidFill>
                    <a:schemeClr val="tx1"/>
                  </a:solidFill>
                  <a:latin typeface="Tahoma" charset="0"/>
                </a:defRPr>
              </a:lvl3pPr>
              <a:lvl4pPr marL="1600200" indent="-228600">
                <a:defRPr sz="2000">
                  <a:solidFill>
                    <a:schemeClr val="tx1"/>
                  </a:solidFill>
                  <a:latin typeface="Tahoma" charset="0"/>
                </a:defRPr>
              </a:lvl4pPr>
              <a:lvl5pPr marL="2057400" indent="-228600">
                <a:defRPr sz="2000">
                  <a:solidFill>
                    <a:schemeClr val="tx1"/>
                  </a:solidFill>
                  <a:latin typeface="Tahoma" charset="0"/>
                </a:defRPr>
              </a:lvl5pPr>
              <a:lvl6pPr marL="2514600" indent="-228600" eaLnBrk="0" fontAlgn="base" hangingPunct="0">
                <a:spcBef>
                  <a:spcPct val="0"/>
                </a:spcBef>
                <a:spcAft>
                  <a:spcPct val="0"/>
                </a:spcAft>
                <a:defRPr sz="2000">
                  <a:solidFill>
                    <a:schemeClr val="tx1"/>
                  </a:solidFill>
                  <a:latin typeface="Tahoma" charset="0"/>
                </a:defRPr>
              </a:lvl6pPr>
              <a:lvl7pPr marL="2971800" indent="-228600" eaLnBrk="0" fontAlgn="base" hangingPunct="0">
                <a:spcBef>
                  <a:spcPct val="0"/>
                </a:spcBef>
                <a:spcAft>
                  <a:spcPct val="0"/>
                </a:spcAft>
                <a:defRPr sz="2000">
                  <a:solidFill>
                    <a:schemeClr val="tx1"/>
                  </a:solidFill>
                  <a:latin typeface="Tahoma" charset="0"/>
                </a:defRPr>
              </a:lvl7pPr>
              <a:lvl8pPr marL="3429000" indent="-228600" eaLnBrk="0" fontAlgn="base" hangingPunct="0">
                <a:spcBef>
                  <a:spcPct val="0"/>
                </a:spcBef>
                <a:spcAft>
                  <a:spcPct val="0"/>
                </a:spcAft>
                <a:defRPr sz="2000">
                  <a:solidFill>
                    <a:schemeClr val="tx1"/>
                  </a:solidFill>
                  <a:latin typeface="Tahoma" charset="0"/>
                </a:defRPr>
              </a:lvl8pPr>
              <a:lvl9pPr marL="3886200" indent="-228600" eaLnBrk="0" fontAlgn="base" hangingPunct="0">
                <a:spcBef>
                  <a:spcPct val="0"/>
                </a:spcBef>
                <a:spcAft>
                  <a:spcPct val="0"/>
                </a:spcAft>
                <a:defRPr sz="2000">
                  <a:solidFill>
                    <a:schemeClr val="tx1"/>
                  </a:solidFill>
                  <a:latin typeface="Tahoma" charset="0"/>
                </a:defRPr>
              </a:lvl9pPr>
            </a:lstStyle>
            <a:p>
              <a:pPr eaLnBrk="0" fontAlgn="base" hangingPunct="0">
                <a:spcBef>
                  <a:spcPct val="0"/>
                </a:spcBef>
                <a:spcAft>
                  <a:spcPct val="0"/>
                </a:spcAft>
                <a:defRPr/>
              </a:pPr>
              <a:endParaRPr lang="en-US" altLang="en-US">
                <a:solidFill>
                  <a:srgbClr val="000000"/>
                </a:solidFill>
              </a:endParaRPr>
            </a:p>
          </p:txBody>
        </p:sp>
        <p:sp>
          <p:nvSpPr>
            <p:cNvPr id="7" name="Rectangle 6"/>
            <p:cNvSpPr>
              <a:spLocks noChangeArrowheads="1"/>
            </p:cNvSpPr>
            <p:nvPr userDrawn="1"/>
          </p:nvSpPr>
          <p:spPr bwMode="auto">
            <a:xfrm>
              <a:off x="3760" y="1680"/>
              <a:ext cx="1808" cy="144"/>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ahoma" charset="0"/>
                </a:defRPr>
              </a:lvl1pPr>
              <a:lvl2pPr marL="742950" indent="-285750">
                <a:defRPr sz="2000">
                  <a:solidFill>
                    <a:schemeClr val="tx1"/>
                  </a:solidFill>
                  <a:latin typeface="Tahoma" charset="0"/>
                </a:defRPr>
              </a:lvl2pPr>
              <a:lvl3pPr marL="1143000" indent="-228600">
                <a:defRPr sz="2000">
                  <a:solidFill>
                    <a:schemeClr val="tx1"/>
                  </a:solidFill>
                  <a:latin typeface="Tahoma" charset="0"/>
                </a:defRPr>
              </a:lvl3pPr>
              <a:lvl4pPr marL="1600200" indent="-228600">
                <a:defRPr sz="2000">
                  <a:solidFill>
                    <a:schemeClr val="tx1"/>
                  </a:solidFill>
                  <a:latin typeface="Tahoma" charset="0"/>
                </a:defRPr>
              </a:lvl4pPr>
              <a:lvl5pPr marL="2057400" indent="-228600">
                <a:defRPr sz="2000">
                  <a:solidFill>
                    <a:schemeClr val="tx1"/>
                  </a:solidFill>
                  <a:latin typeface="Tahoma" charset="0"/>
                </a:defRPr>
              </a:lvl5pPr>
              <a:lvl6pPr marL="2514600" indent="-228600" eaLnBrk="0" fontAlgn="base" hangingPunct="0">
                <a:spcBef>
                  <a:spcPct val="0"/>
                </a:spcBef>
                <a:spcAft>
                  <a:spcPct val="0"/>
                </a:spcAft>
                <a:defRPr sz="2000">
                  <a:solidFill>
                    <a:schemeClr val="tx1"/>
                  </a:solidFill>
                  <a:latin typeface="Tahoma" charset="0"/>
                </a:defRPr>
              </a:lvl6pPr>
              <a:lvl7pPr marL="2971800" indent="-228600" eaLnBrk="0" fontAlgn="base" hangingPunct="0">
                <a:spcBef>
                  <a:spcPct val="0"/>
                </a:spcBef>
                <a:spcAft>
                  <a:spcPct val="0"/>
                </a:spcAft>
                <a:defRPr sz="2000">
                  <a:solidFill>
                    <a:schemeClr val="tx1"/>
                  </a:solidFill>
                  <a:latin typeface="Tahoma" charset="0"/>
                </a:defRPr>
              </a:lvl7pPr>
              <a:lvl8pPr marL="3429000" indent="-228600" eaLnBrk="0" fontAlgn="base" hangingPunct="0">
                <a:spcBef>
                  <a:spcPct val="0"/>
                </a:spcBef>
                <a:spcAft>
                  <a:spcPct val="0"/>
                </a:spcAft>
                <a:defRPr sz="2000">
                  <a:solidFill>
                    <a:schemeClr val="tx1"/>
                  </a:solidFill>
                  <a:latin typeface="Tahoma" charset="0"/>
                </a:defRPr>
              </a:lvl8pPr>
              <a:lvl9pPr marL="3886200" indent="-228600" eaLnBrk="0" fontAlgn="base" hangingPunct="0">
                <a:spcBef>
                  <a:spcPct val="0"/>
                </a:spcBef>
                <a:spcAft>
                  <a:spcPct val="0"/>
                </a:spcAft>
                <a:defRPr sz="2000">
                  <a:solidFill>
                    <a:schemeClr val="tx1"/>
                  </a:solidFill>
                  <a:latin typeface="Tahoma" charset="0"/>
                </a:defRPr>
              </a:lvl9pPr>
            </a:lstStyle>
            <a:p>
              <a:pPr eaLnBrk="0" fontAlgn="base" hangingPunct="0">
                <a:spcBef>
                  <a:spcPct val="0"/>
                </a:spcBef>
                <a:spcAft>
                  <a:spcPct val="0"/>
                </a:spcAft>
                <a:defRPr/>
              </a:pPr>
              <a:endParaRPr lang="en-US" altLang="en-US">
                <a:solidFill>
                  <a:srgbClr val="000000"/>
                </a:solidFill>
              </a:endParaRPr>
            </a:p>
          </p:txBody>
        </p:sp>
      </p:grpSp>
      <p:sp>
        <p:nvSpPr>
          <p:cNvPr id="690178" name="Rectangle 2"/>
          <p:cNvSpPr>
            <a:spLocks noGrp="1" noChangeArrowheads="1"/>
          </p:cNvSpPr>
          <p:nvPr>
            <p:ph type="ctrTitle"/>
          </p:nvPr>
        </p:nvSpPr>
        <p:spPr>
          <a:xfrm>
            <a:off x="685800" y="685800"/>
            <a:ext cx="7772400" cy="2127250"/>
          </a:xfrm>
        </p:spPr>
        <p:txBody>
          <a:bodyPr/>
          <a:lstStyle>
            <a:lvl1pPr algn="ctr">
              <a:defRPr sz="5800"/>
            </a:lvl1pPr>
          </a:lstStyle>
          <a:p>
            <a:pPr lvl="0"/>
            <a:r>
              <a:rPr lang="en-US" noProof="0"/>
              <a:t>Click to edit Master title style</a:t>
            </a:r>
          </a:p>
        </p:txBody>
      </p:sp>
      <p:sp>
        <p:nvSpPr>
          <p:cNvPr id="690179" name="Rectangle 3"/>
          <p:cNvSpPr>
            <a:spLocks noGrp="1" noChangeArrowheads="1"/>
          </p:cNvSpPr>
          <p:nvPr>
            <p:ph type="subTitle" idx="1"/>
          </p:nvPr>
        </p:nvSpPr>
        <p:spPr>
          <a:xfrm>
            <a:off x="1371600" y="3270250"/>
            <a:ext cx="6400800" cy="2209800"/>
          </a:xfrm>
        </p:spPr>
        <p:txBody>
          <a:bodyPr/>
          <a:lstStyle>
            <a:lvl1pPr marL="0" indent="0" algn="ctr">
              <a:buFont typeface="Wingdings" pitchFamily="2" charset="2"/>
              <a:buNone/>
              <a:defRPr sz="3000"/>
            </a:lvl1pPr>
          </a:lstStyle>
          <a:p>
            <a:pPr lvl="0"/>
            <a:r>
              <a:rPr lang="en-US" noProof="0"/>
              <a:t>Click to edit Master subtitle style</a:t>
            </a:r>
          </a:p>
        </p:txBody>
      </p:sp>
      <p:sp>
        <p:nvSpPr>
          <p:cNvPr id="8" name="Rectangle 4"/>
          <p:cNvSpPr>
            <a:spLocks noGrp="1" noChangeArrowheads="1"/>
          </p:cNvSpPr>
          <p:nvPr>
            <p:ph type="dt" sz="half" idx="10"/>
          </p:nvPr>
        </p:nvSpPr>
        <p:spPr bwMode="auto">
          <a:xfrm>
            <a:off x="457200" y="6248400"/>
            <a:ext cx="2133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latin typeface="+mn-lt"/>
              </a:defRPr>
            </a:lvl1pPr>
          </a:lstStyle>
          <a:p>
            <a:pPr fontAlgn="base">
              <a:spcBef>
                <a:spcPct val="0"/>
              </a:spcBef>
              <a:spcAft>
                <a:spcPct val="0"/>
              </a:spcAft>
              <a:defRPr/>
            </a:pPr>
            <a:endParaRPr lang="en-US">
              <a:solidFill>
                <a:srgbClr val="000000"/>
              </a:solidFill>
            </a:endParaRPr>
          </a:p>
        </p:txBody>
      </p:sp>
      <p:sp>
        <p:nvSpPr>
          <p:cNvPr id="9" name="Rectangle 5"/>
          <p:cNvSpPr>
            <a:spLocks noGrp="1" noChangeArrowheads="1"/>
          </p:cNvSpPr>
          <p:nvPr>
            <p:ph type="ftr" sz="quarter" idx="11"/>
          </p:nvPr>
        </p:nvSpPr>
        <p:spPr bwMode="auto">
          <a:xfrm>
            <a:off x="3124200" y="6248400"/>
            <a:ext cx="2895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latin typeface="+mn-lt"/>
              </a:defRPr>
            </a:lvl1pPr>
          </a:lstStyle>
          <a:p>
            <a:pPr fontAlgn="base">
              <a:spcBef>
                <a:spcPct val="0"/>
              </a:spcBef>
              <a:spcAft>
                <a:spcPct val="0"/>
              </a:spcAft>
              <a:defRPr/>
            </a:pPr>
            <a:endParaRPr lang="en-US">
              <a:solidFill>
                <a:srgbClr val="000000"/>
              </a:solidFill>
            </a:endParaRPr>
          </a:p>
        </p:txBody>
      </p:sp>
      <p:sp>
        <p:nvSpPr>
          <p:cNvPr id="10" name="Rectangle 6"/>
          <p:cNvSpPr>
            <a:spLocks noGrp="1" noChangeArrowheads="1"/>
          </p:cNvSpPr>
          <p:nvPr>
            <p:ph type="sldNum" sz="quarter" idx="12"/>
          </p:nvPr>
        </p:nvSpPr>
        <p:spPr bwMode="auto">
          <a:xfrm>
            <a:off x="6553200" y="6248400"/>
            <a:ext cx="2133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latin typeface="+mn-lt"/>
              </a:defRPr>
            </a:lvl1pPr>
          </a:lstStyle>
          <a:p>
            <a:pPr fontAlgn="base">
              <a:spcBef>
                <a:spcPct val="0"/>
              </a:spcBef>
              <a:spcAft>
                <a:spcPct val="0"/>
              </a:spcAft>
              <a:defRPr/>
            </a:pPr>
            <a:fld id="{99E8FD62-E761-496F-92DA-889661C594CE}"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20831662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3"/>
            <a:ext cx="8686800" cy="563879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a:xfrm>
            <a:off x="457200" y="76200"/>
            <a:ext cx="8229600" cy="838193"/>
          </a:xfrm>
        </p:spPr>
        <p:txBody>
          <a:bodyPr/>
          <a:lstStyle/>
          <a:p>
            <a:r>
              <a:rPr lang="en-US" dirty="0"/>
              <a:t>Click to edit Master title style</a:t>
            </a:r>
          </a:p>
        </p:txBody>
      </p:sp>
      <p:sp>
        <p:nvSpPr>
          <p:cNvPr id="5" name="Line 5"/>
          <p:cNvSpPr>
            <a:spLocks noChangeShapeType="1"/>
          </p:cNvSpPr>
          <p:nvPr userDrawn="1"/>
        </p:nvSpPr>
        <p:spPr bwMode="auto">
          <a:xfrm>
            <a:off x="457200" y="990600"/>
            <a:ext cx="8077200" cy="0"/>
          </a:xfrm>
          <a:prstGeom prst="line">
            <a:avLst/>
          </a:prstGeom>
          <a:noFill/>
          <a:ln w="190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000">
              <a:solidFill>
                <a:srgbClr val="000000"/>
              </a:solidFill>
              <a:latin typeface="Tahoma" pitchFamily="34" charset="0"/>
            </a:endParaRPr>
          </a:p>
        </p:txBody>
      </p:sp>
    </p:spTree>
    <p:extLst>
      <p:ext uri="{BB962C8B-B14F-4D97-AF65-F5344CB8AC3E}">
        <p14:creationId xmlns:p14="http://schemas.microsoft.com/office/powerpoint/2010/main" val="15959346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8566214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2672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1600200"/>
            <a:ext cx="42672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528214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06218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0666474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35764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501779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5597130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067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277813"/>
            <a:ext cx="2171700" cy="65801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362700" cy="65801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37528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edit Master subtitle style</a:t>
            </a:r>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dirty="0"/>
              <a:t>Click to edit Master title style</a:t>
            </a:r>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3/26/2021</a:t>
            </a:fld>
            <a:endParaRPr lang="en-US"/>
          </a:p>
        </p:txBody>
      </p:sp>
      <p:sp>
        <p:nvSpPr>
          <p:cNvPr id="16" name="Slide Number Placeholder 15"/>
          <p:cNvSpPr>
            <a:spLocks noGrp="1"/>
          </p:cNvSpPr>
          <p:nvPr>
            <p:ph type="sldNum" sz="quarter" idx="11"/>
          </p:nvPr>
        </p:nvSpPr>
        <p:spPr/>
        <p:txBody>
          <a:bodyPr/>
          <a:lstStyle/>
          <a:p>
            <a:fld id="{E42AAEE5-EC57-47A7-8EBA-F1861BAE82C7}" type="slidenum">
              <a:rPr lang="en-US" smtClean="0"/>
              <a:t>‹#›</a:t>
            </a:fld>
            <a:endParaRPr lang="en-US"/>
          </a:p>
        </p:txBody>
      </p:sp>
      <p:sp>
        <p:nvSpPr>
          <p:cNvPr id="17" name="Footer Placeholder 16"/>
          <p:cNvSpPr>
            <a:spLocks noGrp="1"/>
          </p:cNvSpPr>
          <p:nvPr>
            <p:ph type="ftr" sz="quarter" idx="12"/>
          </p:nvPr>
        </p:nvSpPr>
        <p:spPr>
          <a:xfrm>
            <a:off x="2133600" y="6203667"/>
            <a:ext cx="3581400" cy="384048"/>
          </a:xfrm>
          <a:prstGeom prst="rect">
            <a:avLst/>
          </a:prstGeom>
        </p:spPr>
        <p:txBody>
          <a:bodyPr/>
          <a:lstStyle/>
          <a:p>
            <a:endParaRPr lang="en-US"/>
          </a:p>
        </p:txBody>
      </p:sp>
    </p:spTree>
    <p:extLst>
      <p:ext uri="{BB962C8B-B14F-4D97-AF65-F5344CB8AC3E}">
        <p14:creationId xmlns:p14="http://schemas.microsoft.com/office/powerpoint/2010/main" val="12554017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381000" y="1066800"/>
            <a:ext cx="8458200" cy="5638800"/>
          </a:xfrm>
        </p:spPr>
        <p:txBody>
          <a:bodyPr/>
          <a:lstStyle>
            <a:lvl1pPr>
              <a:defRPr sz="3600">
                <a:solidFill>
                  <a:schemeClr val="tx1"/>
                </a:solidFill>
                <a:effectLst>
                  <a:outerShdw blurRad="38100" dist="38100" dir="2700000" algn="tl">
                    <a:srgbClr val="000000">
                      <a:alpha val="43137"/>
                    </a:srgbClr>
                  </a:outerShdw>
                </a:effectLst>
              </a:defRPr>
            </a:lvl1pPr>
            <a:lvl2pPr>
              <a:defRPr>
                <a:solidFill>
                  <a:schemeClr val="tx1"/>
                </a:solidFill>
                <a:effectLst>
                  <a:outerShdw blurRad="38100" dist="38100" dir="2700000" algn="tl">
                    <a:srgbClr val="000000">
                      <a:alpha val="43137"/>
                    </a:srgbClr>
                  </a:outerShdw>
                </a:effectLst>
              </a:defRPr>
            </a:lvl2pPr>
            <a:lvl3pPr>
              <a:defRPr>
                <a:solidFill>
                  <a:schemeClr val="tx1"/>
                </a:solidFill>
                <a:effectLst>
                  <a:outerShdw blurRad="38100" dist="38100" dir="2700000" algn="tl">
                    <a:srgbClr val="000000">
                      <a:alpha val="43137"/>
                    </a:srgbClr>
                  </a:outerShdw>
                </a:effectLst>
              </a:defRPr>
            </a:lvl3pPr>
            <a:lvl4pPr>
              <a:defRPr>
                <a:solidFill>
                  <a:schemeClr val="tx1"/>
                </a:solidFill>
                <a:effectLst>
                  <a:outerShdw blurRad="38100" dist="38100" dir="2700000" algn="tl">
                    <a:srgbClr val="000000">
                      <a:alpha val="43137"/>
                    </a:srgbClr>
                  </a:outerShdw>
                </a:effectLst>
              </a:defRPr>
            </a:lvl4pPr>
            <a:lvl5pPr>
              <a:defRPr>
                <a:solidFill>
                  <a:schemeClr val="tx1"/>
                </a:solidFill>
                <a:effectLst>
                  <a:outerShdw blurRad="38100" dist="38100" dir="2700000" algn="tl">
                    <a:srgbClr val="000000">
                      <a:alpha val="43137"/>
                    </a:srgbClr>
                  </a:outerShdw>
                </a:effectLst>
              </a:defRPr>
            </a:lvl5pPr>
          </a:lstStyle>
          <a:p>
            <a:pPr marL="344488" marR="0" lvl="0" indent="-344488" algn="l" defTabSz="914400" rtl="0" eaLnBrk="1" fontAlgn="auto" latinLnBrk="0" hangingPunct="1">
              <a:lnSpc>
                <a:spcPct val="100000"/>
              </a:lnSpc>
              <a:spcBef>
                <a:spcPts val="600"/>
              </a:spcBef>
              <a:spcAft>
                <a:spcPts val="0"/>
              </a:spcAft>
              <a:buClr>
                <a:srgbClr val="C64847"/>
              </a:buClr>
              <a:buSzPct val="85000"/>
              <a:buFont typeface="Wingdings 2"/>
              <a:buChar char=""/>
              <a:tabLst/>
              <a:defRPr/>
            </a:pPr>
            <a:r>
              <a:rPr kumimoji="0" lang="en-US" sz="3200" b="0" i="0" u="none" strike="noStrike" kern="1200" cap="none" spc="0" normalizeH="0" baseline="0" noProof="0" dirty="0">
                <a:ln>
                  <a:noFill/>
                </a:ln>
                <a:solidFill>
                  <a:srgbClr val="7C0000"/>
                </a:solidFill>
                <a:effectLst>
                  <a:outerShdw blurRad="38100" dist="38100" dir="2700000" algn="tl">
                    <a:srgbClr val="000000">
                      <a:alpha val="43137"/>
                    </a:srgbClr>
                  </a:outerShdw>
                </a:effectLst>
                <a:uLnTx/>
                <a:uFillTx/>
                <a:ea typeface="+mn-ea"/>
                <a:cs typeface="Andalus" panose="02020603050405020304"/>
              </a:rPr>
              <a:t>Click to edit Master text styles</a:t>
            </a:r>
          </a:p>
          <a:p>
            <a:pPr marL="640080" marR="0" lvl="1" indent="-274320" algn="l" defTabSz="914400" rtl="0" eaLnBrk="1" fontAlgn="auto" latinLnBrk="0" hangingPunct="1">
              <a:lnSpc>
                <a:spcPct val="100000"/>
              </a:lnSpc>
              <a:spcBef>
                <a:spcPts val="300"/>
              </a:spcBef>
              <a:spcAft>
                <a:spcPts val="0"/>
              </a:spcAft>
              <a:buClr>
                <a:srgbClr val="C64847">
                  <a:shade val="75000"/>
                </a:srgbClr>
              </a:buClr>
              <a:buSzPct val="85000"/>
              <a:buFont typeface="Wingdings 2"/>
              <a:buChar char=""/>
              <a:tabLst/>
              <a:defRPr/>
            </a:pPr>
            <a:r>
              <a:rPr kumimoji="0" lang="en-US" sz="2800" b="0" i="0" u="none" strike="noStrike" kern="1200" cap="none" spc="0" normalizeH="0" baseline="0" noProof="0" dirty="0">
                <a:ln>
                  <a:noFill/>
                </a:ln>
                <a:solidFill>
                  <a:srgbClr val="C64847"/>
                </a:solidFill>
                <a:effectLst>
                  <a:outerShdw blurRad="38100" dist="38100" dir="2700000" algn="tl">
                    <a:srgbClr val="000000">
                      <a:alpha val="43137"/>
                    </a:srgbClr>
                  </a:outerShdw>
                </a:effectLst>
                <a:uLnTx/>
                <a:uFillTx/>
                <a:ea typeface="+mn-ea"/>
                <a:cs typeface="Andalus" panose="02020603050405020304"/>
              </a:rPr>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5" name="Slide Number Placeholder 14"/>
          <p:cNvSpPr>
            <a:spLocks noGrp="1"/>
          </p:cNvSpPr>
          <p:nvPr>
            <p:ph type="sldNum" sz="quarter" idx="15"/>
          </p:nvPr>
        </p:nvSpPr>
        <p:spPr/>
        <p:txBody>
          <a:bodyPr/>
          <a:lstStyle>
            <a:lvl1pPr algn="ctr">
              <a:defRPr/>
            </a:lvl1pPr>
          </a:lstStyle>
          <a:p>
            <a:fld id="{E42AAEE5-EC57-47A7-8EBA-F1861BAE82C7}" type="slidenum">
              <a:rPr lang="en-US" smtClean="0"/>
              <a:t>‹#›</a:t>
            </a:fld>
            <a:endParaRPr lang="en-US"/>
          </a:p>
        </p:txBody>
      </p:sp>
      <p:sp>
        <p:nvSpPr>
          <p:cNvPr id="17" name="Title 16"/>
          <p:cNvSpPr>
            <a:spLocks noGrp="1"/>
          </p:cNvSpPr>
          <p:nvPr>
            <p:ph type="title"/>
          </p:nvPr>
        </p:nvSpPr>
        <p:spPr>
          <a:xfrm>
            <a:off x="381000" y="152401"/>
            <a:ext cx="8458200" cy="841512"/>
          </a:xfrm>
        </p:spPr>
        <p:txBody>
          <a:bodyPr rtlCol="0" anchor="b" anchorCtr="0"/>
          <a:lstStyle/>
          <a:p>
            <a:r>
              <a:rPr kumimoji="0" lang="en-US" dirty="0"/>
              <a:t>Click to edit Master title style</a:t>
            </a:r>
          </a:p>
        </p:txBody>
      </p:sp>
    </p:spTree>
    <p:extLst>
      <p:ext uri="{BB962C8B-B14F-4D97-AF65-F5344CB8AC3E}">
        <p14:creationId xmlns:p14="http://schemas.microsoft.com/office/powerpoint/2010/main" val="27344485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3/26/2021</a:t>
            </a:fld>
            <a:endParaRPr lang="en-US"/>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E42AAEE5-EC57-47A7-8EBA-F1861BAE82C7}"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a:t>Click to edit Master title style</a:t>
            </a:r>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39754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3/26/2021</a:t>
            </a:fld>
            <a:endParaRPr lang="en-US"/>
          </a:p>
        </p:txBody>
      </p:sp>
      <p:sp>
        <p:nvSpPr>
          <p:cNvPr id="6" name="Footer Placeholder 5"/>
          <p:cNvSpPr>
            <a:spLocks noGrp="1"/>
          </p:cNvSpPr>
          <p:nvPr>
            <p:ph type="ftr" sz="quarter" idx="11"/>
          </p:nvPr>
        </p:nvSpPr>
        <p:spPr>
          <a:xfrm>
            <a:off x="2133600" y="6203667"/>
            <a:ext cx="3581400" cy="384048"/>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E42AAEE5-EC57-47A7-8EBA-F1861BAE82C7}" type="slidenum">
              <a:rPr lang="en-US" smtClean="0"/>
              <a:t>‹#›</a:t>
            </a:fld>
            <a:endParaRPr lang="en-US"/>
          </a:p>
        </p:txBody>
      </p:sp>
      <p:sp>
        <p:nvSpPr>
          <p:cNvPr id="2" name="Title 1"/>
          <p:cNvSpPr>
            <a:spLocks noGrp="1"/>
          </p:cNvSpPr>
          <p:nvPr>
            <p:ph type="title"/>
          </p:nvPr>
        </p:nvSpPr>
        <p:spPr/>
        <p:txBody>
          <a:bodyPr/>
          <a:lstStyle/>
          <a:p>
            <a:r>
              <a:rPr kumimoji="0" lang="en-US"/>
              <a:t>Click to edit Master title style</a:t>
            </a:r>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2706045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E42AAEE5-EC57-47A7-8EBA-F1861BAE82C7}" type="slidenum">
              <a:rPr lang="en-US" smtClean="0"/>
              <a:t>‹#›</a:t>
            </a:fld>
            <a:endParaRPr lang="en-US"/>
          </a:p>
        </p:txBody>
      </p:sp>
      <p:sp>
        <p:nvSpPr>
          <p:cNvPr id="8" name="Footer Placeholder 7"/>
          <p:cNvSpPr>
            <a:spLocks noGrp="1"/>
          </p:cNvSpPr>
          <p:nvPr>
            <p:ph type="ftr" sz="quarter" idx="11"/>
          </p:nvPr>
        </p:nvSpPr>
        <p:spPr>
          <a:xfrm>
            <a:off x="2133600" y="6203667"/>
            <a:ext cx="3581400" cy="384048"/>
          </a:xfrm>
          <a:prstGeom prst="rect">
            <a:avLst/>
          </a:prstGeom>
        </p:spPr>
        <p:txBody>
          <a:bodyPr/>
          <a:lstStyle/>
          <a:p>
            <a:endParaRPr lang="en-US"/>
          </a:p>
        </p:txBody>
      </p:sp>
      <p:sp>
        <p:nvSpPr>
          <p:cNvPr id="7" name="Date Placeholder 6"/>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3/26/2021</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46354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3/26/2021</a:t>
            </a:fld>
            <a:endParaRPr lang="en-US"/>
          </a:p>
        </p:txBody>
      </p:sp>
      <p:sp>
        <p:nvSpPr>
          <p:cNvPr id="4" name="Footer Placeholder 3"/>
          <p:cNvSpPr>
            <a:spLocks noGrp="1"/>
          </p:cNvSpPr>
          <p:nvPr>
            <p:ph type="ftr" sz="quarter" idx="11"/>
          </p:nvPr>
        </p:nvSpPr>
        <p:spPr>
          <a:xfrm>
            <a:off x="2133600" y="6203667"/>
            <a:ext cx="3581400" cy="384048"/>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E42AAEE5-EC57-47A7-8EBA-F1861BAE82C7}" type="slidenum">
              <a:rPr lang="en-US" smtClean="0"/>
              <a:t>‹#›</a:t>
            </a:fld>
            <a:endParaRPr lang="en-US"/>
          </a:p>
        </p:txBody>
      </p:sp>
      <p:sp>
        <p:nvSpPr>
          <p:cNvPr id="2" name="Title 1"/>
          <p:cNvSpPr>
            <a:spLocks noGrp="1"/>
          </p:cNvSpPr>
          <p:nvPr>
            <p:ph type="title"/>
          </p:nvPr>
        </p:nvSpPr>
        <p:spPr/>
        <p:txBody>
          <a:bodyPr/>
          <a:lstStyle/>
          <a:p>
            <a:r>
              <a:rPr kumimoji="0" lang="en-US"/>
              <a:t>Click to edit Master title style</a:t>
            </a:r>
          </a:p>
        </p:txBody>
      </p:sp>
    </p:spTree>
    <p:extLst>
      <p:ext uri="{BB962C8B-B14F-4D97-AF65-F5344CB8AC3E}">
        <p14:creationId xmlns:p14="http://schemas.microsoft.com/office/powerpoint/2010/main" val="27676263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3/26/2021</a:t>
            </a:fld>
            <a:endParaRPr lang="en-US"/>
          </a:p>
        </p:txBody>
      </p:sp>
      <p:sp>
        <p:nvSpPr>
          <p:cNvPr id="3" name="Footer Placeholder 2"/>
          <p:cNvSpPr>
            <a:spLocks noGrp="1"/>
          </p:cNvSpPr>
          <p:nvPr>
            <p:ph type="ftr" sz="quarter" idx="11"/>
          </p:nvPr>
        </p:nvSpPr>
        <p:spPr>
          <a:xfrm>
            <a:off x="2133600" y="6203667"/>
            <a:ext cx="3581400" cy="384048"/>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E42AAEE5-EC57-47A7-8EBA-F1861BAE82C7}" type="slidenum">
              <a:rPr lang="en-US" smtClean="0"/>
              <a:t>‹#›</a:t>
            </a:fld>
            <a:endParaRPr lang="en-US"/>
          </a:p>
        </p:txBody>
      </p:sp>
    </p:spTree>
    <p:extLst>
      <p:ext uri="{BB962C8B-B14F-4D97-AF65-F5344CB8AC3E}">
        <p14:creationId xmlns:p14="http://schemas.microsoft.com/office/powerpoint/2010/main" val="16400879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a:xfrm>
            <a:off x="5791200" y="6203667"/>
            <a:ext cx="2590800" cy="384048"/>
          </a:xfrm>
          <a:prstGeom prst="rect">
            <a:avLst/>
          </a:prstGeom>
        </p:spPr>
        <p:txBody>
          <a:bodyPr/>
          <a:lstStyle/>
          <a:p>
            <a:fld id="{2C6B7AAD-6E91-4AD9-91BD-A111013341E3}" type="datetimeFigureOut">
              <a:rPr lang="en-US" smtClean="0"/>
              <a:t>3/26/2021</a:t>
            </a:fld>
            <a:endParaRPr lang="en-US"/>
          </a:p>
        </p:txBody>
      </p:sp>
      <p:sp>
        <p:nvSpPr>
          <p:cNvPr id="9" name="Slide Number Placeholder 8"/>
          <p:cNvSpPr>
            <a:spLocks noGrp="1"/>
          </p:cNvSpPr>
          <p:nvPr>
            <p:ph type="sldNum" sz="quarter" idx="15"/>
          </p:nvPr>
        </p:nvSpPr>
        <p:spPr/>
        <p:txBody>
          <a:bodyPr/>
          <a:lstStyle/>
          <a:p>
            <a:fld id="{E42AAEE5-EC57-47A7-8EBA-F1861BAE82C7}" type="slidenum">
              <a:rPr lang="en-US" smtClean="0"/>
              <a:t>‹#›</a:t>
            </a:fld>
            <a:endParaRPr lang="en-US"/>
          </a:p>
        </p:txBody>
      </p:sp>
      <p:sp>
        <p:nvSpPr>
          <p:cNvPr id="10" name="Footer Placeholder 9"/>
          <p:cNvSpPr>
            <a:spLocks noGrp="1"/>
          </p:cNvSpPr>
          <p:nvPr>
            <p:ph type="ftr" sz="quarter" idx="16"/>
          </p:nvPr>
        </p:nvSpPr>
        <p:spPr>
          <a:xfrm>
            <a:off x="2133600" y="6203667"/>
            <a:ext cx="3581400" cy="384048"/>
          </a:xfrm>
          <a:prstGeom prst="rect">
            <a:avLst/>
          </a:prstGeom>
        </p:spPr>
        <p:txBody>
          <a:bodyPr/>
          <a:lstStyle/>
          <a:p>
            <a:endParaRPr lang="en-US"/>
          </a:p>
        </p:txBody>
      </p:sp>
    </p:spTree>
    <p:extLst>
      <p:ext uri="{BB962C8B-B14F-4D97-AF65-F5344CB8AC3E}">
        <p14:creationId xmlns:p14="http://schemas.microsoft.com/office/powerpoint/2010/main" val="8089338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a:t>Click icon to add picture</a:t>
            </a:r>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3/26/2021</a:t>
            </a:fld>
            <a:endParaRPr lang="en-US"/>
          </a:p>
        </p:txBody>
      </p:sp>
      <p:sp>
        <p:nvSpPr>
          <p:cNvPr id="9" name="Slide Number Placeholder 8"/>
          <p:cNvSpPr>
            <a:spLocks noGrp="1"/>
          </p:cNvSpPr>
          <p:nvPr>
            <p:ph type="sldNum" sz="quarter" idx="11"/>
          </p:nvPr>
        </p:nvSpPr>
        <p:spPr/>
        <p:txBody>
          <a:bodyPr/>
          <a:lstStyle/>
          <a:p>
            <a:fld id="{E42AAEE5-EC57-47A7-8EBA-F1861BAE82C7}" type="slidenum">
              <a:rPr lang="en-US" smtClean="0"/>
              <a:t>‹#›</a:t>
            </a:fld>
            <a:endParaRPr lang="en-US"/>
          </a:p>
        </p:txBody>
      </p:sp>
      <p:sp>
        <p:nvSpPr>
          <p:cNvPr id="10" name="Footer Placeholder 9"/>
          <p:cNvSpPr>
            <a:spLocks noGrp="1"/>
          </p:cNvSpPr>
          <p:nvPr>
            <p:ph type="ftr" sz="quarter" idx="12"/>
          </p:nvPr>
        </p:nvSpPr>
        <p:spPr>
          <a:xfrm>
            <a:off x="2133600" y="6203667"/>
            <a:ext cx="3581400" cy="384048"/>
          </a:xfrm>
          <a:prstGeom prst="rect">
            <a:avLst/>
          </a:prstGeom>
        </p:spPr>
        <p:txBody>
          <a:bodyPr/>
          <a:lstStyle/>
          <a:p>
            <a:endParaRPr lang="en-US"/>
          </a:p>
        </p:txBody>
      </p:sp>
    </p:spTree>
    <p:extLst>
      <p:ext uri="{BB962C8B-B14F-4D97-AF65-F5344CB8AC3E}">
        <p14:creationId xmlns:p14="http://schemas.microsoft.com/office/powerpoint/2010/main" val="20389792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3/26/2021</a:t>
            </a:fld>
            <a:endParaRPr lang="en-US"/>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E42AAEE5-EC57-47A7-8EBA-F1861BAE82C7}" type="slidenum">
              <a:rPr lang="en-US" smtClean="0"/>
              <a:t>‹#›</a:t>
            </a:fld>
            <a:endParaRPr lang="en-US"/>
          </a:p>
        </p:txBody>
      </p:sp>
    </p:spTree>
    <p:extLst>
      <p:ext uri="{BB962C8B-B14F-4D97-AF65-F5344CB8AC3E}">
        <p14:creationId xmlns:p14="http://schemas.microsoft.com/office/powerpoint/2010/main" val="33481741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3/26/2021</a:t>
            </a:fld>
            <a:endParaRPr lang="en-US"/>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E42AAEE5-EC57-47A7-8EBA-F1861BAE82C7}" type="slidenum">
              <a:rPr lang="en-US" smtClean="0"/>
              <a:t>‹#›</a:t>
            </a:fld>
            <a:endParaRPr lang="en-US"/>
          </a:p>
        </p:txBody>
      </p:sp>
    </p:spTree>
    <p:extLst>
      <p:ext uri="{BB962C8B-B14F-4D97-AF65-F5344CB8AC3E}">
        <p14:creationId xmlns:p14="http://schemas.microsoft.com/office/powerpoint/2010/main" val="19655763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defRPr/>
                </a:pPr>
                <a:endParaRPr lang="en-US">
                  <a:solidFill>
                    <a:srgbClr val="FFFFFF"/>
                  </a:solidFill>
                  <a:latin typeface="Garamond" pitchFamily="18" charset="0"/>
                  <a:cs typeface="Arial"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defRPr/>
                </a:pPr>
                <a:endParaRPr lang="en-US">
                  <a:solidFill>
                    <a:srgbClr val="FFFFFF"/>
                  </a:solidFill>
                  <a:latin typeface="Garamond" pitchFamily="18" charset="0"/>
                  <a:cs typeface="Arial"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defRPr/>
                </a:pPr>
                <a:endParaRPr lang="en-US">
                  <a:solidFill>
                    <a:srgbClr val="FFFFFF"/>
                  </a:solidFill>
                  <a:latin typeface="Garamond" pitchFamily="18" charset="0"/>
                  <a:cs typeface="Arial"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latin typeface="Garamond" pitchFamily="18" charset="0"/>
                  <a:cs typeface="Arial" charset="0"/>
                </a:endParaRPr>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defRPr/>
                </a:pPr>
                <a:endParaRPr lang="en-US">
                  <a:solidFill>
                    <a:srgbClr val="FFFFFF"/>
                  </a:solidFill>
                  <a:latin typeface="Garamond" pitchFamily="18" charset="0"/>
                  <a:cs typeface="Arial"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defRPr/>
              </a:pPr>
              <a:endParaRPr lang="en-US">
                <a:solidFill>
                  <a:srgbClr val="FFFFFF"/>
                </a:solidFill>
                <a:latin typeface="Garamond" pitchFamily="18" charset="0"/>
                <a:cs typeface="Arial"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709 h 1906"/>
                <a:gd name="T4" fmla="*/ 5997 w 5740"/>
                <a:gd name="T5" fmla="*/ 709 h 1906"/>
                <a:gd name="T6" fmla="*/ 5997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latin typeface="Garamond" pitchFamily="18" charset="0"/>
                <a:cs typeface="Arial" charset="0"/>
              </a:endParaRPr>
            </a:p>
          </p:txBody>
        </p:sp>
      </p:grpSp>
      <p:pic>
        <p:nvPicPr>
          <p:cNvPr id="13" name="Picture 16" descr="Koch-5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54950" y="4953000"/>
            <a:ext cx="12890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9"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altLang="en-US" noProof="0"/>
              <a:t>Click to edit Master title style</a:t>
            </a:r>
          </a:p>
        </p:txBody>
      </p:sp>
      <p:sp>
        <p:nvSpPr>
          <p:cNvPr id="27660"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altLang="en-US" noProof="0"/>
              <a:t>Click to edit Master subtitle style</a:t>
            </a:r>
          </a:p>
        </p:txBody>
      </p:sp>
      <p:sp>
        <p:nvSpPr>
          <p:cNvPr id="14" name="Date Placeholder 13"/>
          <p:cNvSpPr>
            <a:spLocks noGrp="1" noChangeArrowheads="1"/>
          </p:cNvSpPr>
          <p:nvPr>
            <p:ph type="dt" sz="quarter" idx="10"/>
          </p:nvPr>
        </p:nvSpPr>
        <p:spPr bwMode="auto">
          <a:xfrm>
            <a:off x="457200" y="6248400"/>
            <a:ext cx="2133600" cy="4762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mn-cs"/>
              </a:defRPr>
            </a:lvl1pPr>
          </a:lstStyle>
          <a:p>
            <a:pPr fontAlgn="base">
              <a:spcBef>
                <a:spcPct val="0"/>
              </a:spcBef>
              <a:spcAft>
                <a:spcPct val="0"/>
              </a:spcAft>
              <a:defRPr/>
            </a:pPr>
            <a:endParaRPr lang="en-US" altLang="en-US">
              <a:solidFill>
                <a:srgbClr val="FFFFFF"/>
              </a:solidFill>
            </a:endParaRPr>
          </a:p>
        </p:txBody>
      </p:sp>
      <p:sp>
        <p:nvSpPr>
          <p:cNvPr id="15" name="Footer Placeholder 14"/>
          <p:cNvSpPr>
            <a:spLocks noGrp="1" noChangeArrowheads="1"/>
          </p:cNvSpPr>
          <p:nvPr>
            <p:ph type="ftr" sz="quarter" idx="11"/>
          </p:nvPr>
        </p:nvSpPr>
        <p:spPr bwMode="auto">
          <a:xfrm>
            <a:off x="3124200" y="6251575"/>
            <a:ext cx="2895600" cy="4762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latin typeface="Arial" charset="0"/>
                <a:cs typeface="+mn-cs"/>
              </a:defRPr>
            </a:lvl1pPr>
          </a:lstStyle>
          <a:p>
            <a:pPr fontAlgn="base">
              <a:spcBef>
                <a:spcPct val="0"/>
              </a:spcBef>
              <a:spcAft>
                <a:spcPct val="0"/>
              </a:spcAft>
              <a:defRPr/>
            </a:pPr>
            <a:endParaRPr lang="en-US" altLang="en-US">
              <a:solidFill>
                <a:srgbClr val="FFFFFF"/>
              </a:solidFill>
            </a:endParaRPr>
          </a:p>
        </p:txBody>
      </p:sp>
      <p:sp>
        <p:nvSpPr>
          <p:cNvPr id="16" name="Slide Number Placeholder 15"/>
          <p:cNvSpPr>
            <a:spLocks noGrp="1" noChangeArrowheads="1"/>
          </p:cNvSpPr>
          <p:nvPr>
            <p:ph type="sldNum" sz="quarter" idx="12"/>
          </p:nvPr>
        </p:nvSpPr>
        <p:spPr bwMode="auto">
          <a:xfrm>
            <a:off x="6553200" y="6254750"/>
            <a:ext cx="2133600" cy="4762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charset="0"/>
                <a:cs typeface="+mn-cs"/>
              </a:defRPr>
            </a:lvl1pPr>
          </a:lstStyle>
          <a:p>
            <a:pPr fontAlgn="base">
              <a:spcBef>
                <a:spcPct val="0"/>
              </a:spcBef>
              <a:spcAft>
                <a:spcPct val="0"/>
              </a:spcAft>
              <a:defRPr/>
            </a:pPr>
            <a:fld id="{B0E6A93A-E5D1-4ABA-AFB3-84C359B8066E}" type="slidenum">
              <a:rPr lang="en-US" altLang="en-US">
                <a:solidFill>
                  <a:srgbClr val="FFFFFF"/>
                </a:solidFill>
              </a:rPr>
              <a:pPr fontAlgn="base">
                <a:spcBef>
                  <a:spcPct val="0"/>
                </a:spcBef>
                <a:spcAft>
                  <a:spcPct val="0"/>
                </a:spcAft>
                <a:defRPr/>
              </a:pPr>
              <a:t>‹#›</a:t>
            </a:fld>
            <a:endParaRPr lang="en-US" altLang="en-US">
              <a:solidFill>
                <a:srgbClr val="FFFFFF"/>
              </a:solidFill>
            </a:endParaRPr>
          </a:p>
        </p:txBody>
      </p:sp>
    </p:spTree>
    <p:extLst>
      <p:ext uri="{BB962C8B-B14F-4D97-AF65-F5344CB8AC3E}">
        <p14:creationId xmlns:p14="http://schemas.microsoft.com/office/powerpoint/2010/main" val="147307390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534400" cy="1143000"/>
          </a:xfrm>
        </p:spPr>
        <p:txBody>
          <a:bodyPr/>
          <a:lstStyle/>
          <a:p>
            <a:r>
              <a:rPr lang="en-US" dirty="0"/>
              <a:t>Click to edit Master title style</a:t>
            </a:r>
          </a:p>
        </p:txBody>
      </p:sp>
      <p:sp>
        <p:nvSpPr>
          <p:cNvPr id="3" name="Content Placeholder 2"/>
          <p:cNvSpPr>
            <a:spLocks noGrp="1"/>
          </p:cNvSpPr>
          <p:nvPr>
            <p:ph idx="1"/>
          </p:nvPr>
        </p:nvSpPr>
        <p:spPr>
          <a:xfrm>
            <a:off x="304800" y="1295400"/>
            <a:ext cx="8839200" cy="5562600"/>
          </a:xfrm>
        </p:spPr>
        <p:txBody>
          <a:bodyPr/>
          <a:lstStyle>
            <a:lvl1pPr>
              <a:defRPr baseline="0">
                <a:latin typeface="Arial Narrow" panose="020B0606020202030204" pitchFamily="34" charset="0"/>
              </a:defRPr>
            </a:lvl1pPr>
            <a:lvl2pPr>
              <a:defRPr baseline="0">
                <a:latin typeface="Arial Narrow" panose="020B0606020202030204" pitchFamily="34" charset="0"/>
              </a:defRPr>
            </a:lvl2pPr>
            <a:lvl3pPr>
              <a:defRPr baseline="0">
                <a:latin typeface="Arial Narrow" panose="020B0606020202030204" pitchFamily="34" charset="0"/>
              </a:defRPr>
            </a:lvl3pPr>
            <a:lvl4pPr>
              <a:defRPr baseline="0">
                <a:latin typeface="Arial Narrow" panose="020B0606020202030204" pitchFamily="34" charset="0"/>
              </a:defRPr>
            </a:lvl4pPr>
            <a:lvl5pPr>
              <a:defRPr baseline="0">
                <a:latin typeface="Arial Narrow" panose="020B0606020202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184395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1699253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447800"/>
            <a:ext cx="43434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800600" y="1447800"/>
            <a:ext cx="43434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651973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88769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2153112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184024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478626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0689678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310937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34200" y="274638"/>
            <a:ext cx="2209800" cy="63547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274638"/>
            <a:ext cx="6477000" cy="63547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012654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a:t>Click to edit Master title style</a:t>
            </a:r>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a:xfrm>
            <a:off x="5791200" y="6203667"/>
            <a:ext cx="2590800" cy="384048"/>
          </a:xfrm>
          <a:prstGeom prst="rect">
            <a:avLst/>
          </a:prstGeom>
        </p:spPr>
        <p:txBody>
          <a:bodyPr/>
          <a:lstStyle/>
          <a:p>
            <a:fld id="{989BB610-7C83-4990-BEDB-E50B75FB29A8}" type="datetimeFigureOut">
              <a:rPr lang="en-US" smtClean="0"/>
              <a:t>3/26/2021</a:t>
            </a:fld>
            <a:endParaRPr lang="en-US"/>
          </a:p>
        </p:txBody>
      </p:sp>
      <p:sp>
        <p:nvSpPr>
          <p:cNvPr id="16" name="Slide Number Placeholder 15"/>
          <p:cNvSpPr>
            <a:spLocks noGrp="1"/>
          </p:cNvSpPr>
          <p:nvPr>
            <p:ph type="sldNum" sz="quarter" idx="11"/>
          </p:nvPr>
        </p:nvSpPr>
        <p:spPr/>
        <p:txBody>
          <a:bodyPr/>
          <a:lstStyle/>
          <a:p>
            <a:fld id="{008A876A-280E-4069-B613-9149657D79DF}" type="slidenum">
              <a:rPr lang="en-US" smtClean="0"/>
              <a:t>‹#›</a:t>
            </a:fld>
            <a:endParaRPr lang="en-US"/>
          </a:p>
        </p:txBody>
      </p:sp>
      <p:sp>
        <p:nvSpPr>
          <p:cNvPr id="17" name="Footer Placeholder 16"/>
          <p:cNvSpPr>
            <a:spLocks noGrp="1"/>
          </p:cNvSpPr>
          <p:nvPr>
            <p:ph type="ftr" sz="quarter" idx="12"/>
          </p:nvPr>
        </p:nvSpPr>
        <p:spPr>
          <a:xfrm>
            <a:off x="2133600" y="6203667"/>
            <a:ext cx="3581400" cy="384048"/>
          </a:xfrm>
          <a:prstGeom prst="rect">
            <a:avLst/>
          </a:prstGeom>
        </p:spPr>
        <p:txBody>
          <a:bodyPr/>
          <a:lstStyle/>
          <a:p>
            <a:endParaRPr lang="en-US"/>
          </a:p>
        </p:txBody>
      </p:sp>
    </p:spTree>
    <p:extLst>
      <p:ext uri="{BB962C8B-B14F-4D97-AF65-F5344CB8AC3E}">
        <p14:creationId xmlns:p14="http://schemas.microsoft.com/office/powerpoint/2010/main" val="27714190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381000" y="1143000"/>
            <a:ext cx="8382000" cy="5410200"/>
          </a:xfrm>
        </p:spPr>
        <p:txBody>
          <a:bodyPr/>
          <a:lstStyle>
            <a:lvl1pPr>
              <a:defRPr>
                <a:effectLst>
                  <a:outerShdw blurRad="38100" dist="38100" dir="2700000" algn="tl">
                    <a:srgbClr val="000000">
                      <a:alpha val="43137"/>
                    </a:srgbClr>
                  </a:outerShdw>
                </a:effectLst>
              </a:defRPr>
            </a:lvl1pPr>
            <a:lvl2pPr>
              <a:defRPr sz="2800">
                <a:effectLst>
                  <a:outerShdw blurRad="38100" dist="38100" dir="2700000" algn="tl">
                    <a:srgbClr val="000000">
                      <a:alpha val="43137"/>
                    </a:srgbClr>
                  </a:outerShdw>
                </a:effectLst>
              </a:defRPr>
            </a:lvl2pPr>
            <a:lvl3pPr>
              <a:defRPr sz="2400">
                <a:effectLst>
                  <a:outerShdw blurRad="38100" dist="38100" dir="2700000" algn="tl">
                    <a:srgbClr val="000000">
                      <a:alpha val="43137"/>
                    </a:srgbClr>
                  </a:outerShdw>
                </a:effectLst>
              </a:defRPr>
            </a:lvl3pPr>
            <a:lvl4pPr>
              <a:defRPr sz="2000">
                <a:effectLst>
                  <a:outerShdw blurRad="38100" dist="38100" dir="2700000" algn="tl">
                    <a:srgbClr val="000000">
                      <a:alpha val="43137"/>
                    </a:srgbClr>
                  </a:outerShdw>
                </a:effectLst>
              </a:defRPr>
            </a:lvl4pPr>
            <a:lvl5pPr>
              <a:defRPr sz="1800">
                <a:effectLst>
                  <a:outerShdw blurRad="38100" dist="38100" dir="2700000" algn="tl">
                    <a:srgbClr val="000000">
                      <a:alpha val="43137"/>
                    </a:srgbClr>
                  </a:outerShdw>
                </a:effectLst>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5" name="Slide Number Placeholder 14"/>
          <p:cNvSpPr>
            <a:spLocks noGrp="1"/>
          </p:cNvSpPr>
          <p:nvPr>
            <p:ph type="sldNum" sz="quarter" idx="15"/>
          </p:nvPr>
        </p:nvSpPr>
        <p:spPr/>
        <p:txBody>
          <a:bodyPr/>
          <a:lstStyle>
            <a:lvl1pPr algn="ctr">
              <a:defRPr/>
            </a:lvl1pPr>
          </a:lstStyle>
          <a:p>
            <a:fld id="{008A876A-280E-4069-B613-9149657D79DF}" type="slidenum">
              <a:rPr lang="en-US" smtClean="0"/>
              <a:t>‹#›</a:t>
            </a:fld>
            <a:endParaRPr lang="en-US"/>
          </a:p>
        </p:txBody>
      </p:sp>
      <p:sp>
        <p:nvSpPr>
          <p:cNvPr id="17" name="Title 16"/>
          <p:cNvSpPr>
            <a:spLocks noGrp="1"/>
          </p:cNvSpPr>
          <p:nvPr>
            <p:ph type="title"/>
          </p:nvPr>
        </p:nvSpPr>
        <p:spPr>
          <a:xfrm>
            <a:off x="381000" y="152400"/>
            <a:ext cx="8382000" cy="914400"/>
          </a:xfrm>
        </p:spPr>
        <p:txBody>
          <a:bodyPr rtlCol="0" anchor="b" anchorCtr="0"/>
          <a:lstStyle>
            <a:lvl1pPr>
              <a:defRPr b="1">
                <a:solidFill>
                  <a:schemeClr val="accent3"/>
                </a:solidFill>
              </a:defRPr>
            </a:lvl1pPr>
          </a:lstStyle>
          <a:p>
            <a:r>
              <a:rPr kumimoji="0" lang="en-US" dirty="0"/>
              <a:t>Click to edit Master title style</a:t>
            </a:r>
          </a:p>
        </p:txBody>
      </p:sp>
    </p:spTree>
    <p:extLst>
      <p:ext uri="{BB962C8B-B14F-4D97-AF65-F5344CB8AC3E}">
        <p14:creationId xmlns:p14="http://schemas.microsoft.com/office/powerpoint/2010/main" val="213211644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791200" y="6203667"/>
            <a:ext cx="2590800" cy="384048"/>
          </a:xfrm>
          <a:prstGeom prst="rect">
            <a:avLst/>
          </a:prstGeom>
        </p:spPr>
        <p:txBody>
          <a:bodyPr/>
          <a:lstStyle/>
          <a:p>
            <a:fld id="{989BB610-7C83-4990-BEDB-E50B75FB29A8}" type="datetimeFigureOut">
              <a:rPr lang="en-US" smtClean="0"/>
              <a:t>3/26/2021</a:t>
            </a:fld>
            <a:endParaRPr lang="en-US"/>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08A876A-280E-4069-B613-9149657D79DF}"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a:t>Click to edit Master title style</a:t>
            </a:r>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79964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5791200" y="6203667"/>
            <a:ext cx="2590800" cy="384048"/>
          </a:xfrm>
          <a:prstGeom prst="rect">
            <a:avLst/>
          </a:prstGeom>
        </p:spPr>
        <p:txBody>
          <a:bodyPr/>
          <a:lstStyle/>
          <a:p>
            <a:fld id="{989BB610-7C83-4990-BEDB-E50B75FB29A8}" type="datetimeFigureOut">
              <a:rPr lang="en-US" smtClean="0"/>
              <a:t>3/26/2021</a:t>
            </a:fld>
            <a:endParaRPr lang="en-US"/>
          </a:p>
        </p:txBody>
      </p:sp>
      <p:sp>
        <p:nvSpPr>
          <p:cNvPr id="6" name="Footer Placeholder 5"/>
          <p:cNvSpPr>
            <a:spLocks noGrp="1"/>
          </p:cNvSpPr>
          <p:nvPr>
            <p:ph type="ftr" sz="quarter" idx="11"/>
          </p:nvPr>
        </p:nvSpPr>
        <p:spPr>
          <a:xfrm>
            <a:off x="2133600" y="6203667"/>
            <a:ext cx="3581400" cy="384048"/>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08A876A-280E-4069-B613-9149657D79DF}" type="slidenum">
              <a:rPr lang="en-US" smtClean="0"/>
              <a:t>‹#›</a:t>
            </a:fld>
            <a:endParaRPr lang="en-US"/>
          </a:p>
        </p:txBody>
      </p:sp>
      <p:sp>
        <p:nvSpPr>
          <p:cNvPr id="2" name="Title 1"/>
          <p:cNvSpPr>
            <a:spLocks noGrp="1"/>
          </p:cNvSpPr>
          <p:nvPr>
            <p:ph type="title"/>
          </p:nvPr>
        </p:nvSpPr>
        <p:spPr/>
        <p:txBody>
          <a:bodyPr/>
          <a:lstStyle/>
          <a:p>
            <a:r>
              <a:rPr kumimoji="0" lang="en-US"/>
              <a:t>Click to edit Master title style</a:t>
            </a:r>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427586909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008A876A-280E-4069-B613-9149657D79DF}" type="slidenum">
              <a:rPr lang="en-US" smtClean="0"/>
              <a:t>‹#›</a:t>
            </a:fld>
            <a:endParaRPr lang="en-US"/>
          </a:p>
        </p:txBody>
      </p:sp>
      <p:sp>
        <p:nvSpPr>
          <p:cNvPr id="8" name="Footer Placeholder 7"/>
          <p:cNvSpPr>
            <a:spLocks noGrp="1"/>
          </p:cNvSpPr>
          <p:nvPr>
            <p:ph type="ftr" sz="quarter" idx="11"/>
          </p:nvPr>
        </p:nvSpPr>
        <p:spPr>
          <a:xfrm>
            <a:off x="2133600" y="6203667"/>
            <a:ext cx="3581400" cy="384048"/>
          </a:xfrm>
          <a:prstGeom prst="rect">
            <a:avLst/>
          </a:prstGeom>
        </p:spPr>
        <p:txBody>
          <a:bodyPr/>
          <a:lstStyle/>
          <a:p>
            <a:endParaRPr lang="en-US"/>
          </a:p>
        </p:txBody>
      </p:sp>
      <p:sp>
        <p:nvSpPr>
          <p:cNvPr id="7" name="Date Placeholder 6"/>
          <p:cNvSpPr>
            <a:spLocks noGrp="1"/>
          </p:cNvSpPr>
          <p:nvPr>
            <p:ph type="dt" sz="half" idx="10"/>
          </p:nvPr>
        </p:nvSpPr>
        <p:spPr>
          <a:xfrm>
            <a:off x="5791200" y="6203667"/>
            <a:ext cx="2590800" cy="384048"/>
          </a:xfrm>
          <a:prstGeom prst="rect">
            <a:avLst/>
          </a:prstGeom>
        </p:spPr>
        <p:txBody>
          <a:bodyPr/>
          <a:lstStyle/>
          <a:p>
            <a:fld id="{989BB610-7C83-4990-BEDB-E50B75FB29A8}" type="datetimeFigureOut">
              <a:rPr lang="en-US" smtClean="0"/>
              <a:t>3/26/2021</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247043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5791200" y="6203667"/>
            <a:ext cx="2590800" cy="384048"/>
          </a:xfrm>
          <a:prstGeom prst="rect">
            <a:avLst/>
          </a:prstGeom>
        </p:spPr>
        <p:txBody>
          <a:bodyPr/>
          <a:lstStyle/>
          <a:p>
            <a:fld id="{989BB610-7C83-4990-BEDB-E50B75FB29A8}" type="datetimeFigureOut">
              <a:rPr lang="en-US" smtClean="0"/>
              <a:t>3/26/2021</a:t>
            </a:fld>
            <a:endParaRPr lang="en-US"/>
          </a:p>
        </p:txBody>
      </p:sp>
      <p:sp>
        <p:nvSpPr>
          <p:cNvPr id="4" name="Footer Placeholder 3"/>
          <p:cNvSpPr>
            <a:spLocks noGrp="1"/>
          </p:cNvSpPr>
          <p:nvPr>
            <p:ph type="ftr" sz="quarter" idx="11"/>
          </p:nvPr>
        </p:nvSpPr>
        <p:spPr>
          <a:xfrm>
            <a:off x="2133600" y="6203667"/>
            <a:ext cx="3581400" cy="384048"/>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008A876A-280E-4069-B613-9149657D79DF}" type="slidenum">
              <a:rPr lang="en-US" smtClean="0"/>
              <a:t>‹#›</a:t>
            </a:fld>
            <a:endParaRPr lang="en-US"/>
          </a:p>
        </p:txBody>
      </p:sp>
      <p:sp>
        <p:nvSpPr>
          <p:cNvPr id="2" name="Title 1"/>
          <p:cNvSpPr>
            <a:spLocks noGrp="1"/>
          </p:cNvSpPr>
          <p:nvPr>
            <p:ph type="title"/>
          </p:nvPr>
        </p:nvSpPr>
        <p:spPr/>
        <p:txBody>
          <a:bodyPr/>
          <a:lstStyle/>
          <a:p>
            <a:r>
              <a:rPr kumimoji="0" lang="en-US"/>
              <a:t>Click to edit Master title style</a:t>
            </a:r>
          </a:p>
        </p:txBody>
      </p:sp>
    </p:spTree>
    <p:extLst>
      <p:ext uri="{BB962C8B-B14F-4D97-AF65-F5344CB8AC3E}">
        <p14:creationId xmlns:p14="http://schemas.microsoft.com/office/powerpoint/2010/main" val="25400543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791200" y="6203667"/>
            <a:ext cx="2590800" cy="384048"/>
          </a:xfrm>
          <a:prstGeom prst="rect">
            <a:avLst/>
          </a:prstGeom>
        </p:spPr>
        <p:txBody>
          <a:bodyPr/>
          <a:lstStyle/>
          <a:p>
            <a:fld id="{989BB610-7C83-4990-BEDB-E50B75FB29A8}" type="datetimeFigureOut">
              <a:rPr lang="en-US" smtClean="0"/>
              <a:t>3/26/2021</a:t>
            </a:fld>
            <a:endParaRPr lang="en-US"/>
          </a:p>
        </p:txBody>
      </p:sp>
      <p:sp>
        <p:nvSpPr>
          <p:cNvPr id="3" name="Footer Placeholder 2"/>
          <p:cNvSpPr>
            <a:spLocks noGrp="1"/>
          </p:cNvSpPr>
          <p:nvPr>
            <p:ph type="ftr" sz="quarter" idx="11"/>
          </p:nvPr>
        </p:nvSpPr>
        <p:spPr>
          <a:xfrm>
            <a:off x="2133600" y="6203667"/>
            <a:ext cx="3581400" cy="384048"/>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008A876A-280E-4069-B613-9149657D79DF}" type="slidenum">
              <a:rPr lang="en-US" smtClean="0"/>
              <a:t>‹#›</a:t>
            </a:fld>
            <a:endParaRPr lang="en-US"/>
          </a:p>
        </p:txBody>
      </p:sp>
    </p:spTree>
    <p:extLst>
      <p:ext uri="{BB962C8B-B14F-4D97-AF65-F5344CB8AC3E}">
        <p14:creationId xmlns:p14="http://schemas.microsoft.com/office/powerpoint/2010/main" val="399098151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a:xfrm>
            <a:off x="5791200" y="6203667"/>
            <a:ext cx="2590800" cy="384048"/>
          </a:xfrm>
          <a:prstGeom prst="rect">
            <a:avLst/>
          </a:prstGeom>
        </p:spPr>
        <p:txBody>
          <a:bodyPr/>
          <a:lstStyle/>
          <a:p>
            <a:fld id="{989BB610-7C83-4990-BEDB-E50B75FB29A8}" type="datetimeFigureOut">
              <a:rPr lang="en-US" smtClean="0"/>
              <a:t>3/26/2021</a:t>
            </a:fld>
            <a:endParaRPr lang="en-US"/>
          </a:p>
        </p:txBody>
      </p:sp>
      <p:sp>
        <p:nvSpPr>
          <p:cNvPr id="9" name="Slide Number Placeholder 8"/>
          <p:cNvSpPr>
            <a:spLocks noGrp="1"/>
          </p:cNvSpPr>
          <p:nvPr>
            <p:ph type="sldNum" sz="quarter" idx="15"/>
          </p:nvPr>
        </p:nvSpPr>
        <p:spPr/>
        <p:txBody>
          <a:bodyPr/>
          <a:lstStyle/>
          <a:p>
            <a:fld id="{008A876A-280E-4069-B613-9149657D79DF}" type="slidenum">
              <a:rPr lang="en-US" smtClean="0"/>
              <a:t>‹#›</a:t>
            </a:fld>
            <a:endParaRPr lang="en-US"/>
          </a:p>
        </p:txBody>
      </p:sp>
      <p:sp>
        <p:nvSpPr>
          <p:cNvPr id="10" name="Footer Placeholder 9"/>
          <p:cNvSpPr>
            <a:spLocks noGrp="1"/>
          </p:cNvSpPr>
          <p:nvPr>
            <p:ph type="ftr" sz="quarter" idx="16"/>
          </p:nvPr>
        </p:nvSpPr>
        <p:spPr>
          <a:xfrm>
            <a:off x="2133600" y="6203667"/>
            <a:ext cx="3581400" cy="384048"/>
          </a:xfrm>
          <a:prstGeom prst="rect">
            <a:avLst/>
          </a:prstGeom>
        </p:spPr>
        <p:txBody>
          <a:bodyPr/>
          <a:lstStyle/>
          <a:p>
            <a:endParaRPr lang="en-US"/>
          </a:p>
        </p:txBody>
      </p:sp>
    </p:spTree>
    <p:extLst>
      <p:ext uri="{BB962C8B-B14F-4D97-AF65-F5344CB8AC3E}">
        <p14:creationId xmlns:p14="http://schemas.microsoft.com/office/powerpoint/2010/main" val="161364107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a:t>Click icon to add picture</a:t>
            </a:r>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a:xfrm>
            <a:off x="5791200" y="6203667"/>
            <a:ext cx="2590800" cy="384048"/>
          </a:xfrm>
          <a:prstGeom prst="rect">
            <a:avLst/>
          </a:prstGeom>
        </p:spPr>
        <p:txBody>
          <a:bodyPr/>
          <a:lstStyle/>
          <a:p>
            <a:fld id="{989BB610-7C83-4990-BEDB-E50B75FB29A8}" type="datetimeFigureOut">
              <a:rPr lang="en-US" smtClean="0"/>
              <a:t>3/26/2021</a:t>
            </a:fld>
            <a:endParaRPr lang="en-US"/>
          </a:p>
        </p:txBody>
      </p:sp>
      <p:sp>
        <p:nvSpPr>
          <p:cNvPr id="9" name="Slide Number Placeholder 8"/>
          <p:cNvSpPr>
            <a:spLocks noGrp="1"/>
          </p:cNvSpPr>
          <p:nvPr>
            <p:ph type="sldNum" sz="quarter" idx="11"/>
          </p:nvPr>
        </p:nvSpPr>
        <p:spPr/>
        <p:txBody>
          <a:bodyPr/>
          <a:lstStyle/>
          <a:p>
            <a:fld id="{008A876A-280E-4069-B613-9149657D79DF}" type="slidenum">
              <a:rPr lang="en-US" smtClean="0"/>
              <a:t>‹#›</a:t>
            </a:fld>
            <a:endParaRPr lang="en-US"/>
          </a:p>
        </p:txBody>
      </p:sp>
      <p:sp>
        <p:nvSpPr>
          <p:cNvPr id="10" name="Footer Placeholder 9"/>
          <p:cNvSpPr>
            <a:spLocks noGrp="1"/>
          </p:cNvSpPr>
          <p:nvPr>
            <p:ph type="ftr" sz="quarter" idx="12"/>
          </p:nvPr>
        </p:nvSpPr>
        <p:spPr>
          <a:xfrm>
            <a:off x="2133600" y="6203667"/>
            <a:ext cx="3581400" cy="384048"/>
          </a:xfrm>
          <a:prstGeom prst="rect">
            <a:avLst/>
          </a:prstGeom>
        </p:spPr>
        <p:txBody>
          <a:bodyPr/>
          <a:lstStyle/>
          <a:p>
            <a:endParaRPr lang="en-US"/>
          </a:p>
        </p:txBody>
      </p:sp>
    </p:spTree>
    <p:extLst>
      <p:ext uri="{BB962C8B-B14F-4D97-AF65-F5344CB8AC3E}">
        <p14:creationId xmlns:p14="http://schemas.microsoft.com/office/powerpoint/2010/main" val="304868079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5791200" y="6203667"/>
            <a:ext cx="2590800" cy="384048"/>
          </a:xfrm>
          <a:prstGeom prst="rect">
            <a:avLst/>
          </a:prstGeom>
        </p:spPr>
        <p:txBody>
          <a:bodyPr/>
          <a:lstStyle/>
          <a:p>
            <a:fld id="{989BB610-7C83-4990-BEDB-E50B75FB29A8}" type="datetimeFigureOut">
              <a:rPr lang="en-US" smtClean="0"/>
              <a:t>3/26/2021</a:t>
            </a:fld>
            <a:endParaRPr lang="en-US"/>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08A876A-280E-4069-B613-9149657D79DF}" type="slidenum">
              <a:rPr lang="en-US" smtClean="0"/>
              <a:t>‹#›</a:t>
            </a:fld>
            <a:endParaRPr lang="en-US"/>
          </a:p>
        </p:txBody>
      </p:sp>
    </p:spTree>
    <p:extLst>
      <p:ext uri="{BB962C8B-B14F-4D97-AF65-F5344CB8AC3E}">
        <p14:creationId xmlns:p14="http://schemas.microsoft.com/office/powerpoint/2010/main" val="367898490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5791200" y="6203667"/>
            <a:ext cx="2590800" cy="384048"/>
          </a:xfrm>
          <a:prstGeom prst="rect">
            <a:avLst/>
          </a:prstGeom>
        </p:spPr>
        <p:txBody>
          <a:bodyPr/>
          <a:lstStyle/>
          <a:p>
            <a:fld id="{989BB610-7C83-4990-BEDB-E50B75FB29A8}" type="datetimeFigureOut">
              <a:rPr lang="en-US" smtClean="0"/>
              <a:t>3/26/2021</a:t>
            </a:fld>
            <a:endParaRPr lang="en-US"/>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08A876A-280E-4069-B613-9149657D79DF}" type="slidenum">
              <a:rPr lang="en-US" smtClean="0"/>
              <a:t>‹#›</a:t>
            </a:fld>
            <a:endParaRPr lang="en-US"/>
          </a:p>
        </p:txBody>
      </p:sp>
    </p:spTree>
    <p:extLst>
      <p:ext uri="{BB962C8B-B14F-4D97-AF65-F5344CB8AC3E}">
        <p14:creationId xmlns:p14="http://schemas.microsoft.com/office/powerpoint/2010/main" val="191059393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Straight Connector 3"/>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solidFill>
                <a:prstClr val="black"/>
              </a:solidFill>
            </a:endParaRPr>
          </a:p>
        </p:txBody>
      </p:sp>
      <p:sp>
        <p:nvSpPr>
          <p:cNvPr id="29" name="Title 28"/>
          <p:cNvSpPr>
            <a:spLocks noGrp="1"/>
          </p:cNvSpPr>
          <p:nvPr>
            <p:ph type="ctrTitle"/>
          </p:nvPr>
        </p:nvSpPr>
        <p:spPr>
          <a:xfrm>
            <a:off x="381000" y="4853411"/>
            <a:ext cx="8458200" cy="1222375"/>
          </a:xfrm>
          <a:effectLst/>
        </p:spPr>
        <p:txBody>
          <a:bodyPr anchor="t"/>
          <a:lstStyle>
            <a:lvl1pPr>
              <a:defRPr lang="en-US" dirty="0" smtClean="0">
                <a:effectLst/>
              </a:defRPr>
            </a:lvl1pPr>
          </a:lstStyle>
          <a:p>
            <a:r>
              <a:rPr lang="en-US" dirty="0"/>
              <a:t>Click to edit Master title style</a:t>
            </a:r>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a:t>Click to edit Master subtitle style</a:t>
            </a:r>
          </a:p>
        </p:txBody>
      </p:sp>
      <p:sp>
        <p:nvSpPr>
          <p:cNvPr id="5" name="Date Placeholder 15"/>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7CA5C94E-3478-47D1-A22E-10252223FF49}" type="datetimeFigureOut">
              <a:rPr lang="en-US"/>
              <a:pPr>
                <a:defRPr/>
              </a:pPr>
              <a:t>3/26/2021</a:t>
            </a:fld>
            <a:endParaRPr lang="en-US"/>
          </a:p>
        </p:txBody>
      </p:sp>
      <p:sp>
        <p:nvSpPr>
          <p:cNvPr id="6" name="Footer Placeholder 1"/>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7" name="Slide Number Placeholder 14"/>
          <p:cNvSpPr>
            <a:spLocks noGrp="1"/>
          </p:cNvSpPr>
          <p:nvPr>
            <p:ph type="sldNum" sz="quarter" idx="12"/>
          </p:nvPr>
        </p:nvSpPr>
        <p:spPr>
          <a:xfrm>
            <a:off x="8229600" y="6473825"/>
            <a:ext cx="758825" cy="247650"/>
          </a:xfrm>
        </p:spPr>
        <p:txBody>
          <a:bodyPr/>
          <a:lstStyle>
            <a:lvl1pPr fontAlgn="base">
              <a:spcBef>
                <a:spcPct val="0"/>
              </a:spcBef>
              <a:spcAft>
                <a:spcPct val="0"/>
              </a:spcAft>
              <a:defRPr>
                <a:latin typeface="Arial" charset="0"/>
              </a:defRPr>
            </a:lvl1pPr>
          </a:lstStyle>
          <a:p>
            <a:pPr>
              <a:defRPr/>
            </a:pPr>
            <a:fld id="{88E8479E-A43B-40C5-AEB6-32ECD3D0EFD5}" type="slidenum">
              <a:rPr lang="en-US"/>
              <a:pPr>
                <a:defRPr/>
              </a:pPr>
              <a:t>‹#›</a:t>
            </a:fld>
            <a:endParaRPr lang="en-US"/>
          </a:p>
        </p:txBody>
      </p:sp>
    </p:spTree>
    <p:extLst>
      <p:ext uri="{BB962C8B-B14F-4D97-AF65-F5344CB8AC3E}">
        <p14:creationId xmlns:p14="http://schemas.microsoft.com/office/powerpoint/2010/main" val="4281073619"/>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4" name="Straight Connector 3"/>
          <p:cNvSpPr>
            <a:spLocks noChangeShapeType="1"/>
          </p:cNvSpPr>
          <p:nvPr userDrawn="1"/>
        </p:nvSpPr>
        <p:spPr bwMode="auto">
          <a:xfrm>
            <a:off x="45720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solidFill>
                <a:prstClr val="black"/>
              </a:solidFill>
            </a:endParaRPr>
          </a:p>
        </p:txBody>
      </p:sp>
      <p:sp>
        <p:nvSpPr>
          <p:cNvPr id="22" name="Title 21"/>
          <p:cNvSpPr>
            <a:spLocks noGrp="1"/>
          </p:cNvSpPr>
          <p:nvPr>
            <p:ph type="title"/>
          </p:nvPr>
        </p:nvSpPr>
        <p:spPr>
          <a:xfrm>
            <a:off x="152400" y="76200"/>
            <a:ext cx="8839200" cy="914400"/>
          </a:xfrm>
        </p:spPr>
        <p:txBody>
          <a:bodyPr/>
          <a:lstStyle>
            <a:lvl1pPr>
              <a:defRPr sz="4800" cap="small" baseline="0">
                <a:effectLst>
                  <a:reflection blurRad="127000" stA="50000" endPos="50000" dist="12700" dir="5400000" sy="-90000" algn="bl" rotWithShape="0"/>
                </a:effectLst>
              </a:defRPr>
            </a:lvl1pPr>
          </a:lstStyle>
          <a:p>
            <a:r>
              <a:rPr lang="en-US"/>
              <a:t>Click to edit Master title style</a:t>
            </a:r>
            <a:endParaRPr lang="en-US" dirty="0"/>
          </a:p>
        </p:txBody>
      </p:sp>
      <p:sp>
        <p:nvSpPr>
          <p:cNvPr id="27" name="Content Placeholder 26"/>
          <p:cNvSpPr>
            <a:spLocks noGrp="1"/>
          </p:cNvSpPr>
          <p:nvPr>
            <p:ph idx="1"/>
          </p:nvPr>
        </p:nvSpPr>
        <p:spPr>
          <a:xfrm>
            <a:off x="152400" y="1219200"/>
            <a:ext cx="8839200" cy="5638800"/>
          </a:xfrm>
        </p:spPr>
        <p:txBody>
          <a:bodyPr/>
          <a:lstStyle>
            <a:lvl1pPr marL="342900" indent="-342900">
              <a:buFont typeface="Wingdings" panose="05000000000000000000" pitchFamily="2" charset="2"/>
              <a:buChar char="v"/>
              <a:defRPr>
                <a:solidFill>
                  <a:schemeClr val="accent6">
                    <a:lumMod val="50000"/>
                  </a:schemeClr>
                </a:solidFill>
              </a:defRPr>
            </a:lvl1pPr>
            <a:lvl2pPr>
              <a:defRPr>
                <a:solidFill>
                  <a:schemeClr val="accent6">
                    <a:lumMod val="50000"/>
                  </a:schemeClr>
                </a:solidFill>
              </a:defRPr>
            </a:lvl2pPr>
            <a:lvl3pPr>
              <a:defRPr>
                <a:solidFill>
                  <a:schemeClr val="accent6">
                    <a:lumMod val="50000"/>
                  </a:schemeClr>
                </a:solidFill>
              </a:defRPr>
            </a:lvl3pPr>
            <a:lvl4pPr>
              <a:defRPr>
                <a:solidFill>
                  <a:schemeClr val="accent6">
                    <a:lumMod val="50000"/>
                  </a:schemeClr>
                </a:solidFill>
              </a:defRPr>
            </a:lvl4pPr>
            <a:lvl5pPr>
              <a:defRPr>
                <a:solidFill>
                  <a:schemeClr val="accent6">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2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27EED8C4-9F0D-4BA2-B627-447A75FAB3CF}" type="datetimeFigureOut">
              <a:rPr lang="en-US"/>
              <a:pPr>
                <a:defRPr/>
              </a:pPr>
              <a:t>3/26/2021</a:t>
            </a:fld>
            <a:endParaRPr lang="en-US"/>
          </a:p>
        </p:txBody>
      </p:sp>
      <p:sp>
        <p:nvSpPr>
          <p:cNvPr id="6" name="Footer Placeholder 18"/>
          <p:cNvSpPr>
            <a:spLocks noGrp="1"/>
          </p:cNvSpPr>
          <p:nvPr>
            <p:ph type="ftr" sz="quarter" idx="11"/>
          </p:nvPr>
        </p:nvSpPr>
        <p:spPr>
          <a:xfrm>
            <a:off x="3581400" y="76200"/>
            <a:ext cx="2895600" cy="288925"/>
          </a:xfrm>
        </p:spPr>
        <p:txBody>
          <a:bodyPr/>
          <a:lstStyle>
            <a:lvl1pPr fontAlgn="base">
              <a:spcBef>
                <a:spcPct val="0"/>
              </a:spcBef>
              <a:spcAft>
                <a:spcPct val="0"/>
              </a:spcAft>
              <a:defRPr>
                <a:latin typeface="Arial" charset="0"/>
              </a:defRPr>
            </a:lvl1pPr>
          </a:lstStyle>
          <a:p>
            <a:pPr>
              <a:defRPr/>
            </a:pPr>
            <a:endParaRPr lang="en-US"/>
          </a:p>
        </p:txBody>
      </p:sp>
      <p:sp>
        <p:nvSpPr>
          <p:cNvPr id="7" name="Slide Number Placeholder 15"/>
          <p:cNvSpPr>
            <a:spLocks noGrp="1"/>
          </p:cNvSpPr>
          <p:nvPr>
            <p:ph type="sldNum" sz="quarter" idx="12"/>
          </p:nvPr>
        </p:nvSpPr>
        <p:spPr>
          <a:xfrm>
            <a:off x="8229600" y="6473825"/>
            <a:ext cx="758825" cy="247650"/>
          </a:xfrm>
        </p:spPr>
        <p:txBody>
          <a:bodyPr/>
          <a:lstStyle>
            <a:lvl1pPr fontAlgn="base">
              <a:spcBef>
                <a:spcPct val="0"/>
              </a:spcBef>
              <a:spcAft>
                <a:spcPct val="0"/>
              </a:spcAft>
              <a:defRPr>
                <a:latin typeface="Arial" charset="0"/>
              </a:defRPr>
            </a:lvl1pPr>
          </a:lstStyle>
          <a:p>
            <a:pPr>
              <a:defRPr/>
            </a:pPr>
            <a:fld id="{318DDCC3-3D26-4A28-95E3-1AE48848B5CA}" type="slidenum">
              <a:rPr lang="en-US"/>
              <a:pPr>
                <a:defRPr/>
              </a:pPr>
              <a:t>‹#›</a:t>
            </a:fld>
            <a:endParaRPr lang="en-US"/>
          </a:p>
        </p:txBody>
      </p:sp>
    </p:spTree>
    <p:extLst>
      <p:ext uri="{BB962C8B-B14F-4D97-AF65-F5344CB8AC3E}">
        <p14:creationId xmlns:p14="http://schemas.microsoft.com/office/powerpoint/2010/main" val="3526101296"/>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Straight Connector 3"/>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solidFill>
                <a:prstClr val="white"/>
              </a:solidFill>
            </a:endParaRPr>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lang="en-US"/>
              <a:t>Click to edit Master title style</a:t>
            </a:r>
          </a:p>
        </p:txBody>
      </p:sp>
      <p:sp>
        <p:nvSpPr>
          <p:cNvPr id="5" name="Date Placeholder 18"/>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80B9452A-FD82-44F1-B8C2-A4D62AE51543}" type="datetimeFigureOut">
              <a:rPr lang="en-US"/>
              <a:pPr>
                <a:defRPr/>
              </a:pPr>
              <a:t>3/26/2021</a:t>
            </a:fld>
            <a:endParaRPr lang="en-US"/>
          </a:p>
        </p:txBody>
      </p:sp>
      <p:sp>
        <p:nvSpPr>
          <p:cNvPr id="7" name="Footer Placeholder 10"/>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9" name="Slide Number Placeholder 1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31BC59AB-DAF7-4A06-8664-6BF063A43536}" type="slidenum">
              <a:rPr lang="en-US"/>
              <a:pPr>
                <a:defRPr/>
              </a:pPr>
              <a:t>‹#›</a:t>
            </a:fld>
            <a:endParaRPr lang="en-US"/>
          </a:p>
        </p:txBody>
      </p:sp>
    </p:spTree>
    <p:extLst>
      <p:ext uri="{BB962C8B-B14F-4D97-AF65-F5344CB8AC3E}">
        <p14:creationId xmlns:p14="http://schemas.microsoft.com/office/powerpoint/2010/main" val="3739608245"/>
      </p:ext>
    </p:extLst>
  </p:cSld>
  <p:clrMapOvr>
    <a:overrideClrMapping bg1="dk1" tx1="lt1" bg2="dk2" tx2="lt2" accent1="accent1" accent2="accent2" accent3="accent3" accent4="accent4" accent5="accent5" accent6="accent6" hlink="hlink" folHlink="folHlink"/>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5" name="Straight Connector 4"/>
          <p:cNvSpPr>
            <a:spLocks noChangeShapeType="1"/>
          </p:cNvSpPr>
          <p:nvPr userDrawn="1"/>
        </p:nvSpPr>
        <p:spPr bwMode="auto">
          <a:xfrm>
            <a:off x="45720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solidFill>
                <a:prstClr val="black"/>
              </a:solidFill>
            </a:endParaRPr>
          </a:p>
        </p:txBody>
      </p:sp>
      <p:sp>
        <p:nvSpPr>
          <p:cNvPr id="20" name="Title 19"/>
          <p:cNvSpPr>
            <a:spLocks noGrp="1"/>
          </p:cNvSpPr>
          <p:nvPr>
            <p:ph type="title"/>
          </p:nvPr>
        </p:nvSpPr>
        <p:spPr>
          <a:xfrm>
            <a:off x="301752" y="457200"/>
            <a:ext cx="8686800" cy="841248"/>
          </a:xfrm>
        </p:spPr>
        <p:txBody>
          <a:bodyPr/>
          <a:lstStyle/>
          <a:p>
            <a:r>
              <a:rPr lang="en-US" dirty="0"/>
              <a:t>Click to edit Master title style</a:t>
            </a:r>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20"/>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D2DCCB0E-EC68-44F2-89B9-A809319D8B4E}" type="datetimeFigureOut">
              <a:rPr lang="en-US"/>
              <a:pPr>
                <a:defRPr/>
              </a:pPr>
              <a:t>3/26/2021</a:t>
            </a:fld>
            <a:endParaRPr lang="en-US"/>
          </a:p>
        </p:txBody>
      </p:sp>
      <p:sp>
        <p:nvSpPr>
          <p:cNvPr id="7" name="Footer Placeholder 9"/>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8" name="Slide Number Placeholder 30"/>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3D2FF5A4-E701-423D-B346-345C8F4AB1DB}" type="slidenum">
              <a:rPr lang="en-US"/>
              <a:pPr>
                <a:defRPr/>
              </a:pPr>
              <a:t>‹#›</a:t>
            </a:fld>
            <a:endParaRPr lang="en-US"/>
          </a:p>
        </p:txBody>
      </p:sp>
    </p:spTree>
    <p:extLst>
      <p:ext uri="{BB962C8B-B14F-4D97-AF65-F5344CB8AC3E}">
        <p14:creationId xmlns:p14="http://schemas.microsoft.com/office/powerpoint/2010/main" val="560459137"/>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solidFill>
                <a:prstClr val="black"/>
              </a:solidFill>
            </a:endParaRPr>
          </a:p>
        </p:txBody>
      </p:sp>
      <p:sp>
        <p:nvSpPr>
          <p:cNvPr id="29" name="Title 28"/>
          <p:cNvSpPr>
            <a:spLocks noGrp="1"/>
          </p:cNvSpPr>
          <p:nvPr>
            <p:ph type="title"/>
          </p:nvPr>
        </p:nvSpPr>
        <p:spPr>
          <a:xfrm>
            <a:off x="304800" y="5410200"/>
            <a:ext cx="8610600" cy="882650"/>
          </a:xfrm>
        </p:spPr>
        <p:txBody>
          <a:bodyPr/>
          <a:lstStyle>
            <a:lvl1pPr>
              <a:defRPr/>
            </a:lvl1pPr>
          </a:lstStyle>
          <a:p>
            <a:r>
              <a:rPr lang="en-US"/>
              <a:t>Click to edit Master title style</a:t>
            </a:r>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9"/>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A90188B3-F105-436D-9FC5-D685768FF185}" type="datetimeFigureOut">
              <a:rPr lang="en-US"/>
              <a:pPr>
                <a:defRPr/>
              </a:pPr>
              <a:t>3/26/2021</a:t>
            </a:fld>
            <a:endParaRPr lang="en-US"/>
          </a:p>
        </p:txBody>
      </p:sp>
      <p:sp>
        <p:nvSpPr>
          <p:cNvPr id="9" name="Footer Placeholder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10" name="Slide Number Placeholder 6"/>
          <p:cNvSpPr>
            <a:spLocks noGrp="1"/>
          </p:cNvSpPr>
          <p:nvPr>
            <p:ph type="sldNum" sz="quarter" idx="12"/>
          </p:nvPr>
        </p:nvSpPr>
        <p:spPr>
          <a:xfrm>
            <a:off x="8229600" y="6477000"/>
            <a:ext cx="762000" cy="247650"/>
          </a:xfrm>
        </p:spPr>
        <p:txBody>
          <a:bodyPr/>
          <a:lstStyle>
            <a:lvl1pPr fontAlgn="base">
              <a:spcBef>
                <a:spcPct val="0"/>
              </a:spcBef>
              <a:spcAft>
                <a:spcPct val="0"/>
              </a:spcAft>
              <a:defRPr>
                <a:latin typeface="Arial" charset="0"/>
              </a:defRPr>
            </a:lvl1pPr>
          </a:lstStyle>
          <a:p>
            <a:pPr>
              <a:defRPr/>
            </a:pPr>
            <a:fld id="{749D08B4-F286-4BF2-B981-11A538104E52}" type="slidenum">
              <a:rPr lang="en-US"/>
              <a:pPr>
                <a:defRPr/>
              </a:pPr>
              <a:t>‹#›</a:t>
            </a:fld>
            <a:endParaRPr lang="en-US"/>
          </a:p>
        </p:txBody>
      </p:sp>
    </p:spTree>
    <p:extLst>
      <p:ext uri="{BB962C8B-B14F-4D97-AF65-F5344CB8AC3E}">
        <p14:creationId xmlns:p14="http://schemas.microsoft.com/office/powerpoint/2010/main" val="1720031973"/>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4800" y="0"/>
            <a:ext cx="8686800" cy="841248"/>
          </a:xfrm>
        </p:spPr>
        <p:txBody>
          <a:bodyPr/>
          <a:lstStyle/>
          <a:p>
            <a:r>
              <a:rPr lang="en-US" dirty="0"/>
              <a:t>Click to edit Master title style</a:t>
            </a:r>
          </a:p>
        </p:txBody>
      </p:sp>
      <p:sp>
        <p:nvSpPr>
          <p:cNvPr id="3" name="Slide Number Placeholder 5"/>
          <p:cNvSpPr>
            <a:spLocks noGrp="1"/>
          </p:cNvSpPr>
          <p:nvPr>
            <p:ph type="sldNum" sz="quarter" idx="10"/>
          </p:nvPr>
        </p:nvSpPr>
        <p:spPr/>
        <p:txBody>
          <a:bodyPr/>
          <a:lstStyle>
            <a:lvl1pPr fontAlgn="base">
              <a:spcBef>
                <a:spcPct val="0"/>
              </a:spcBef>
              <a:spcAft>
                <a:spcPct val="0"/>
              </a:spcAft>
              <a:defRPr>
                <a:latin typeface="Arial" charset="0"/>
              </a:defRPr>
            </a:lvl1pPr>
          </a:lstStyle>
          <a:p>
            <a:pPr>
              <a:defRPr/>
            </a:pPr>
            <a:fld id="{7C50EC8C-3CA4-4725-BCAE-014A315C5458}" type="slidenum">
              <a:rPr lang="en-US"/>
              <a:pPr>
                <a:defRPr/>
              </a:pPr>
              <a:t>‹#›</a:t>
            </a:fld>
            <a:endParaRPr lang="en-US"/>
          </a:p>
        </p:txBody>
      </p:sp>
    </p:spTree>
    <p:extLst>
      <p:ext uri="{BB962C8B-B14F-4D97-AF65-F5344CB8AC3E}">
        <p14:creationId xmlns:p14="http://schemas.microsoft.com/office/powerpoint/2010/main" val="250582163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2"/>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7A021D17-4EA4-4E16-893A-AC4096946A6B}" type="datetimeFigureOut">
              <a:rPr lang="en-US"/>
              <a:pPr>
                <a:defRPr/>
              </a:pPr>
              <a:t>3/26/2021</a:t>
            </a:fld>
            <a:endParaRPr lang="en-US"/>
          </a:p>
        </p:txBody>
      </p:sp>
      <p:sp>
        <p:nvSpPr>
          <p:cNvPr id="3" name="Footer Placeholder 23"/>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4" name="Slide Number Placeholder 6"/>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3AF7FD7E-DE8C-4615-B800-53200691FCC4}" type="slidenum">
              <a:rPr lang="en-US"/>
              <a:pPr>
                <a:defRPr/>
              </a:pPr>
              <a:t>‹#›</a:t>
            </a:fld>
            <a:endParaRPr lang="en-US"/>
          </a:p>
        </p:txBody>
      </p:sp>
    </p:spTree>
    <p:extLst>
      <p:ext uri="{BB962C8B-B14F-4D97-AF65-F5344CB8AC3E}">
        <p14:creationId xmlns:p14="http://schemas.microsoft.com/office/powerpoint/2010/main" val="3819132670"/>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solidFill>
                <a:prstClr val="black"/>
              </a:solidFill>
            </a:endParaRPr>
          </a:p>
        </p:txBody>
      </p:sp>
      <p:sp>
        <p:nvSpPr>
          <p:cNvPr id="12" name="Title 11"/>
          <p:cNvSpPr>
            <a:spLocks noGrp="1"/>
          </p:cNvSpPr>
          <p:nvPr>
            <p:ph type="title"/>
          </p:nvPr>
        </p:nvSpPr>
        <p:spPr>
          <a:xfrm>
            <a:off x="457200" y="5486400"/>
            <a:ext cx="8458200" cy="520700"/>
          </a:xfrm>
        </p:spPr>
        <p:txBody>
          <a:bodyPr/>
          <a:lstStyle>
            <a:lvl1pPr algn="l">
              <a:buNone/>
              <a:defRPr sz="2000" b="1"/>
            </a:lvl1pPr>
          </a:lstStyle>
          <a:p>
            <a:r>
              <a:rPr lang="en-US"/>
              <a:t>Click to edit Master title style</a:t>
            </a:r>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2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FF28B3D0-66FA-4116-BEFF-719768E8439F}" type="datetimeFigureOut">
              <a:rPr lang="en-US"/>
              <a:pPr>
                <a:defRPr/>
              </a:pPr>
              <a:t>3/26/2021</a:t>
            </a:fld>
            <a:endParaRPr lang="en-US"/>
          </a:p>
        </p:txBody>
      </p:sp>
      <p:sp>
        <p:nvSpPr>
          <p:cNvPr id="7" name="Footer Placeholder 28"/>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8" name="Slide Number Placeholder 6"/>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1F6FEDCE-6B8E-4965-BCE2-3CD58125267B}" type="slidenum">
              <a:rPr lang="en-US"/>
              <a:pPr>
                <a:defRPr/>
              </a:pPr>
              <a:t>‹#›</a:t>
            </a:fld>
            <a:endParaRPr lang="en-US"/>
          </a:p>
        </p:txBody>
      </p:sp>
    </p:spTree>
    <p:extLst>
      <p:ext uri="{BB962C8B-B14F-4D97-AF65-F5344CB8AC3E}">
        <p14:creationId xmlns:p14="http://schemas.microsoft.com/office/powerpoint/2010/main" val="3025477858"/>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en-US" noProof="0"/>
              <a:t>Click icon to add picture</a:t>
            </a:r>
            <a:endParaRPr lang="en-US" noProof="0" dirty="0"/>
          </a:p>
        </p:txBody>
      </p:sp>
      <p:sp>
        <p:nvSpPr>
          <p:cNvPr id="17" name="Title 16"/>
          <p:cNvSpPr>
            <a:spLocks noGrp="1"/>
          </p:cNvSpPr>
          <p:nvPr>
            <p:ph type="title"/>
          </p:nvPr>
        </p:nvSpPr>
        <p:spPr>
          <a:xfrm>
            <a:off x="381000" y="4993760"/>
            <a:ext cx="5867400" cy="522288"/>
          </a:xfrm>
        </p:spPr>
        <p:txBody>
          <a:bodyPr/>
          <a:lstStyle>
            <a:lvl1pPr algn="l">
              <a:buNone/>
              <a:defRPr sz="2000" b="1"/>
            </a:lvl1pPr>
          </a:lstStyle>
          <a:p>
            <a:r>
              <a:rPr lang="en-US"/>
              <a:t>Click to edit Master title style</a:t>
            </a:r>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en-US"/>
              <a:t>Click to edit Master text styles</a:t>
            </a:r>
          </a:p>
        </p:txBody>
      </p:sp>
      <p:sp>
        <p:nvSpPr>
          <p:cNvPr id="5" name="Date Placeholder 6"/>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5558E915-4F65-4118-8F37-80B73D03FAEE}" type="datetimeFigureOut">
              <a:rPr lang="en-US"/>
              <a:pPr>
                <a:defRPr/>
              </a:pPr>
              <a:t>3/26/2021</a:t>
            </a:fld>
            <a:endParaRPr lang="en-US"/>
          </a:p>
        </p:txBody>
      </p:sp>
      <p:sp>
        <p:nvSpPr>
          <p:cNvPr id="6"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7" name="Slide Number Placeholder 30"/>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4D296C18-0BFB-4F4A-BD6A-77A39D078EFC}" type="slidenum">
              <a:rPr lang="en-US"/>
              <a:pPr>
                <a:defRPr/>
              </a:pPr>
              <a:t>‹#›</a:t>
            </a:fld>
            <a:endParaRPr lang="en-US"/>
          </a:p>
        </p:txBody>
      </p:sp>
    </p:spTree>
    <p:extLst>
      <p:ext uri="{BB962C8B-B14F-4D97-AF65-F5344CB8AC3E}">
        <p14:creationId xmlns:p14="http://schemas.microsoft.com/office/powerpoint/2010/main" val="1298402394"/>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A31611BB-9BF6-4691-BBE7-D0BB726FD1C2}" type="datetimeFigureOut">
              <a:rPr lang="en-US"/>
              <a:pPr>
                <a:defRPr/>
              </a:pPr>
              <a:t>3/26/2021</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ABDF71A0-C365-4D38-B68E-1B954B99C396}" type="slidenum">
              <a:rPr lang="en-US"/>
              <a:pPr>
                <a:defRPr/>
              </a:pPr>
              <a:t>‹#›</a:t>
            </a:fld>
            <a:endParaRPr lang="en-US"/>
          </a:p>
        </p:txBody>
      </p:sp>
    </p:spTree>
    <p:extLst>
      <p:ext uri="{BB962C8B-B14F-4D97-AF65-F5344CB8AC3E}">
        <p14:creationId xmlns:p14="http://schemas.microsoft.com/office/powerpoint/2010/main" val="2831387325"/>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549276"/>
            <a:ext cx="6248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F7DB8748-ACFF-4DF8-9D87-19ADB05FF22C}" type="datetimeFigureOut">
              <a:rPr lang="en-US"/>
              <a:pPr>
                <a:defRPr/>
              </a:pPr>
              <a:t>3/26/2021</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F84DFA94-8C29-43F0-ABED-5DD5C31B870C}" type="slidenum">
              <a:rPr lang="en-US"/>
              <a:pPr>
                <a:defRPr/>
              </a:pPr>
              <a:t>‹#›</a:t>
            </a:fld>
            <a:endParaRPr lang="en-US"/>
          </a:p>
        </p:txBody>
      </p:sp>
    </p:spTree>
    <p:extLst>
      <p:ext uri="{BB962C8B-B14F-4D97-AF65-F5344CB8AC3E}">
        <p14:creationId xmlns:p14="http://schemas.microsoft.com/office/powerpoint/2010/main" val="27172272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43362" name="Group 2"/>
          <p:cNvGrpSpPr>
            <a:grpSpLocks/>
          </p:cNvGrpSpPr>
          <p:nvPr/>
        </p:nvGrpSpPr>
        <p:grpSpPr bwMode="auto">
          <a:xfrm>
            <a:off x="0" y="0"/>
            <a:ext cx="9140825" cy="6850063"/>
            <a:chOff x="0" y="0"/>
            <a:chExt cx="5758" cy="4315"/>
          </a:xfrm>
        </p:grpSpPr>
        <p:grpSp>
          <p:nvGrpSpPr>
            <p:cNvPr id="143363" name="Group 3"/>
            <p:cNvGrpSpPr>
              <a:grpSpLocks/>
            </p:cNvGrpSpPr>
            <p:nvPr userDrawn="1"/>
          </p:nvGrpSpPr>
          <p:grpSpPr bwMode="auto">
            <a:xfrm>
              <a:off x="1728" y="2230"/>
              <a:ext cx="4027" cy="2085"/>
              <a:chOff x="1728" y="2230"/>
              <a:chExt cx="4027" cy="2085"/>
            </a:xfrm>
          </p:grpSpPr>
          <p:sp>
            <p:nvSpPr>
              <p:cNvPr id="143364"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a:solidFill>
                    <a:srgbClr val="000000"/>
                  </a:solidFill>
                </a:endParaRPr>
              </a:p>
            </p:txBody>
          </p:sp>
          <p:sp>
            <p:nvSpPr>
              <p:cNvPr id="143365"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a:solidFill>
                    <a:srgbClr val="000000"/>
                  </a:solidFill>
                </a:endParaRPr>
              </a:p>
            </p:txBody>
          </p:sp>
          <p:sp>
            <p:nvSpPr>
              <p:cNvPr id="143366"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a:solidFill>
                    <a:srgbClr val="000000"/>
                  </a:solidFill>
                </a:endParaRPr>
              </a:p>
            </p:txBody>
          </p:sp>
          <p:sp>
            <p:nvSpPr>
              <p:cNvPr id="143367"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a:solidFill>
                    <a:srgbClr val="000000"/>
                  </a:solidFill>
                </a:endParaRPr>
              </a:p>
            </p:txBody>
          </p:sp>
          <p:sp>
            <p:nvSpPr>
              <p:cNvPr id="143368"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a:solidFill>
                    <a:srgbClr val="000000"/>
                  </a:solidFill>
                </a:endParaRPr>
              </a:p>
            </p:txBody>
          </p:sp>
        </p:grpSp>
        <p:sp>
          <p:nvSpPr>
            <p:cNvPr id="143369"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a:solidFill>
                  <a:srgbClr val="000000"/>
                </a:solidFill>
              </a:endParaRPr>
            </a:p>
          </p:txBody>
        </p:sp>
        <p:sp>
          <p:nvSpPr>
            <p:cNvPr id="143370" name="Freeform 10"/>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a:solidFill>
                  <a:srgbClr val="000000"/>
                </a:solidFill>
              </a:endParaRPr>
            </a:p>
          </p:txBody>
        </p:sp>
      </p:grpSp>
      <p:sp>
        <p:nvSpPr>
          <p:cNvPr id="143371" name="Rectangle 11"/>
          <p:cNvSpPr>
            <a:spLocks noGrp="1" noChangeArrowheads="1"/>
          </p:cNvSpPr>
          <p:nvPr>
            <p:ph type="ctrTitle" sz="quarter"/>
          </p:nvPr>
        </p:nvSpPr>
        <p:spPr>
          <a:xfrm>
            <a:off x="685800" y="1736725"/>
            <a:ext cx="7772400" cy="1920875"/>
          </a:xfrm>
        </p:spPr>
        <p:txBody>
          <a:bodyPr/>
          <a:lstStyle>
            <a:lvl1pPr>
              <a:defRPr sz="5400"/>
            </a:lvl1pPr>
          </a:lstStyle>
          <a:p>
            <a:pPr lvl="0"/>
            <a:r>
              <a:rPr lang="en-US" altLang="en-US" noProof="0"/>
              <a:t>Click to edit Master title style</a:t>
            </a:r>
          </a:p>
        </p:txBody>
      </p:sp>
      <p:sp>
        <p:nvSpPr>
          <p:cNvPr id="143372"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pPr lvl="0"/>
            <a:r>
              <a:rPr lang="en-US" altLang="en-US" noProof="0"/>
              <a:t>Click to edit Master subtitle style</a:t>
            </a:r>
          </a:p>
        </p:txBody>
      </p:sp>
      <p:sp>
        <p:nvSpPr>
          <p:cNvPr id="143373" name="Rectangle 13"/>
          <p:cNvSpPr>
            <a:spLocks noGrp="1" noChangeArrowheads="1"/>
          </p:cNvSpPr>
          <p:nvPr>
            <p:ph type="dt" sz="quarter" idx="2"/>
          </p:nvPr>
        </p:nvSpPr>
        <p:spPr bwMode="auto">
          <a:xfrm>
            <a:off x="457200" y="6248400"/>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fontAlgn="base">
              <a:spcBef>
                <a:spcPct val="0"/>
              </a:spcBef>
              <a:spcAft>
                <a:spcPct val="0"/>
              </a:spcAft>
            </a:pPr>
            <a:endParaRPr lang="en-US" altLang="en-US">
              <a:solidFill>
                <a:srgbClr val="000000"/>
              </a:solidFill>
            </a:endParaRPr>
          </a:p>
        </p:txBody>
      </p:sp>
      <p:sp>
        <p:nvSpPr>
          <p:cNvPr id="143374" name="Rectangle 14"/>
          <p:cNvSpPr>
            <a:spLocks noGrp="1" noChangeArrowheads="1"/>
          </p:cNvSpPr>
          <p:nvPr>
            <p:ph type="ftr" sz="quarter" idx="3"/>
          </p:nvPr>
        </p:nvSpPr>
        <p:spPr bwMode="auto">
          <a:xfrm>
            <a:off x="3124200" y="6251575"/>
            <a:ext cx="2895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pPr fontAlgn="base">
              <a:spcBef>
                <a:spcPct val="0"/>
              </a:spcBef>
              <a:spcAft>
                <a:spcPct val="0"/>
              </a:spcAft>
            </a:pPr>
            <a:endParaRPr lang="en-US" altLang="en-US">
              <a:solidFill>
                <a:srgbClr val="000000"/>
              </a:solidFill>
            </a:endParaRPr>
          </a:p>
        </p:txBody>
      </p:sp>
      <p:sp>
        <p:nvSpPr>
          <p:cNvPr id="143375" name="Rectangle 15"/>
          <p:cNvSpPr>
            <a:spLocks noGrp="1" noChangeArrowheads="1"/>
          </p:cNvSpPr>
          <p:nvPr>
            <p:ph type="sldNum" sz="quarter" idx="4"/>
          </p:nvPr>
        </p:nvSpPr>
        <p:spPr bwMode="auto">
          <a:xfrm>
            <a:off x="6553200" y="6254750"/>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fontAlgn="base">
              <a:spcBef>
                <a:spcPct val="0"/>
              </a:spcBef>
              <a:spcAft>
                <a:spcPct val="0"/>
              </a:spcAft>
            </a:pPr>
            <a:fld id="{C211E4EC-9BE7-4D0B-B827-12E1E6461A5D}"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115528849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2790225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69497797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600200"/>
            <a:ext cx="4191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191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9049318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722754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3528014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131633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20390143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3332220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257645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152400"/>
            <a:ext cx="2133600" cy="6705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52400"/>
            <a:ext cx="6248400" cy="6705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504707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7391400" cy="1143000"/>
          </a:xfrm>
        </p:spPr>
        <p:txBody>
          <a:bodyPr/>
          <a:lstStyle/>
          <a:p>
            <a:r>
              <a:rPr lang="en-US"/>
              <a:t>Click to edit Master title style</a:t>
            </a:r>
          </a:p>
        </p:txBody>
      </p:sp>
      <p:sp>
        <p:nvSpPr>
          <p:cNvPr id="3" name="Text Placeholder 2"/>
          <p:cNvSpPr>
            <a:spLocks noGrp="1"/>
          </p:cNvSpPr>
          <p:nvPr>
            <p:ph type="body" sz="half" idx="1"/>
          </p:nvPr>
        </p:nvSpPr>
        <p:spPr>
          <a:xfrm>
            <a:off x="304800" y="1600200"/>
            <a:ext cx="4191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191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21655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7391400" cy="1143000"/>
          </a:xfrm>
        </p:spPr>
        <p:txBody>
          <a:bodyPr/>
          <a:lstStyle/>
          <a:p>
            <a:r>
              <a:rPr lang="en-US"/>
              <a:t>Click to edit Master title style</a:t>
            </a:r>
          </a:p>
        </p:txBody>
      </p:sp>
      <p:sp>
        <p:nvSpPr>
          <p:cNvPr id="3" name="Table Placeholder 2"/>
          <p:cNvSpPr>
            <a:spLocks noGrp="1"/>
          </p:cNvSpPr>
          <p:nvPr>
            <p:ph type="tbl" idx="1"/>
          </p:nvPr>
        </p:nvSpPr>
        <p:spPr>
          <a:xfrm>
            <a:off x="304800" y="1600200"/>
            <a:ext cx="8534400" cy="5257800"/>
          </a:xfrm>
        </p:spPr>
        <p:txBody>
          <a:bodyPr/>
          <a:lstStyle/>
          <a:p>
            <a:endParaRPr lang="en-US"/>
          </a:p>
        </p:txBody>
      </p:sp>
    </p:spTree>
    <p:extLst>
      <p:ext uri="{BB962C8B-B14F-4D97-AF65-F5344CB8AC3E}">
        <p14:creationId xmlns:p14="http://schemas.microsoft.com/office/powerpoint/2010/main" val="228615231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7">
            <a:extLst>
              <a:ext uri="{FF2B5EF4-FFF2-40B4-BE49-F238E27FC236}">
                <a16:creationId xmlns:a16="http://schemas.microsoft.com/office/drawing/2014/main" id="{6620C1A2-EF5A-485A-A720-03F58F96FE8B}"/>
              </a:ext>
            </a:extLst>
          </p:cNvPr>
          <p:cNvGrpSpPr>
            <a:grpSpLocks/>
          </p:cNvGrpSpPr>
          <p:nvPr/>
        </p:nvGrpSpPr>
        <p:grpSpPr bwMode="auto">
          <a:xfrm>
            <a:off x="228600" y="2889250"/>
            <a:ext cx="8610600" cy="201613"/>
            <a:chOff x="144" y="1680"/>
            <a:chExt cx="5424" cy="144"/>
          </a:xfrm>
        </p:grpSpPr>
        <p:sp>
          <p:nvSpPr>
            <p:cNvPr id="5" name="Rectangle 4">
              <a:extLst>
                <a:ext uri="{FF2B5EF4-FFF2-40B4-BE49-F238E27FC236}">
                  <a16:creationId xmlns:a16="http://schemas.microsoft.com/office/drawing/2014/main" id="{65C165F6-1ADF-4C36-AA5C-7029EEAC86D6}"/>
                </a:ext>
              </a:extLst>
            </p:cNvPr>
            <p:cNvSpPr>
              <a:spLocks noChangeArrowheads="1"/>
            </p:cNvSpPr>
            <p:nvPr userDrawn="1"/>
          </p:nvSpPr>
          <p:spPr bwMode="auto">
            <a:xfrm>
              <a:off x="144" y="1680"/>
              <a:ext cx="1808" cy="144"/>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defRPr/>
              </a:pPr>
              <a:endParaRPr lang="en-US" altLang="en-US">
                <a:solidFill>
                  <a:srgbClr val="000000"/>
                </a:solidFill>
              </a:endParaRPr>
            </a:p>
          </p:txBody>
        </p:sp>
        <p:sp>
          <p:nvSpPr>
            <p:cNvPr id="6" name="Rectangle 5">
              <a:extLst>
                <a:ext uri="{FF2B5EF4-FFF2-40B4-BE49-F238E27FC236}">
                  <a16:creationId xmlns:a16="http://schemas.microsoft.com/office/drawing/2014/main" id="{CE1C60C3-BA62-45D0-A46A-8BC2BD31245F}"/>
                </a:ext>
              </a:extLst>
            </p:cNvPr>
            <p:cNvSpPr>
              <a:spLocks noChangeArrowheads="1"/>
            </p:cNvSpPr>
            <p:nvPr userDrawn="1"/>
          </p:nvSpPr>
          <p:spPr bwMode="auto">
            <a:xfrm>
              <a:off x="1952" y="1680"/>
              <a:ext cx="1808" cy="144"/>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defRPr/>
              </a:pPr>
              <a:endParaRPr lang="en-US" altLang="en-US">
                <a:solidFill>
                  <a:srgbClr val="000000"/>
                </a:solidFill>
              </a:endParaRPr>
            </a:p>
          </p:txBody>
        </p:sp>
        <p:sp>
          <p:nvSpPr>
            <p:cNvPr id="7" name="Rectangle 6">
              <a:extLst>
                <a:ext uri="{FF2B5EF4-FFF2-40B4-BE49-F238E27FC236}">
                  <a16:creationId xmlns:a16="http://schemas.microsoft.com/office/drawing/2014/main" id="{509EC0DE-1E98-4344-85A0-E51EBF21C1E8}"/>
                </a:ext>
              </a:extLst>
            </p:cNvPr>
            <p:cNvSpPr>
              <a:spLocks noChangeArrowheads="1"/>
            </p:cNvSpPr>
            <p:nvPr userDrawn="1"/>
          </p:nvSpPr>
          <p:spPr bwMode="auto">
            <a:xfrm>
              <a:off x="3760" y="1680"/>
              <a:ext cx="1808" cy="144"/>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defRPr/>
              </a:pPr>
              <a:endParaRPr lang="en-US" altLang="en-US">
                <a:solidFill>
                  <a:srgbClr val="000000"/>
                </a:solidFill>
              </a:endParaRPr>
            </a:p>
          </p:txBody>
        </p:sp>
      </p:grpSp>
      <p:sp>
        <p:nvSpPr>
          <p:cNvPr id="358402" name="Rectangle 2"/>
          <p:cNvSpPr>
            <a:spLocks noGrp="1" noChangeArrowheads="1"/>
          </p:cNvSpPr>
          <p:nvPr>
            <p:ph type="ctrTitle"/>
          </p:nvPr>
        </p:nvSpPr>
        <p:spPr>
          <a:xfrm>
            <a:off x="685800" y="685800"/>
            <a:ext cx="7772400" cy="2127250"/>
          </a:xfrm>
        </p:spPr>
        <p:txBody>
          <a:bodyPr/>
          <a:lstStyle>
            <a:lvl1pPr algn="ctr">
              <a:defRPr sz="5800"/>
            </a:lvl1pPr>
          </a:lstStyle>
          <a:p>
            <a:pPr lvl="0"/>
            <a:r>
              <a:rPr lang="en-US" noProof="0"/>
              <a:t>Click to edit Master title style</a:t>
            </a:r>
          </a:p>
        </p:txBody>
      </p:sp>
      <p:sp>
        <p:nvSpPr>
          <p:cNvPr id="358403" name="Rectangle 3"/>
          <p:cNvSpPr>
            <a:spLocks noGrp="1" noChangeArrowheads="1"/>
          </p:cNvSpPr>
          <p:nvPr>
            <p:ph type="subTitle" idx="1"/>
          </p:nvPr>
        </p:nvSpPr>
        <p:spPr>
          <a:xfrm>
            <a:off x="1371600" y="3270250"/>
            <a:ext cx="6400800" cy="2209800"/>
          </a:xfrm>
        </p:spPr>
        <p:txBody>
          <a:bodyPr/>
          <a:lstStyle>
            <a:lvl1pPr marL="0" indent="0" algn="ctr">
              <a:buFont typeface="Wingdings" pitchFamily="2" charset="2"/>
              <a:buNone/>
              <a:defRPr sz="3400"/>
            </a:lvl1pPr>
          </a:lstStyle>
          <a:p>
            <a:pPr lvl="0"/>
            <a:r>
              <a:rPr lang="en-US" noProof="0"/>
              <a:t>Click to edit Master subtitle style</a:t>
            </a:r>
          </a:p>
        </p:txBody>
      </p:sp>
      <p:sp>
        <p:nvSpPr>
          <p:cNvPr id="8" name="Rectangle 4">
            <a:extLst>
              <a:ext uri="{FF2B5EF4-FFF2-40B4-BE49-F238E27FC236}">
                <a16:creationId xmlns:a16="http://schemas.microsoft.com/office/drawing/2014/main" id="{0817BFC8-2813-4C4F-9EF8-852CD526A68F}"/>
              </a:ext>
            </a:extLst>
          </p:cNvPr>
          <p:cNvSpPr>
            <a:spLocks noGrp="1" noChangeArrowheads="1"/>
          </p:cNvSpPr>
          <p:nvPr>
            <p:ph type="dt" sz="half" idx="10"/>
          </p:nvPr>
        </p:nvSpPr>
        <p:spPr bwMode="auto">
          <a:xfrm>
            <a:off x="457200" y="6248400"/>
            <a:ext cx="2133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solidFill>
                  <a:srgbClr val="000000"/>
                </a:solidFill>
                <a:latin typeface="Verdana" pitchFamily="34" charset="0"/>
              </a:defRPr>
            </a:lvl1pPr>
          </a:lstStyle>
          <a:p>
            <a:pPr>
              <a:defRPr/>
            </a:pPr>
            <a:endParaRPr lang="en-US"/>
          </a:p>
        </p:txBody>
      </p:sp>
      <p:sp>
        <p:nvSpPr>
          <p:cNvPr id="9" name="Rectangle 5">
            <a:extLst>
              <a:ext uri="{FF2B5EF4-FFF2-40B4-BE49-F238E27FC236}">
                <a16:creationId xmlns:a16="http://schemas.microsoft.com/office/drawing/2014/main" id="{64CCEFF8-1F28-4D31-9283-667DD497D077}"/>
              </a:ext>
            </a:extLst>
          </p:cNvPr>
          <p:cNvSpPr>
            <a:spLocks noGrp="1" noChangeArrowheads="1"/>
          </p:cNvSpPr>
          <p:nvPr>
            <p:ph type="ftr" sz="quarter" idx="11"/>
          </p:nvPr>
        </p:nvSpPr>
        <p:spPr bwMode="auto">
          <a:xfrm>
            <a:off x="3124200" y="6248400"/>
            <a:ext cx="2895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solidFill>
                  <a:srgbClr val="000000"/>
                </a:solidFill>
                <a:latin typeface="Verdana" pitchFamily="34" charset="0"/>
              </a:defRPr>
            </a:lvl1pPr>
          </a:lstStyle>
          <a:p>
            <a:pPr>
              <a:defRPr/>
            </a:pPr>
            <a:endParaRPr lang="en-US"/>
          </a:p>
        </p:txBody>
      </p:sp>
      <p:sp>
        <p:nvSpPr>
          <p:cNvPr id="10" name="Rectangle 6">
            <a:extLst>
              <a:ext uri="{FF2B5EF4-FFF2-40B4-BE49-F238E27FC236}">
                <a16:creationId xmlns:a16="http://schemas.microsoft.com/office/drawing/2014/main" id="{BEE7D7AA-718B-4CD9-B14A-BA0ABA6B93FC}"/>
              </a:ext>
            </a:extLst>
          </p:cNvPr>
          <p:cNvSpPr>
            <a:spLocks noGrp="1" noChangeArrowheads="1"/>
          </p:cNvSpPr>
          <p:nvPr>
            <p:ph type="sldNum" sz="quarter" idx="12"/>
          </p:nvPr>
        </p:nvSpPr>
        <p:spPr bwMode="auto">
          <a:xfrm>
            <a:off x="6553200" y="6248400"/>
            <a:ext cx="2133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solidFill>
                  <a:srgbClr val="000000"/>
                </a:solidFill>
                <a:latin typeface="Verdana" panose="020B0604030504040204" pitchFamily="34" charset="0"/>
              </a:defRPr>
            </a:lvl1pPr>
          </a:lstStyle>
          <a:p>
            <a:fld id="{1C93D6F7-2881-4C0E-B2B1-49CC2C9CF8D2}" type="slidenum">
              <a:rPr lang="en-US" altLang="en-US"/>
              <a:pPr/>
              <a:t>‹#›</a:t>
            </a:fld>
            <a:endParaRPr lang="en-US" altLang="en-US"/>
          </a:p>
        </p:txBody>
      </p:sp>
    </p:spTree>
    <p:extLst>
      <p:ext uri="{BB962C8B-B14F-4D97-AF65-F5344CB8AC3E}">
        <p14:creationId xmlns:p14="http://schemas.microsoft.com/office/powerpoint/2010/main" val="206596175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295400"/>
            <a:ext cx="8534400" cy="5562600"/>
          </a:xfrm>
        </p:spPr>
        <p:txBody>
          <a:bodyPr/>
          <a:lstStyle>
            <a:lvl1pPr>
              <a:spcBef>
                <a:spcPts val="1200"/>
              </a:spcBef>
              <a:defRPr>
                <a:latin typeface="Calibri" panose="020F0502020204030204" pitchFamily="34" charset="0"/>
                <a:cs typeface="Calibri" panose="020F0502020204030204" pitchFamily="34" charset="0"/>
              </a:defRPr>
            </a:lvl1pPr>
            <a:lvl2pPr>
              <a:spcBef>
                <a:spcPts val="0"/>
              </a:spcBef>
              <a:defRPr>
                <a:latin typeface="Calibri" panose="020F0502020204030204" pitchFamily="34" charset="0"/>
                <a:cs typeface="Calibri" panose="020F0502020204030204" pitchFamily="34" charset="0"/>
              </a:defRPr>
            </a:lvl2pPr>
            <a:lvl3pPr>
              <a:spcBef>
                <a:spcPts val="0"/>
              </a:spcBef>
              <a:defRPr>
                <a:latin typeface="Calibri" panose="020F0502020204030204" pitchFamily="34" charset="0"/>
                <a:cs typeface="Calibri" panose="020F0502020204030204" pitchFamily="34" charset="0"/>
              </a:defRPr>
            </a:lvl3pPr>
            <a:lvl4pPr>
              <a:spcBef>
                <a:spcPts val="0"/>
              </a:spcBef>
              <a:defRPr>
                <a:latin typeface="Calibri" panose="020F0502020204030204" pitchFamily="34" charset="0"/>
                <a:cs typeface="Calibri" panose="020F0502020204030204" pitchFamily="34" charset="0"/>
              </a:defRPr>
            </a:lvl4pPr>
            <a:lvl5pPr>
              <a:spcBef>
                <a:spcPts val="0"/>
              </a:spcBef>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7719473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41917605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95400"/>
            <a:ext cx="4076700" cy="5562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295400"/>
            <a:ext cx="4076700" cy="5562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51993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41207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4016859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57000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4079877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5415792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331174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277813"/>
            <a:ext cx="2076450" cy="65801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76950" cy="65801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3015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6.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image" Target="../media/image8.png"/><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8.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9.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381000" y="1066800"/>
            <a:ext cx="8458200" cy="5562600"/>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22" name="Slide Number Placeholder 21"/>
          <p:cNvSpPr>
            <a:spLocks noGrp="1"/>
          </p:cNvSpPr>
          <p:nvPr>
            <p:ph type="sldNum" sz="quarter" idx="4"/>
          </p:nvPr>
        </p:nvSpPr>
        <p:spPr>
          <a:xfrm>
            <a:off x="8521148" y="6397487"/>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E42AAEE5-EC57-47A7-8EBA-F1861BAE82C7}" type="slidenum">
              <a:rPr lang="en-US" smtClean="0"/>
              <a:t>‹#›</a:t>
            </a:fld>
            <a:endParaRPr lang="en-US" dirty="0"/>
          </a:p>
        </p:txBody>
      </p:sp>
      <p:sp>
        <p:nvSpPr>
          <p:cNvPr id="5" name="Title Placeholder 4"/>
          <p:cNvSpPr>
            <a:spLocks noGrp="1"/>
          </p:cNvSpPr>
          <p:nvPr>
            <p:ph type="title"/>
          </p:nvPr>
        </p:nvSpPr>
        <p:spPr>
          <a:xfrm>
            <a:off x="381000" y="0"/>
            <a:ext cx="8458200" cy="990600"/>
          </a:xfrm>
          <a:prstGeom prst="rect">
            <a:avLst/>
          </a:prstGeom>
          <a:ln w="6350" cap="rnd">
            <a:noFill/>
          </a:ln>
        </p:spPr>
        <p:txBody>
          <a:bodyPr vert="horz" anchor="b" anchorCtr="0">
            <a:normAutofit/>
          </a:bodyPr>
          <a:lstStyle/>
          <a:p>
            <a:r>
              <a:rPr kumimoji="0" lang="en-US" dirty="0"/>
              <a:t>Click to edit Master title style</a:t>
            </a:r>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rtl="0" eaLnBrk="1" latinLnBrk="0" hangingPunct="1">
        <a:spcBef>
          <a:spcPct val="0"/>
        </a:spcBef>
        <a:buNone/>
        <a:defRPr kumimoji="0" lang="en-US" sz="4000" b="1" kern="1200" spc="-100" baseline="0" dirty="0">
          <a:ln w="3200">
            <a:solidFill>
              <a:schemeClr val="bg2">
                <a:shade val="75000"/>
                <a:alpha val="25000"/>
              </a:schemeClr>
            </a:solidFill>
            <a:prstDash val="solid"/>
            <a:round/>
          </a:ln>
          <a:solidFill>
            <a:srgbClr val="002060"/>
          </a:solidFill>
          <a:effectLst>
            <a:outerShdw blurRad="38100" dist="38100" dir="2700000" algn="tl">
              <a:srgbClr val="000000">
                <a:alpha val="43137"/>
              </a:srgbClr>
            </a:outerShdw>
          </a:effectLst>
          <a:latin typeface="Andalus" panose="02020603050405020304" pitchFamily="18" charset="-78"/>
          <a:ea typeface="+mj-ea"/>
          <a:cs typeface="Andalus" panose="02020603050405020304" pitchFamily="18" charset="-78"/>
        </a:defRPr>
      </a:lvl1pPr>
    </p:titleStyle>
    <p:bodyStyle>
      <a:lvl1pPr marL="344488" indent="-344488" algn="l" rtl="0" eaLnBrk="1" latinLnBrk="0" hangingPunct="1">
        <a:spcBef>
          <a:spcPts val="600"/>
        </a:spcBef>
        <a:buClr>
          <a:schemeClr val="accent2"/>
        </a:buClr>
        <a:buSzPct val="85000"/>
        <a:buFont typeface="Wingdings 2"/>
        <a:buChar char=""/>
        <a:defRPr kumimoji="0" sz="3200" kern="1200">
          <a:solidFill>
            <a:schemeClr val="tx1"/>
          </a:solidFill>
          <a:effectLst>
            <a:outerShdw blurRad="38100" dist="38100" dir="2700000" algn="tl">
              <a:srgbClr val="000000">
                <a:alpha val="43137"/>
              </a:srgbClr>
            </a:outerShdw>
          </a:effectLst>
          <a:latin typeface="Arial Narrow" panose="020B0606020202030204" pitchFamily="34" charset="0"/>
          <a:ea typeface="+mn-ea"/>
          <a:cs typeface="Andalus" panose="02020603050405020304" pitchFamily="18" charset="-78"/>
        </a:defRPr>
      </a:lvl1pPr>
      <a:lvl2pPr marL="640080" indent="-274320" algn="l" rtl="0" eaLnBrk="1" latinLnBrk="0" hangingPunct="1">
        <a:spcBef>
          <a:spcPts val="300"/>
        </a:spcBef>
        <a:buClr>
          <a:schemeClr val="accent2">
            <a:shade val="75000"/>
          </a:schemeClr>
        </a:buClr>
        <a:buSzPct val="85000"/>
        <a:buFont typeface="Wingdings 2"/>
        <a:buChar char=""/>
        <a:defRPr kumimoji="0" sz="2800" kern="1200">
          <a:solidFill>
            <a:schemeClr val="tx2"/>
          </a:solidFill>
          <a:effectLst>
            <a:outerShdw blurRad="38100" dist="38100" dir="2700000" algn="tl">
              <a:srgbClr val="000000">
                <a:alpha val="43137"/>
              </a:srgbClr>
            </a:outerShdw>
          </a:effectLst>
          <a:latin typeface="Arial Narrow" panose="020B0606020202030204" pitchFamily="34" charset="0"/>
          <a:ea typeface="+mn-ea"/>
          <a:cs typeface="Andalus" panose="02020603050405020304" pitchFamily="18" charset="-78"/>
        </a:defRPr>
      </a:lvl2pPr>
      <a:lvl3pPr marL="1005840" indent="-228600" algn="l" rtl="0" eaLnBrk="1" latinLnBrk="0" hangingPunct="1">
        <a:spcBef>
          <a:spcPts val="300"/>
        </a:spcBef>
        <a:buClr>
          <a:schemeClr val="accent2">
            <a:shade val="50000"/>
          </a:schemeClr>
        </a:buClr>
        <a:buSzPct val="85000"/>
        <a:buFont typeface="Wingdings 2"/>
        <a:buChar char=""/>
        <a:defRPr kumimoji="0" sz="2400" kern="1200">
          <a:solidFill>
            <a:schemeClr val="tx1"/>
          </a:solidFill>
          <a:effectLst>
            <a:outerShdw blurRad="38100" dist="38100" dir="2700000" algn="tl">
              <a:srgbClr val="000000">
                <a:alpha val="43137"/>
              </a:srgbClr>
            </a:outerShdw>
          </a:effectLst>
          <a:latin typeface="Arial Narrow" panose="020B0606020202030204" pitchFamily="34" charset="0"/>
          <a:ea typeface="+mn-ea"/>
          <a:cs typeface="Andalus" panose="02020603050405020304" pitchFamily="18" charset="-78"/>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2000" kern="1200">
          <a:solidFill>
            <a:schemeClr val="tx1"/>
          </a:solidFill>
          <a:effectLst>
            <a:outerShdw blurRad="38100" dist="38100" dir="2700000" algn="tl">
              <a:srgbClr val="000000">
                <a:alpha val="43137"/>
              </a:srgbClr>
            </a:outerShdw>
          </a:effectLst>
          <a:latin typeface="Arial Narrow" panose="020B0606020202030204" pitchFamily="34" charset="0"/>
          <a:ea typeface="+mn-ea"/>
          <a:cs typeface="Andalus" panose="02020603050405020304" pitchFamily="18" charset="-78"/>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800" kern="1200">
          <a:solidFill>
            <a:schemeClr val="tx1"/>
          </a:solidFill>
          <a:effectLst>
            <a:outerShdw blurRad="38100" dist="38100" dir="2700000" algn="tl">
              <a:srgbClr val="000000">
                <a:alpha val="43137"/>
              </a:srgbClr>
            </a:outerShdw>
          </a:effectLst>
          <a:latin typeface="Arial Narrow" panose="020B0606020202030204" pitchFamily="34" charset="0"/>
          <a:ea typeface="+mn-ea"/>
          <a:cs typeface="Andalus" panose="02020603050405020304" pitchFamily="18" charset="-78"/>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74" name="Group 2"/>
          <p:cNvGrpSpPr>
            <a:grpSpLocks/>
          </p:cNvGrpSpPr>
          <p:nvPr/>
        </p:nvGrpSpPr>
        <p:grpSpPr bwMode="auto">
          <a:xfrm>
            <a:off x="0" y="0"/>
            <a:ext cx="7242175" cy="1981200"/>
            <a:chOff x="0" y="0"/>
            <a:chExt cx="4562" cy="1248"/>
          </a:xfrm>
        </p:grpSpPr>
        <p:sp>
          <p:nvSpPr>
            <p:cNvPr id="4099" name="Freeform 3"/>
            <p:cNvSpPr>
              <a:spLocks/>
            </p:cNvSpPr>
            <p:nvPr/>
          </p:nvSpPr>
          <p:spPr bwMode="hidden">
            <a:xfrm>
              <a:off x="0" y="583"/>
              <a:ext cx="4487" cy="665"/>
            </a:xfrm>
            <a:custGeom>
              <a:avLst/>
              <a:gdLst>
                <a:gd name="T0" fmla="*/ 4800 w 4806"/>
                <a:gd name="T1" fmla="*/ 299 h 665"/>
                <a:gd name="T2" fmla="*/ 0 w 4806"/>
                <a:gd name="T3" fmla="*/ 665 h 665"/>
                <a:gd name="T4" fmla="*/ 0 w 4806"/>
                <a:gd name="T5" fmla="*/ 0 h 665"/>
                <a:gd name="T6" fmla="*/ 4806 w 4806"/>
                <a:gd name="T7" fmla="*/ 1 h 665"/>
                <a:gd name="T8" fmla="*/ 4800 w 4806"/>
                <a:gd name="T9" fmla="*/ 153 h 665"/>
                <a:gd name="T10" fmla="*/ 4800 w 4806"/>
                <a:gd name="T11" fmla="*/ 299 h 665"/>
              </a:gdLst>
              <a:ahLst/>
              <a:cxnLst>
                <a:cxn ang="0">
                  <a:pos x="T0" y="T1"/>
                </a:cxn>
                <a:cxn ang="0">
                  <a:pos x="T2" y="T3"/>
                </a:cxn>
                <a:cxn ang="0">
                  <a:pos x="T4" y="T5"/>
                </a:cxn>
                <a:cxn ang="0">
                  <a:pos x="T6" y="T7"/>
                </a:cxn>
                <a:cxn ang="0">
                  <a:pos x="T8" y="T9"/>
                </a:cxn>
                <a:cxn ang="0">
                  <a:pos x="T10" y="T11"/>
                </a:cxn>
              </a:cxnLst>
              <a:rect l="0" t="0" r="r" b="b"/>
              <a:pathLst>
                <a:path w="4806" h="665">
                  <a:moveTo>
                    <a:pt x="4800" y="299"/>
                  </a:moveTo>
                  <a:lnTo>
                    <a:pt x="0" y="665"/>
                  </a:lnTo>
                  <a:lnTo>
                    <a:pt x="0" y="0"/>
                  </a:lnTo>
                  <a:lnTo>
                    <a:pt x="4806" y="1"/>
                  </a:lnTo>
                  <a:lnTo>
                    <a:pt x="4800" y="153"/>
                  </a:lnTo>
                  <a:lnTo>
                    <a:pt x="4800" y="299"/>
                  </a:lnTo>
                  <a:close/>
                </a:path>
              </a:pathLst>
            </a:custGeom>
            <a:gradFill rotWithShape="1">
              <a:gsLst>
                <a:gs pos="0">
                  <a:schemeClr val="bg1">
                    <a:gamma/>
                    <a:shade val="94118"/>
                    <a:invGamma/>
                  </a:schemeClr>
                </a:gs>
                <a:gs pos="100000">
                  <a:schemeClr val="bg1"/>
                </a:gs>
              </a:gsLst>
              <a:lin ang="0" scaled="1"/>
            </a:gradFill>
            <a:ln>
              <a:noFill/>
            </a:ln>
            <a:extLst>
              <a:ext uri="{91240B29-F687-4F45-9708-019B960494DF}">
                <a14:hiddenLine xmlns:a14="http://schemas.microsoft.com/office/drawing/2010/main" w="9525">
                  <a:solidFill>
                    <a:schemeClr val="tx1"/>
                  </a:solidFill>
                  <a:round/>
                  <a:headEnd/>
                  <a:tailEnd/>
                </a14:hiddenLine>
              </a:ext>
            </a:extLst>
          </p:spPr>
          <p:txBody>
            <a:bodyPr/>
            <a:lstStyle/>
            <a:p>
              <a:pPr eaLnBrk="0" fontAlgn="base" hangingPunct="0">
                <a:spcBef>
                  <a:spcPct val="0"/>
                </a:spcBef>
                <a:spcAft>
                  <a:spcPct val="0"/>
                </a:spcAft>
                <a:defRPr/>
              </a:pPr>
              <a:endParaRPr lang="en-US">
                <a:solidFill>
                  <a:srgbClr val="FFFFFF"/>
                </a:solidFill>
                <a:cs typeface="Arial" pitchFamily="34" charset="0"/>
              </a:endParaRPr>
            </a:p>
          </p:txBody>
        </p:sp>
        <p:sp>
          <p:nvSpPr>
            <p:cNvPr id="3078" name="Freeform 4"/>
            <p:cNvSpPr>
              <a:spLocks/>
            </p:cNvSpPr>
            <p:nvPr/>
          </p:nvSpPr>
          <p:spPr bwMode="hidden">
            <a:xfrm>
              <a:off x="0" y="0"/>
              <a:ext cx="4562" cy="1199"/>
            </a:xfrm>
            <a:custGeom>
              <a:avLst/>
              <a:gdLst>
                <a:gd name="T0" fmla="*/ 4560 w 4562"/>
                <a:gd name="T1" fmla="*/ 932 h 1199"/>
                <a:gd name="T2" fmla="*/ 0 w 4562"/>
                <a:gd name="T3" fmla="*/ 1199 h 1199"/>
                <a:gd name="T4" fmla="*/ 0 w 4562"/>
                <a:gd name="T5" fmla="*/ 0 h 1199"/>
                <a:gd name="T6" fmla="*/ 4562 w 4562"/>
                <a:gd name="T7" fmla="*/ 0 h 1199"/>
                <a:gd name="T8" fmla="*/ 4560 w 4562"/>
                <a:gd name="T9" fmla="*/ 932 h 1199"/>
                <a:gd name="T10" fmla="*/ 4560 w 4562"/>
                <a:gd name="T11" fmla="*/ 932 h 119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62" h="1199">
                  <a:moveTo>
                    <a:pt x="4560" y="932"/>
                  </a:moveTo>
                  <a:lnTo>
                    <a:pt x="0" y="1199"/>
                  </a:lnTo>
                  <a:lnTo>
                    <a:pt x="0" y="0"/>
                  </a:lnTo>
                  <a:lnTo>
                    <a:pt x="4562" y="0"/>
                  </a:lnTo>
                  <a:lnTo>
                    <a:pt x="4560" y="932"/>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base">
                <a:spcBef>
                  <a:spcPct val="0"/>
                </a:spcBef>
                <a:spcAft>
                  <a:spcPct val="0"/>
                </a:spcAft>
              </a:pPr>
              <a:endParaRPr lang="en-US">
                <a:solidFill>
                  <a:srgbClr val="FFFFFF"/>
                </a:solidFill>
                <a:latin typeface="Arial" pitchFamily="34" charset="0"/>
                <a:cs typeface="Arial" pitchFamily="34" charset="0"/>
              </a:endParaRPr>
            </a:p>
          </p:txBody>
        </p:sp>
      </p:grpSp>
      <p:sp>
        <p:nvSpPr>
          <p:cNvPr id="4101" name="Rectangle 5"/>
          <p:cNvSpPr>
            <a:spLocks noGrp="1" noChangeArrowheads="1"/>
          </p:cNvSpPr>
          <p:nvPr>
            <p:ph type="title"/>
          </p:nvPr>
        </p:nvSpPr>
        <p:spPr bwMode="auto">
          <a:xfrm>
            <a:off x="457200" y="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4102" name="Rectangle 6"/>
          <p:cNvSpPr>
            <a:spLocks noGrp="1" noChangeArrowheads="1"/>
          </p:cNvSpPr>
          <p:nvPr>
            <p:ph type="body" idx="1"/>
          </p:nvPr>
        </p:nvSpPr>
        <p:spPr bwMode="auto">
          <a:xfrm>
            <a:off x="457200" y="1219200"/>
            <a:ext cx="86868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2039268571"/>
      </p:ext>
    </p:extLst>
  </p:cSld>
  <p:clrMap bg1="dk2" tx1="lt1" bg2="dk1"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ransition>
    <p:random/>
  </p:transition>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dirty="0"/>
              <a:t>Click to edit Master title style</a:t>
            </a:r>
          </a:p>
        </p:txBody>
      </p:sp>
      <p:sp>
        <p:nvSpPr>
          <p:cNvPr id="1027" name="Rectangle 3"/>
          <p:cNvSpPr>
            <a:spLocks noGrp="1" noChangeArrowheads="1"/>
          </p:cNvSpPr>
          <p:nvPr>
            <p:ph type="body" idx="1"/>
          </p:nvPr>
        </p:nvSpPr>
        <p:spPr bwMode="auto">
          <a:xfrm>
            <a:off x="457200" y="1600200"/>
            <a:ext cx="86868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52" name="Rectangle 4"/>
          <p:cNvSpPr>
            <a:spLocks noChangeArrowheads="1"/>
          </p:cNvSpPr>
          <p:nvPr/>
        </p:nvSpPr>
        <p:spPr bwMode="auto">
          <a:xfrm>
            <a:off x="0" y="0"/>
            <a:ext cx="228600" cy="22860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ahoma" charset="0"/>
              </a:defRPr>
            </a:lvl1pPr>
            <a:lvl2pPr marL="742950" indent="-285750">
              <a:defRPr sz="2000">
                <a:solidFill>
                  <a:schemeClr val="tx1"/>
                </a:solidFill>
                <a:latin typeface="Tahoma" charset="0"/>
              </a:defRPr>
            </a:lvl2pPr>
            <a:lvl3pPr marL="1143000" indent="-228600">
              <a:defRPr sz="2000">
                <a:solidFill>
                  <a:schemeClr val="tx1"/>
                </a:solidFill>
                <a:latin typeface="Tahoma" charset="0"/>
              </a:defRPr>
            </a:lvl3pPr>
            <a:lvl4pPr marL="1600200" indent="-228600">
              <a:defRPr sz="2000">
                <a:solidFill>
                  <a:schemeClr val="tx1"/>
                </a:solidFill>
                <a:latin typeface="Tahoma" charset="0"/>
              </a:defRPr>
            </a:lvl4pPr>
            <a:lvl5pPr marL="2057400" indent="-228600">
              <a:defRPr sz="2000">
                <a:solidFill>
                  <a:schemeClr val="tx1"/>
                </a:solidFill>
                <a:latin typeface="Tahoma" charset="0"/>
              </a:defRPr>
            </a:lvl5pPr>
            <a:lvl6pPr marL="2514600" indent="-228600" eaLnBrk="0" fontAlgn="base" hangingPunct="0">
              <a:spcBef>
                <a:spcPct val="0"/>
              </a:spcBef>
              <a:spcAft>
                <a:spcPct val="0"/>
              </a:spcAft>
              <a:defRPr sz="2000">
                <a:solidFill>
                  <a:schemeClr val="tx1"/>
                </a:solidFill>
                <a:latin typeface="Tahoma" charset="0"/>
              </a:defRPr>
            </a:lvl6pPr>
            <a:lvl7pPr marL="2971800" indent="-228600" eaLnBrk="0" fontAlgn="base" hangingPunct="0">
              <a:spcBef>
                <a:spcPct val="0"/>
              </a:spcBef>
              <a:spcAft>
                <a:spcPct val="0"/>
              </a:spcAft>
              <a:defRPr sz="2000">
                <a:solidFill>
                  <a:schemeClr val="tx1"/>
                </a:solidFill>
                <a:latin typeface="Tahoma" charset="0"/>
              </a:defRPr>
            </a:lvl7pPr>
            <a:lvl8pPr marL="3429000" indent="-228600" eaLnBrk="0" fontAlgn="base" hangingPunct="0">
              <a:spcBef>
                <a:spcPct val="0"/>
              </a:spcBef>
              <a:spcAft>
                <a:spcPct val="0"/>
              </a:spcAft>
              <a:defRPr sz="2000">
                <a:solidFill>
                  <a:schemeClr val="tx1"/>
                </a:solidFill>
                <a:latin typeface="Tahoma" charset="0"/>
              </a:defRPr>
            </a:lvl8pPr>
            <a:lvl9pPr marL="3886200" indent="-228600" eaLnBrk="0" fontAlgn="base" hangingPunct="0">
              <a:spcBef>
                <a:spcPct val="0"/>
              </a:spcBef>
              <a:spcAft>
                <a:spcPct val="0"/>
              </a:spcAft>
              <a:defRPr sz="2000">
                <a:solidFill>
                  <a:schemeClr val="tx1"/>
                </a:solidFill>
                <a:latin typeface="Tahoma" charset="0"/>
              </a:defRPr>
            </a:lvl9pPr>
          </a:lstStyle>
          <a:p>
            <a:pPr algn="ctr" fontAlgn="base">
              <a:spcBef>
                <a:spcPct val="0"/>
              </a:spcBef>
              <a:spcAft>
                <a:spcPct val="0"/>
              </a:spcAft>
              <a:defRPr/>
            </a:pPr>
            <a:endParaRPr lang="en-US" altLang="en-US" sz="2400">
              <a:solidFill>
                <a:srgbClr val="000000"/>
              </a:solidFill>
              <a:latin typeface="Times New Roman" pitchFamily="18" charset="0"/>
            </a:endParaRPr>
          </a:p>
        </p:txBody>
      </p:sp>
      <p:sp>
        <p:nvSpPr>
          <p:cNvPr id="2054" name="Rectangle 6"/>
          <p:cNvSpPr>
            <a:spLocks noChangeArrowheads="1"/>
          </p:cNvSpPr>
          <p:nvPr/>
        </p:nvSpPr>
        <p:spPr bwMode="auto">
          <a:xfrm>
            <a:off x="0" y="2286000"/>
            <a:ext cx="228600" cy="22860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ahoma" charset="0"/>
              </a:defRPr>
            </a:lvl1pPr>
            <a:lvl2pPr marL="742950" indent="-285750">
              <a:defRPr sz="2000">
                <a:solidFill>
                  <a:schemeClr val="tx1"/>
                </a:solidFill>
                <a:latin typeface="Tahoma" charset="0"/>
              </a:defRPr>
            </a:lvl2pPr>
            <a:lvl3pPr marL="1143000" indent="-228600">
              <a:defRPr sz="2000">
                <a:solidFill>
                  <a:schemeClr val="tx1"/>
                </a:solidFill>
                <a:latin typeface="Tahoma" charset="0"/>
              </a:defRPr>
            </a:lvl3pPr>
            <a:lvl4pPr marL="1600200" indent="-228600">
              <a:defRPr sz="2000">
                <a:solidFill>
                  <a:schemeClr val="tx1"/>
                </a:solidFill>
                <a:latin typeface="Tahoma" charset="0"/>
              </a:defRPr>
            </a:lvl4pPr>
            <a:lvl5pPr marL="2057400" indent="-228600">
              <a:defRPr sz="2000">
                <a:solidFill>
                  <a:schemeClr val="tx1"/>
                </a:solidFill>
                <a:latin typeface="Tahoma" charset="0"/>
              </a:defRPr>
            </a:lvl5pPr>
            <a:lvl6pPr marL="2514600" indent="-228600" eaLnBrk="0" fontAlgn="base" hangingPunct="0">
              <a:spcBef>
                <a:spcPct val="0"/>
              </a:spcBef>
              <a:spcAft>
                <a:spcPct val="0"/>
              </a:spcAft>
              <a:defRPr sz="2000">
                <a:solidFill>
                  <a:schemeClr val="tx1"/>
                </a:solidFill>
                <a:latin typeface="Tahoma" charset="0"/>
              </a:defRPr>
            </a:lvl6pPr>
            <a:lvl7pPr marL="2971800" indent="-228600" eaLnBrk="0" fontAlgn="base" hangingPunct="0">
              <a:spcBef>
                <a:spcPct val="0"/>
              </a:spcBef>
              <a:spcAft>
                <a:spcPct val="0"/>
              </a:spcAft>
              <a:defRPr sz="2000">
                <a:solidFill>
                  <a:schemeClr val="tx1"/>
                </a:solidFill>
                <a:latin typeface="Tahoma" charset="0"/>
              </a:defRPr>
            </a:lvl7pPr>
            <a:lvl8pPr marL="3429000" indent="-228600" eaLnBrk="0" fontAlgn="base" hangingPunct="0">
              <a:spcBef>
                <a:spcPct val="0"/>
              </a:spcBef>
              <a:spcAft>
                <a:spcPct val="0"/>
              </a:spcAft>
              <a:defRPr sz="2000">
                <a:solidFill>
                  <a:schemeClr val="tx1"/>
                </a:solidFill>
                <a:latin typeface="Tahoma" charset="0"/>
              </a:defRPr>
            </a:lvl8pPr>
            <a:lvl9pPr marL="3886200" indent="-228600" eaLnBrk="0" fontAlgn="base" hangingPunct="0">
              <a:spcBef>
                <a:spcPct val="0"/>
              </a:spcBef>
              <a:spcAft>
                <a:spcPct val="0"/>
              </a:spcAft>
              <a:defRPr sz="2000">
                <a:solidFill>
                  <a:schemeClr val="tx1"/>
                </a:solidFill>
                <a:latin typeface="Tahoma" charset="0"/>
              </a:defRPr>
            </a:lvl9pPr>
          </a:lstStyle>
          <a:p>
            <a:pPr algn="ctr" fontAlgn="base">
              <a:spcBef>
                <a:spcPct val="0"/>
              </a:spcBef>
              <a:spcAft>
                <a:spcPct val="0"/>
              </a:spcAft>
              <a:defRPr/>
            </a:pPr>
            <a:endParaRPr lang="en-US" altLang="en-US" sz="2400">
              <a:solidFill>
                <a:srgbClr val="000000"/>
              </a:solidFill>
              <a:latin typeface="Times New Roman" pitchFamily="18" charset="0"/>
            </a:endParaRPr>
          </a:p>
        </p:txBody>
      </p:sp>
      <p:sp>
        <p:nvSpPr>
          <p:cNvPr id="2055" name="Rectangle 7"/>
          <p:cNvSpPr>
            <a:spLocks noChangeArrowheads="1"/>
          </p:cNvSpPr>
          <p:nvPr/>
        </p:nvSpPr>
        <p:spPr bwMode="auto">
          <a:xfrm>
            <a:off x="0" y="4572000"/>
            <a:ext cx="228600" cy="2286000"/>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ahoma" charset="0"/>
              </a:defRPr>
            </a:lvl1pPr>
            <a:lvl2pPr marL="742950" indent="-285750">
              <a:defRPr sz="2000">
                <a:solidFill>
                  <a:schemeClr val="tx1"/>
                </a:solidFill>
                <a:latin typeface="Tahoma" charset="0"/>
              </a:defRPr>
            </a:lvl2pPr>
            <a:lvl3pPr marL="1143000" indent="-228600">
              <a:defRPr sz="2000">
                <a:solidFill>
                  <a:schemeClr val="tx1"/>
                </a:solidFill>
                <a:latin typeface="Tahoma" charset="0"/>
              </a:defRPr>
            </a:lvl3pPr>
            <a:lvl4pPr marL="1600200" indent="-228600">
              <a:defRPr sz="2000">
                <a:solidFill>
                  <a:schemeClr val="tx1"/>
                </a:solidFill>
                <a:latin typeface="Tahoma" charset="0"/>
              </a:defRPr>
            </a:lvl4pPr>
            <a:lvl5pPr marL="2057400" indent="-228600">
              <a:defRPr sz="2000">
                <a:solidFill>
                  <a:schemeClr val="tx1"/>
                </a:solidFill>
                <a:latin typeface="Tahoma" charset="0"/>
              </a:defRPr>
            </a:lvl5pPr>
            <a:lvl6pPr marL="2514600" indent="-228600" eaLnBrk="0" fontAlgn="base" hangingPunct="0">
              <a:spcBef>
                <a:spcPct val="0"/>
              </a:spcBef>
              <a:spcAft>
                <a:spcPct val="0"/>
              </a:spcAft>
              <a:defRPr sz="2000">
                <a:solidFill>
                  <a:schemeClr val="tx1"/>
                </a:solidFill>
                <a:latin typeface="Tahoma" charset="0"/>
              </a:defRPr>
            </a:lvl6pPr>
            <a:lvl7pPr marL="2971800" indent="-228600" eaLnBrk="0" fontAlgn="base" hangingPunct="0">
              <a:spcBef>
                <a:spcPct val="0"/>
              </a:spcBef>
              <a:spcAft>
                <a:spcPct val="0"/>
              </a:spcAft>
              <a:defRPr sz="2000">
                <a:solidFill>
                  <a:schemeClr val="tx1"/>
                </a:solidFill>
                <a:latin typeface="Tahoma" charset="0"/>
              </a:defRPr>
            </a:lvl7pPr>
            <a:lvl8pPr marL="3429000" indent="-228600" eaLnBrk="0" fontAlgn="base" hangingPunct="0">
              <a:spcBef>
                <a:spcPct val="0"/>
              </a:spcBef>
              <a:spcAft>
                <a:spcPct val="0"/>
              </a:spcAft>
              <a:defRPr sz="2000">
                <a:solidFill>
                  <a:schemeClr val="tx1"/>
                </a:solidFill>
                <a:latin typeface="Tahoma" charset="0"/>
              </a:defRPr>
            </a:lvl8pPr>
            <a:lvl9pPr marL="3886200" indent="-228600" eaLnBrk="0" fontAlgn="base" hangingPunct="0">
              <a:spcBef>
                <a:spcPct val="0"/>
              </a:spcBef>
              <a:spcAft>
                <a:spcPct val="0"/>
              </a:spcAft>
              <a:defRPr sz="2000">
                <a:solidFill>
                  <a:schemeClr val="tx1"/>
                </a:solidFill>
                <a:latin typeface="Tahoma" charset="0"/>
              </a:defRPr>
            </a:lvl9pPr>
          </a:lstStyle>
          <a:p>
            <a:pPr algn="ctr" fontAlgn="base">
              <a:spcBef>
                <a:spcPct val="0"/>
              </a:spcBef>
              <a:spcAft>
                <a:spcPct val="0"/>
              </a:spcAft>
              <a:defRPr/>
            </a:pPr>
            <a:endParaRPr lang="en-US" altLang="en-US" sz="2400">
              <a:solidFill>
                <a:srgbClr val="000000"/>
              </a:solidFill>
              <a:latin typeface="Times New Roman" pitchFamily="18" charset="0"/>
            </a:endParaRPr>
          </a:p>
        </p:txBody>
      </p:sp>
    </p:spTree>
    <p:extLst>
      <p:ext uri="{BB962C8B-B14F-4D97-AF65-F5344CB8AC3E}">
        <p14:creationId xmlns:p14="http://schemas.microsoft.com/office/powerpoint/2010/main" val="2179592120"/>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Garamond" pitchFamily="18" charset="0"/>
        </a:defRPr>
      </a:lvl2pPr>
      <a:lvl3pPr algn="l" rtl="0" eaLnBrk="0" fontAlgn="base" hangingPunct="0">
        <a:spcBef>
          <a:spcPct val="0"/>
        </a:spcBef>
        <a:spcAft>
          <a:spcPct val="0"/>
        </a:spcAft>
        <a:defRPr sz="4400">
          <a:solidFill>
            <a:schemeClr val="tx2"/>
          </a:solidFill>
          <a:latin typeface="Garamond" pitchFamily="18" charset="0"/>
        </a:defRPr>
      </a:lvl3pPr>
      <a:lvl4pPr algn="l" rtl="0" eaLnBrk="0" fontAlgn="base" hangingPunct="0">
        <a:spcBef>
          <a:spcPct val="0"/>
        </a:spcBef>
        <a:spcAft>
          <a:spcPct val="0"/>
        </a:spcAft>
        <a:defRPr sz="4400">
          <a:solidFill>
            <a:schemeClr val="tx2"/>
          </a:solidFill>
          <a:latin typeface="Garamond" pitchFamily="18" charset="0"/>
        </a:defRPr>
      </a:lvl4pPr>
      <a:lvl5pPr algn="l" rtl="0" eaLnBrk="0" fontAlgn="base" hangingPunct="0">
        <a:spcBef>
          <a:spcPct val="0"/>
        </a:spcBef>
        <a:spcAft>
          <a:spcPct val="0"/>
        </a:spcAft>
        <a:defRPr sz="4400">
          <a:solidFill>
            <a:schemeClr val="tx2"/>
          </a:solidFill>
          <a:latin typeface="Garamond" pitchFamily="18" charset="0"/>
        </a:defRPr>
      </a:lvl5pPr>
      <a:lvl6pPr marL="457200" algn="l" rtl="0" fontAlgn="base">
        <a:spcBef>
          <a:spcPct val="0"/>
        </a:spcBef>
        <a:spcAft>
          <a:spcPct val="0"/>
        </a:spcAft>
        <a:defRPr sz="4400">
          <a:solidFill>
            <a:schemeClr val="tx2"/>
          </a:solidFill>
          <a:latin typeface="Garamond" pitchFamily="18" charset="0"/>
        </a:defRPr>
      </a:lvl6pPr>
      <a:lvl7pPr marL="914400" algn="l" rtl="0" fontAlgn="base">
        <a:spcBef>
          <a:spcPct val="0"/>
        </a:spcBef>
        <a:spcAft>
          <a:spcPct val="0"/>
        </a:spcAft>
        <a:defRPr sz="4400">
          <a:solidFill>
            <a:schemeClr val="tx2"/>
          </a:solidFill>
          <a:latin typeface="Garamond" pitchFamily="18" charset="0"/>
        </a:defRPr>
      </a:lvl7pPr>
      <a:lvl8pPr marL="1371600" algn="l" rtl="0" fontAlgn="base">
        <a:spcBef>
          <a:spcPct val="0"/>
        </a:spcBef>
        <a:spcAft>
          <a:spcPct val="0"/>
        </a:spcAft>
        <a:defRPr sz="4400">
          <a:solidFill>
            <a:schemeClr val="tx2"/>
          </a:solidFill>
          <a:latin typeface="Garamond" pitchFamily="18" charset="0"/>
        </a:defRPr>
      </a:lvl8pPr>
      <a:lvl9pPr marL="1828800" algn="l" rtl="0" fontAlgn="base">
        <a:spcBef>
          <a:spcPct val="0"/>
        </a:spcBef>
        <a:spcAft>
          <a:spcPct val="0"/>
        </a:spcAft>
        <a:defRPr sz="44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itchFamily="2" charset="2"/>
        <a:buChar char="n"/>
        <a:defRPr sz="2000">
          <a:solidFill>
            <a:schemeClr val="tx1"/>
          </a:solidFill>
          <a:latin typeface="+mn-lt"/>
        </a:defRPr>
      </a:lvl2pPr>
      <a:lvl3pPr marL="1143000" indent="-228600" algn="l" rtl="0" eaLnBrk="0" fontAlgn="base" hangingPunct="0">
        <a:spcBef>
          <a:spcPct val="20000"/>
        </a:spcBef>
        <a:spcAft>
          <a:spcPct val="0"/>
        </a:spcAft>
        <a:buClr>
          <a:schemeClr val="accent1"/>
        </a:buClr>
        <a:buSzPct val="65000"/>
        <a:buFont typeface="Wingdings" pitchFamily="2" charset="2"/>
        <a:buChar char="p"/>
        <a:defRPr>
          <a:solidFill>
            <a:schemeClr val="tx1"/>
          </a:solidFill>
          <a:latin typeface="+mn-lt"/>
        </a:defRPr>
      </a:lvl3pPr>
      <a:lvl4pPr marL="1600200" indent="-228600" algn="l" rtl="0" eaLnBrk="0" fontAlgn="base" hangingPunct="0">
        <a:spcBef>
          <a:spcPct val="20000"/>
        </a:spcBef>
        <a:spcAft>
          <a:spcPct val="0"/>
        </a:spcAft>
        <a:buClr>
          <a:schemeClr val="bg2"/>
        </a:buClr>
        <a:buFont typeface="Wingdings" pitchFamily="2" charset="2"/>
        <a:buChar char="§"/>
        <a:defRPr sz="1600">
          <a:solidFill>
            <a:schemeClr val="tx1"/>
          </a:solidFill>
          <a:latin typeface="+mn-lt"/>
        </a:defRPr>
      </a:lvl4pPr>
      <a:lvl5pPr marL="2057400" indent="-228600" algn="l" rtl="0" eaLnBrk="0" fontAlgn="base" hangingPunct="0">
        <a:spcBef>
          <a:spcPct val="20000"/>
        </a:spcBef>
        <a:spcAft>
          <a:spcPct val="0"/>
        </a:spcAft>
        <a:buClr>
          <a:schemeClr val="tx2"/>
        </a:buClr>
        <a:buSzPct val="80000"/>
        <a:buFont typeface="Wingdings" pitchFamily="2" charset="2"/>
        <a:buChar char="§"/>
        <a:defRPr sz="1600">
          <a:solidFill>
            <a:schemeClr val="tx1"/>
          </a:solidFill>
          <a:latin typeface="+mn-lt"/>
        </a:defRPr>
      </a:lvl5pPr>
      <a:lvl6pPr marL="2514600" indent="-228600" algn="l" rtl="0" fontAlgn="base">
        <a:spcBef>
          <a:spcPct val="20000"/>
        </a:spcBef>
        <a:spcAft>
          <a:spcPct val="0"/>
        </a:spcAft>
        <a:buClr>
          <a:schemeClr val="tx2"/>
        </a:buClr>
        <a:buSzPct val="80000"/>
        <a:buFont typeface="Wingdings" pitchFamily="2" charset="2"/>
        <a:buChar char="§"/>
        <a:defRPr sz="1600">
          <a:solidFill>
            <a:schemeClr val="tx1"/>
          </a:solidFill>
          <a:latin typeface="+mn-lt"/>
        </a:defRPr>
      </a:lvl6pPr>
      <a:lvl7pPr marL="2971800" indent="-228600" algn="l" rtl="0" fontAlgn="base">
        <a:spcBef>
          <a:spcPct val="20000"/>
        </a:spcBef>
        <a:spcAft>
          <a:spcPct val="0"/>
        </a:spcAft>
        <a:buClr>
          <a:schemeClr val="tx2"/>
        </a:buClr>
        <a:buSzPct val="80000"/>
        <a:buFont typeface="Wingdings" pitchFamily="2" charset="2"/>
        <a:buChar char="§"/>
        <a:defRPr sz="1600">
          <a:solidFill>
            <a:schemeClr val="tx1"/>
          </a:solidFill>
          <a:latin typeface="+mn-lt"/>
        </a:defRPr>
      </a:lvl7pPr>
      <a:lvl8pPr marL="3429000" indent="-228600" algn="l" rtl="0" fontAlgn="base">
        <a:spcBef>
          <a:spcPct val="20000"/>
        </a:spcBef>
        <a:spcAft>
          <a:spcPct val="0"/>
        </a:spcAft>
        <a:buClr>
          <a:schemeClr val="tx2"/>
        </a:buClr>
        <a:buSzPct val="80000"/>
        <a:buFont typeface="Wingdings" pitchFamily="2" charset="2"/>
        <a:buChar char="§"/>
        <a:defRPr sz="1600">
          <a:solidFill>
            <a:schemeClr val="tx1"/>
          </a:solidFill>
          <a:latin typeface="+mn-lt"/>
        </a:defRPr>
      </a:lvl8pPr>
      <a:lvl9pPr marL="3886200" indent="-228600" algn="l" rtl="0" fontAlgn="base">
        <a:spcBef>
          <a:spcPct val="20000"/>
        </a:spcBef>
        <a:spcAft>
          <a:spcPct val="0"/>
        </a:spcAft>
        <a:buClr>
          <a:schemeClr val="tx2"/>
        </a:buClr>
        <a:buSzPct val="80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381000" y="1295400"/>
            <a:ext cx="8458200" cy="5334000"/>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22" name="Slide Number Placeholder 21"/>
          <p:cNvSpPr>
            <a:spLocks noGrp="1"/>
          </p:cNvSpPr>
          <p:nvPr>
            <p:ph type="sldNum" sz="quarter" idx="4"/>
          </p:nvPr>
        </p:nvSpPr>
        <p:spPr>
          <a:xfrm>
            <a:off x="8521148" y="6397487"/>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E42AAEE5-EC57-47A7-8EBA-F1861BAE82C7}" type="slidenum">
              <a:rPr lang="en-US" smtClean="0"/>
              <a:t>‹#›</a:t>
            </a:fld>
            <a:endParaRPr lang="en-US" dirty="0"/>
          </a:p>
        </p:txBody>
      </p:sp>
      <p:sp>
        <p:nvSpPr>
          <p:cNvPr id="5" name="Title Placeholder 4"/>
          <p:cNvSpPr>
            <a:spLocks noGrp="1"/>
          </p:cNvSpPr>
          <p:nvPr>
            <p:ph type="title"/>
          </p:nvPr>
        </p:nvSpPr>
        <p:spPr>
          <a:xfrm>
            <a:off x="381000" y="152400"/>
            <a:ext cx="8458200" cy="1066800"/>
          </a:xfrm>
          <a:prstGeom prst="rect">
            <a:avLst/>
          </a:prstGeom>
          <a:ln w="6350" cap="rnd">
            <a:noFill/>
          </a:ln>
        </p:spPr>
        <p:txBody>
          <a:bodyPr vert="horz" anchor="b" anchorCtr="0">
            <a:normAutofit/>
          </a:bodyPr>
          <a:lstStyle/>
          <a:p>
            <a:r>
              <a:rPr kumimoji="0" lang="en-US" dirty="0"/>
              <a:t>Click to edit Master title style</a:t>
            </a:r>
          </a:p>
        </p:txBody>
      </p:sp>
    </p:spTree>
    <p:extLst>
      <p:ext uri="{BB962C8B-B14F-4D97-AF65-F5344CB8AC3E}">
        <p14:creationId xmlns:p14="http://schemas.microsoft.com/office/powerpoint/2010/main" val="2859119069"/>
      </p:ext>
    </p:extLst>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rtl="0" eaLnBrk="1" latinLnBrk="0" hangingPunct="1">
        <a:spcBef>
          <a:spcPct val="0"/>
        </a:spcBef>
        <a:buNone/>
        <a:defRPr kumimoji="0" lang="en-US" sz="4800" b="0" kern="1200" spc="-100" baseline="0" dirty="0">
          <a:ln w="3200">
            <a:solidFill>
              <a:schemeClr val="bg2">
                <a:shade val="75000"/>
                <a:alpha val="25000"/>
              </a:schemeClr>
            </a:solidFill>
            <a:prstDash val="solid"/>
            <a:round/>
          </a:ln>
          <a:solidFill>
            <a:schemeClr val="accent6"/>
          </a:solidFill>
          <a:effectLst>
            <a:outerShdw blurRad="38100" dist="38100" dir="2700000" algn="tl">
              <a:srgbClr val="000000">
                <a:alpha val="43137"/>
              </a:srgbClr>
            </a:outerShdw>
          </a:effectLst>
          <a:latin typeface="Calibri" panose="020F0502020204030204" pitchFamily="34" charset="0"/>
          <a:ea typeface="+mj-ea"/>
          <a:cs typeface="Calibri" panose="020F0502020204030204" pitchFamily="34" charset="0"/>
        </a:defRPr>
      </a:lvl1pPr>
    </p:titleStyle>
    <p:bodyStyle>
      <a:lvl1pPr marL="344488" indent="-344488" algn="l" rtl="0" eaLnBrk="1" latinLnBrk="0" hangingPunct="1">
        <a:spcBef>
          <a:spcPts val="600"/>
        </a:spcBef>
        <a:buClr>
          <a:schemeClr val="accent2"/>
        </a:buClr>
        <a:buSzPct val="85000"/>
        <a:buFont typeface="Wingdings 2"/>
        <a:buChar char=""/>
        <a:defRPr kumimoji="0" sz="3200" kern="1200">
          <a:solidFill>
            <a:schemeClr val="tx1"/>
          </a:solidFill>
          <a:effectLst>
            <a:outerShdw blurRad="38100" dist="38100" dir="2700000" algn="tl">
              <a:srgbClr val="000000">
                <a:alpha val="43137"/>
              </a:srgbClr>
            </a:outerShdw>
          </a:effectLst>
          <a:latin typeface="Arial Narrow" panose="020B0606020202030204" pitchFamily="34" charset="0"/>
          <a:ea typeface="+mn-ea"/>
          <a:cs typeface="Andalus" panose="02020603050405020304"/>
        </a:defRPr>
      </a:lvl1pPr>
      <a:lvl2pPr marL="640080" indent="-274320" algn="l" rtl="0" eaLnBrk="1" latinLnBrk="0" hangingPunct="1">
        <a:spcBef>
          <a:spcPts val="300"/>
        </a:spcBef>
        <a:buClr>
          <a:schemeClr val="accent2">
            <a:shade val="75000"/>
          </a:schemeClr>
        </a:buClr>
        <a:buSzPct val="85000"/>
        <a:buFont typeface="Wingdings 2"/>
        <a:buChar char=""/>
        <a:defRPr kumimoji="0" sz="2800" kern="1200">
          <a:solidFill>
            <a:schemeClr val="accent2"/>
          </a:solidFill>
          <a:effectLst>
            <a:outerShdw blurRad="38100" dist="38100" dir="2700000" algn="tl">
              <a:srgbClr val="000000">
                <a:alpha val="43137"/>
              </a:srgbClr>
            </a:outerShdw>
          </a:effectLst>
          <a:latin typeface="Arial Narrow" panose="020B0606020202030204" pitchFamily="34" charset="0"/>
          <a:ea typeface="+mn-ea"/>
          <a:cs typeface="Andalus" panose="02020603050405020304"/>
        </a:defRPr>
      </a:lvl2pPr>
      <a:lvl3pPr marL="1005840" indent="-228600" algn="l" rtl="0" eaLnBrk="1" latinLnBrk="0" hangingPunct="1">
        <a:spcBef>
          <a:spcPts val="300"/>
        </a:spcBef>
        <a:buClr>
          <a:schemeClr val="accent2">
            <a:shade val="50000"/>
          </a:schemeClr>
        </a:buClr>
        <a:buSzPct val="85000"/>
        <a:buFont typeface="Wingdings 2"/>
        <a:buChar char=""/>
        <a:defRPr kumimoji="0" sz="2400" kern="1200">
          <a:solidFill>
            <a:schemeClr val="tx1"/>
          </a:solidFill>
          <a:effectLst>
            <a:outerShdw blurRad="38100" dist="38100" dir="2700000" algn="tl">
              <a:srgbClr val="000000">
                <a:alpha val="43137"/>
              </a:srgbClr>
            </a:outerShdw>
          </a:effectLst>
          <a:latin typeface="Arial Narrow" panose="020B0606020202030204" pitchFamily="34" charset="0"/>
          <a:ea typeface="+mn-ea"/>
          <a:cs typeface="Andalus" panose="02020603050405020304"/>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2000" kern="1200">
          <a:solidFill>
            <a:schemeClr val="tx1"/>
          </a:solidFill>
          <a:effectLst>
            <a:outerShdw blurRad="38100" dist="38100" dir="2700000" algn="tl">
              <a:srgbClr val="000000">
                <a:alpha val="43137"/>
              </a:srgbClr>
            </a:outerShdw>
          </a:effectLst>
          <a:latin typeface="Arial Narrow" panose="020B0606020202030204" pitchFamily="34" charset="0"/>
          <a:ea typeface="+mn-ea"/>
          <a:cs typeface="Andalus" panose="02020603050405020304"/>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800" kern="1200">
          <a:solidFill>
            <a:schemeClr val="tx1"/>
          </a:solidFill>
          <a:effectLst>
            <a:outerShdw blurRad="38100" dist="38100" dir="2700000" algn="tl">
              <a:srgbClr val="000000">
                <a:alpha val="43137"/>
              </a:srgbClr>
            </a:outerShdw>
          </a:effectLst>
          <a:latin typeface="Arial Narrow" panose="020B0606020202030204" pitchFamily="34" charset="0"/>
          <a:ea typeface="+mn-ea"/>
          <a:cs typeface="Andalus" panose="02020603050405020304"/>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4"/>
          <p:cNvGrpSpPr>
            <a:grpSpLocks/>
          </p:cNvGrpSpPr>
          <p:nvPr/>
        </p:nvGrpSpPr>
        <p:grpSpPr bwMode="auto">
          <a:xfrm>
            <a:off x="0" y="0"/>
            <a:ext cx="9140825" cy="6850063"/>
            <a:chOff x="0" y="0"/>
            <a:chExt cx="5758" cy="4315"/>
          </a:xfrm>
        </p:grpSpPr>
        <p:grpSp>
          <p:nvGrpSpPr>
            <p:cNvPr id="1029" name="Group 5"/>
            <p:cNvGrpSpPr>
              <a:grpSpLocks/>
            </p:cNvGrpSpPr>
            <p:nvPr userDrawn="1"/>
          </p:nvGrpSpPr>
          <p:grpSpPr bwMode="auto">
            <a:xfrm>
              <a:off x="1728" y="2230"/>
              <a:ext cx="4027" cy="2085"/>
              <a:chOff x="1728" y="2230"/>
              <a:chExt cx="4027" cy="2085"/>
            </a:xfrm>
          </p:grpSpPr>
          <p:sp>
            <p:nvSpPr>
              <p:cNvPr id="26630"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defRPr/>
                </a:pPr>
                <a:endParaRPr lang="en-US">
                  <a:solidFill>
                    <a:srgbClr val="FFFFFF"/>
                  </a:solidFill>
                  <a:latin typeface="Garamond" pitchFamily="18" charset="0"/>
                  <a:cs typeface="Arial" charset="0"/>
                </a:endParaRPr>
              </a:p>
            </p:txBody>
          </p:sp>
          <p:sp>
            <p:nvSpPr>
              <p:cNvPr id="26631"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defRPr/>
                </a:pPr>
                <a:endParaRPr lang="en-US">
                  <a:solidFill>
                    <a:srgbClr val="FFFFFF"/>
                  </a:solidFill>
                  <a:latin typeface="Garamond" pitchFamily="18" charset="0"/>
                  <a:cs typeface="Arial" charset="0"/>
                </a:endParaRPr>
              </a:p>
            </p:txBody>
          </p:sp>
          <p:sp>
            <p:nvSpPr>
              <p:cNvPr id="26632"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defRPr/>
                </a:pPr>
                <a:endParaRPr lang="en-US">
                  <a:solidFill>
                    <a:srgbClr val="FFFFFF"/>
                  </a:solidFill>
                  <a:latin typeface="Garamond" pitchFamily="18" charset="0"/>
                  <a:cs typeface="Arial" charset="0"/>
                </a:endParaRPr>
              </a:p>
            </p:txBody>
          </p:sp>
          <p:sp>
            <p:nvSpPr>
              <p:cNvPr id="1035"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latin typeface="Garamond" pitchFamily="18" charset="0"/>
                  <a:cs typeface="Arial" charset="0"/>
                </a:endParaRPr>
              </a:p>
            </p:txBody>
          </p:sp>
          <p:sp>
            <p:nvSpPr>
              <p:cNvPr id="26634"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defRPr/>
                </a:pPr>
                <a:endParaRPr lang="en-US">
                  <a:solidFill>
                    <a:srgbClr val="FFFFFF"/>
                  </a:solidFill>
                  <a:latin typeface="Garamond" pitchFamily="18" charset="0"/>
                  <a:cs typeface="Arial" charset="0"/>
                </a:endParaRPr>
              </a:p>
            </p:txBody>
          </p:sp>
        </p:grpSp>
        <p:sp>
          <p:nvSpPr>
            <p:cNvPr id="26635"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defRPr/>
              </a:pPr>
              <a:endParaRPr lang="en-US">
                <a:solidFill>
                  <a:srgbClr val="FFFFFF"/>
                </a:solidFill>
                <a:latin typeface="Garamond" pitchFamily="18" charset="0"/>
                <a:cs typeface="Arial" charset="0"/>
              </a:endParaRPr>
            </a:p>
          </p:txBody>
        </p:sp>
        <p:sp>
          <p:nvSpPr>
            <p:cNvPr id="1031" name="Freeform 12"/>
            <p:cNvSpPr>
              <a:spLocks/>
            </p:cNvSpPr>
            <p:nvPr/>
          </p:nvSpPr>
          <p:spPr bwMode="hidden">
            <a:xfrm>
              <a:off x="0" y="0"/>
              <a:ext cx="5758" cy="1776"/>
            </a:xfrm>
            <a:custGeom>
              <a:avLst/>
              <a:gdLst>
                <a:gd name="T0" fmla="*/ 0 w 5740"/>
                <a:gd name="T1" fmla="*/ 0 h 1906"/>
                <a:gd name="T2" fmla="*/ 0 w 5740"/>
                <a:gd name="T3" fmla="*/ 709 h 1906"/>
                <a:gd name="T4" fmla="*/ 5997 w 5740"/>
                <a:gd name="T5" fmla="*/ 709 h 1906"/>
                <a:gd name="T6" fmla="*/ 5997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latin typeface="Garamond" pitchFamily="18" charset="0"/>
                <a:cs typeface="Arial" charset="0"/>
              </a:endParaRPr>
            </a:p>
          </p:txBody>
        </p:sp>
      </p:grpSp>
      <p:sp>
        <p:nvSpPr>
          <p:cNvPr id="26637" name="Rectangle 13"/>
          <p:cNvSpPr>
            <a:spLocks noGrp="1" noRot="1" noChangeArrowheads="1"/>
          </p:cNvSpPr>
          <p:nvPr>
            <p:ph type="title"/>
          </p:nvPr>
        </p:nvSpPr>
        <p:spPr bwMode="auto">
          <a:xfrm>
            <a:off x="304800" y="0"/>
            <a:ext cx="8534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15"/>
          <p:cNvSpPr>
            <a:spLocks noGrp="1" noChangeArrowheads="1"/>
          </p:cNvSpPr>
          <p:nvPr>
            <p:ph type="body" idx="1"/>
          </p:nvPr>
        </p:nvSpPr>
        <p:spPr bwMode="auto">
          <a:xfrm>
            <a:off x="304800" y="1295400"/>
            <a:ext cx="88392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1498854054"/>
      </p:ext>
    </p:extLst>
  </p:cSld>
  <p:clrMap bg1="dk2" tx1="lt1" bg2="dk1" tx2="lt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Verdana" pitchFamily="34" charset="0"/>
        </a:defRPr>
      </a:lvl2pPr>
      <a:lvl3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Verdana" pitchFamily="34" charset="0"/>
        </a:defRPr>
      </a:lvl3pPr>
      <a:lvl4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Verdana" pitchFamily="34" charset="0"/>
        </a:defRPr>
      </a:lvl4pPr>
      <a:lvl5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Verdana" pitchFamily="34" charset="0"/>
        </a:defRPr>
      </a:lvl5pPr>
      <a:lvl6pPr marL="457200" algn="ctr" rtl="0" fontAlgn="base">
        <a:spcBef>
          <a:spcPct val="0"/>
        </a:spcBef>
        <a:spcAft>
          <a:spcPct val="0"/>
        </a:spcAft>
        <a:defRPr sz="4400">
          <a:solidFill>
            <a:schemeClr val="tx1"/>
          </a:solidFill>
          <a:effectLst>
            <a:outerShdw blurRad="38100" dist="38100" dir="2700000" algn="tl">
              <a:srgbClr val="000000"/>
            </a:outerShdw>
          </a:effectLst>
          <a:latin typeface="Verdana" pitchFamily="34" charset="0"/>
        </a:defRPr>
      </a:lvl6pPr>
      <a:lvl7pPr marL="914400" algn="ctr" rtl="0" fontAlgn="base">
        <a:spcBef>
          <a:spcPct val="0"/>
        </a:spcBef>
        <a:spcAft>
          <a:spcPct val="0"/>
        </a:spcAft>
        <a:defRPr sz="4400">
          <a:solidFill>
            <a:schemeClr val="tx1"/>
          </a:solidFill>
          <a:effectLst>
            <a:outerShdw blurRad="38100" dist="38100" dir="2700000" algn="tl">
              <a:srgbClr val="000000"/>
            </a:outerShdw>
          </a:effectLst>
          <a:latin typeface="Verdana" pitchFamily="34" charset="0"/>
        </a:defRPr>
      </a:lvl7pPr>
      <a:lvl8pPr marL="1371600" algn="ctr" rtl="0" fontAlgn="base">
        <a:spcBef>
          <a:spcPct val="0"/>
        </a:spcBef>
        <a:spcAft>
          <a:spcPct val="0"/>
        </a:spcAft>
        <a:defRPr sz="4400">
          <a:solidFill>
            <a:schemeClr val="tx1"/>
          </a:solidFill>
          <a:effectLst>
            <a:outerShdw blurRad="38100" dist="38100" dir="2700000" algn="tl">
              <a:srgbClr val="000000"/>
            </a:outerShdw>
          </a:effectLst>
          <a:latin typeface="Verdana" pitchFamily="34" charset="0"/>
        </a:defRPr>
      </a:lvl8pPr>
      <a:lvl9pPr marL="1828800" algn="ctr" rtl="0" fontAlgn="base">
        <a:spcBef>
          <a:spcPct val="0"/>
        </a:spcBef>
        <a:spcAft>
          <a:spcPct val="0"/>
        </a:spcAft>
        <a:defRPr sz="4400">
          <a:solidFill>
            <a:schemeClr val="tx1"/>
          </a:solidFill>
          <a:effectLst>
            <a:outerShdw blurRad="38100" dist="38100" dir="2700000" algn="tl">
              <a:srgbClr val="000000"/>
            </a:outerShdw>
          </a:effectLst>
          <a:latin typeface="Verdana" pitchFamily="34"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hlink"/>
          </a:solidFill>
          <a:effectLst>
            <a:outerShdw blurRad="38100" dist="38100" dir="2700000" algn="tl">
              <a:srgbClr val="000000">
                <a:alpha val="43137"/>
              </a:srgbClr>
            </a:outerShdw>
          </a:effectLst>
          <a:latin typeface="Arial Narrow" panose="020B0606020202030204" pitchFamily="34" charset="0"/>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alpha val="43137"/>
              </a:srgbClr>
            </a:outerShdw>
          </a:effectLst>
          <a:latin typeface="Arial Narrow" panose="020B0606020202030204" pitchFamily="34" charset="0"/>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alpha val="43137"/>
              </a:srgbClr>
            </a:outerShdw>
          </a:effectLst>
          <a:latin typeface="Arial Narrow" panose="020B0606020202030204" pitchFamily="34" charset="0"/>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alpha val="43137"/>
              </a:srgbClr>
            </a:outerShdw>
          </a:effectLst>
          <a:latin typeface="Arial Narrow" panose="020B0606020202030204" pitchFamily="34" charset="0"/>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alpha val="43137"/>
              </a:srgbClr>
            </a:outerShdw>
          </a:effectLst>
          <a:latin typeface="Arial Narrow" panose="020B0606020202030204" pitchFamily="34" charset="0"/>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381000" y="1447800"/>
            <a:ext cx="8382000" cy="5105400"/>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22" name="Slide Number Placeholder 21"/>
          <p:cNvSpPr>
            <a:spLocks noGrp="1"/>
          </p:cNvSpPr>
          <p:nvPr>
            <p:ph type="sldNum" sz="quarter" idx="4"/>
          </p:nvPr>
        </p:nvSpPr>
        <p:spPr>
          <a:xfrm>
            <a:off x="8534400" y="6400800"/>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008A876A-280E-4069-B613-9149657D79DF}" type="slidenum">
              <a:rPr lang="en-US" smtClean="0"/>
              <a:t>‹#›</a:t>
            </a:fld>
            <a:endParaRPr lang="en-US"/>
          </a:p>
        </p:txBody>
      </p:sp>
      <p:sp>
        <p:nvSpPr>
          <p:cNvPr id="5" name="Title Placeholder 4"/>
          <p:cNvSpPr>
            <a:spLocks noGrp="1"/>
          </p:cNvSpPr>
          <p:nvPr>
            <p:ph type="title"/>
          </p:nvPr>
        </p:nvSpPr>
        <p:spPr>
          <a:xfrm>
            <a:off x="381000" y="152400"/>
            <a:ext cx="8382000" cy="1219200"/>
          </a:xfrm>
          <a:prstGeom prst="rect">
            <a:avLst/>
          </a:prstGeom>
          <a:ln w="6350" cap="rnd">
            <a:noFill/>
          </a:ln>
        </p:spPr>
        <p:txBody>
          <a:bodyPr vert="horz" anchor="b" anchorCtr="0">
            <a:normAutofit/>
          </a:bodyPr>
          <a:lstStyle/>
          <a:p>
            <a:r>
              <a:rPr kumimoji="0" lang="en-US" dirty="0"/>
              <a:t>Click to edit Master title style</a:t>
            </a:r>
          </a:p>
        </p:txBody>
      </p:sp>
    </p:spTree>
    <p:extLst>
      <p:ext uri="{BB962C8B-B14F-4D97-AF65-F5344CB8AC3E}">
        <p14:creationId xmlns:p14="http://schemas.microsoft.com/office/powerpoint/2010/main" val="178940064"/>
      </p:ext>
    </p:extLst>
  </p:cSld>
  <p:clrMap bg1="dk1" tx1="lt1" bg2="dk2" tx2="lt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rtl="0" eaLnBrk="1" latinLnBrk="0" hangingPunct="1">
        <a:spcBef>
          <a:spcPct val="0"/>
        </a:spcBef>
        <a:buNone/>
        <a:defRPr kumimoji="0" lang="en-US" sz="44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3200" b="1" kern="1200">
          <a:solidFill>
            <a:srgbClr val="FFFFFF"/>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32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8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24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20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solidFill>
                <a:prstClr val="black"/>
              </a:solidFill>
            </a:endParaRPr>
          </a:p>
        </p:txBody>
      </p:sp>
      <p:sp>
        <p:nvSpPr>
          <p:cNvPr id="7173" name="Text Placeholder 7"/>
          <p:cNvSpPr>
            <a:spLocks noGrp="1"/>
          </p:cNvSpPr>
          <p:nvPr>
            <p:ph type="body" idx="1"/>
          </p:nvPr>
        </p:nvSpPr>
        <p:spPr bwMode="auto">
          <a:xfrm>
            <a:off x="152400" y="1295400"/>
            <a:ext cx="88392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fontAlgn="auto" latinLnBrk="0" hangingPunct="1">
              <a:spcBef>
                <a:spcPts val="0"/>
              </a:spcBef>
              <a:spcAft>
                <a:spcPts val="0"/>
              </a:spcAft>
              <a:defRPr kumimoji="0" sz="1200" smtClean="0">
                <a:solidFill>
                  <a:srgbClr val="FE8637">
                    <a:shade val="75000"/>
                  </a:srgbClr>
                </a:solidFill>
                <a:latin typeface="Franklin Gothic Book"/>
              </a:defRPr>
            </a:lvl1pPr>
          </a:lstStyle>
          <a:p>
            <a:pPr>
              <a:defRPr/>
            </a:pPr>
            <a:fld id="{6940A5E5-D871-45A5-BBE1-94C6C22AE473}" type="datetimeFigureOut">
              <a:rPr lang="en-US"/>
              <a:pPr>
                <a:defRPr/>
              </a:pPr>
              <a:t>3/26/2021</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fontAlgn="auto" latinLnBrk="0" hangingPunct="1">
              <a:spcBef>
                <a:spcPts val="0"/>
              </a:spcBef>
              <a:spcAft>
                <a:spcPts val="0"/>
              </a:spcAft>
              <a:defRPr kumimoji="0" sz="1200">
                <a:solidFill>
                  <a:srgbClr val="FE8637">
                    <a:shade val="75000"/>
                  </a:srgbClr>
                </a:solidFill>
                <a:latin typeface="Franklin Gothic Book"/>
              </a:defRPr>
            </a:lvl1pPr>
          </a:lstStyle>
          <a:p>
            <a:pPr>
              <a:defRPr/>
            </a:pPr>
            <a:endParaRPr lang="en-US"/>
          </a:p>
        </p:txBody>
      </p:sp>
      <p:sp>
        <p:nvSpPr>
          <p:cNvPr id="5" name="Slide Number Placeholder 4"/>
          <p:cNvSpPr>
            <a:spLocks noGrp="1"/>
          </p:cNvSpPr>
          <p:nvPr>
            <p:ph type="sldNum" sz="quarter" idx="4"/>
          </p:nvPr>
        </p:nvSpPr>
        <p:spPr>
          <a:xfrm>
            <a:off x="8610600" y="6553200"/>
            <a:ext cx="457200" cy="244475"/>
          </a:xfrm>
          <a:prstGeom prst="rect">
            <a:avLst/>
          </a:prstGeom>
        </p:spPr>
        <p:txBody>
          <a:bodyPr vert="horz"/>
          <a:lstStyle>
            <a:lvl1pPr algn="r" eaLnBrk="1" fontAlgn="auto" latinLnBrk="0" hangingPunct="1">
              <a:spcBef>
                <a:spcPts val="0"/>
              </a:spcBef>
              <a:spcAft>
                <a:spcPts val="0"/>
              </a:spcAft>
              <a:defRPr kumimoji="0" sz="1200" smtClean="0">
                <a:solidFill>
                  <a:srgbClr val="FE8637">
                    <a:shade val="75000"/>
                  </a:srgbClr>
                </a:solidFill>
                <a:latin typeface="Franklin Gothic Book"/>
              </a:defRPr>
            </a:lvl1pPr>
          </a:lstStyle>
          <a:p>
            <a:pPr>
              <a:defRPr/>
            </a:pPr>
            <a:fld id="{BBD776B4-D591-4885-8CF3-3118D52C5D3B}" type="slidenum">
              <a:rPr lang="en-US"/>
              <a:pPr>
                <a:defRPr/>
              </a:pPr>
              <a:t>‹#›</a:t>
            </a:fld>
            <a:endParaRPr lang="en-US"/>
          </a:p>
        </p:txBody>
      </p:sp>
      <p:sp>
        <p:nvSpPr>
          <p:cNvPr id="10" name="Title Placeholder 9"/>
          <p:cNvSpPr>
            <a:spLocks noGrp="1"/>
          </p:cNvSpPr>
          <p:nvPr>
            <p:ph type="title"/>
          </p:nvPr>
        </p:nvSpPr>
        <p:spPr>
          <a:xfrm>
            <a:off x="152400" y="152400"/>
            <a:ext cx="8839200" cy="838200"/>
          </a:xfrm>
          <a:prstGeom prst="rect">
            <a:avLst/>
          </a:prstGeom>
        </p:spPr>
        <p:txBody>
          <a:bodyPr vert="horz" anchor="ctr">
            <a:noAutofit/>
          </a:bodyPr>
          <a:lstStyle/>
          <a:p>
            <a:r>
              <a:rPr lang="en-US" dirty="0"/>
              <a:t>Click to edit Master title style</a:t>
            </a:r>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solidFill>
                <a:prstClr val="black"/>
              </a:solidFill>
            </a:endParaRPr>
          </a:p>
        </p:txBody>
      </p:sp>
      <p:sp>
        <p:nvSpPr>
          <p:cNvPr id="12" name="Straight Connector 11"/>
          <p:cNvSpPr>
            <a:spLocks noChangeShapeType="1"/>
          </p:cNvSpPr>
          <p:nvPr/>
        </p:nvSpPr>
        <p:spPr bwMode="auto">
          <a:xfrm>
            <a:off x="45720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3553313479"/>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ransition/>
  <p:txStyles>
    <p:titleStyle>
      <a:lvl1pPr algn="ctr" rtl="0" fontAlgn="base">
        <a:spcBef>
          <a:spcPct val="0"/>
        </a:spcBef>
        <a:spcAft>
          <a:spcPct val="0"/>
        </a:spcAft>
        <a:defRPr lang="en-US" sz="4400" kern="1200" cap="all" dirty="0">
          <a:solidFill>
            <a:schemeClr val="tx2"/>
          </a:solidFill>
          <a:effectLst>
            <a:reflection blurRad="12700" stA="48000" endA="300" endPos="55000" dir="5400000" sy="-90000" algn="bl" rotWithShape="0"/>
          </a:effectLst>
          <a:latin typeface="+mj-lt"/>
          <a:ea typeface="+mj-ea"/>
          <a:cs typeface="+mj-cs"/>
        </a:defRPr>
      </a:lvl1pPr>
      <a:lvl2pPr algn="ctr" rtl="0" fontAlgn="base">
        <a:spcBef>
          <a:spcPct val="0"/>
        </a:spcBef>
        <a:spcAft>
          <a:spcPct val="0"/>
        </a:spcAft>
        <a:defRPr sz="4400">
          <a:solidFill>
            <a:schemeClr val="tx2"/>
          </a:solidFill>
          <a:latin typeface="Franklin Gothic Medium" pitchFamily="34" charset="0"/>
        </a:defRPr>
      </a:lvl2pPr>
      <a:lvl3pPr algn="ctr" rtl="0" fontAlgn="base">
        <a:spcBef>
          <a:spcPct val="0"/>
        </a:spcBef>
        <a:spcAft>
          <a:spcPct val="0"/>
        </a:spcAft>
        <a:defRPr sz="4400">
          <a:solidFill>
            <a:schemeClr val="tx2"/>
          </a:solidFill>
          <a:latin typeface="Franklin Gothic Medium" pitchFamily="34" charset="0"/>
        </a:defRPr>
      </a:lvl3pPr>
      <a:lvl4pPr algn="ctr" rtl="0" fontAlgn="base">
        <a:spcBef>
          <a:spcPct val="0"/>
        </a:spcBef>
        <a:spcAft>
          <a:spcPct val="0"/>
        </a:spcAft>
        <a:defRPr sz="4400">
          <a:solidFill>
            <a:schemeClr val="tx2"/>
          </a:solidFill>
          <a:latin typeface="Franklin Gothic Medium" pitchFamily="34" charset="0"/>
        </a:defRPr>
      </a:lvl4pPr>
      <a:lvl5pPr algn="ctr" rtl="0" fontAlgn="base">
        <a:spcBef>
          <a:spcPct val="0"/>
        </a:spcBef>
        <a:spcAft>
          <a:spcPct val="0"/>
        </a:spcAft>
        <a:defRPr sz="4400">
          <a:solidFill>
            <a:schemeClr val="tx2"/>
          </a:solidFill>
          <a:latin typeface="Franklin Gothic Medium" pitchFamily="34" charset="0"/>
        </a:defRPr>
      </a:lvl5pPr>
      <a:lvl6pPr marL="457200" algn="ctr" rtl="0" fontAlgn="base">
        <a:spcBef>
          <a:spcPct val="0"/>
        </a:spcBef>
        <a:spcAft>
          <a:spcPct val="0"/>
        </a:spcAft>
        <a:defRPr sz="4400">
          <a:solidFill>
            <a:schemeClr val="tx2"/>
          </a:solidFill>
          <a:latin typeface="Franklin Gothic Medium" pitchFamily="34" charset="0"/>
        </a:defRPr>
      </a:lvl6pPr>
      <a:lvl7pPr marL="914400" algn="ctr" rtl="0" fontAlgn="base">
        <a:spcBef>
          <a:spcPct val="0"/>
        </a:spcBef>
        <a:spcAft>
          <a:spcPct val="0"/>
        </a:spcAft>
        <a:defRPr sz="4400">
          <a:solidFill>
            <a:schemeClr val="tx2"/>
          </a:solidFill>
          <a:latin typeface="Franklin Gothic Medium" pitchFamily="34" charset="0"/>
        </a:defRPr>
      </a:lvl7pPr>
      <a:lvl8pPr marL="1371600" algn="ctr" rtl="0" fontAlgn="base">
        <a:spcBef>
          <a:spcPct val="0"/>
        </a:spcBef>
        <a:spcAft>
          <a:spcPct val="0"/>
        </a:spcAft>
        <a:defRPr sz="4400">
          <a:solidFill>
            <a:schemeClr val="tx2"/>
          </a:solidFill>
          <a:latin typeface="Franklin Gothic Medium" pitchFamily="34" charset="0"/>
        </a:defRPr>
      </a:lvl8pPr>
      <a:lvl9pPr marL="1828800" algn="ctr" rtl="0" fontAlgn="base">
        <a:spcBef>
          <a:spcPct val="0"/>
        </a:spcBef>
        <a:spcAft>
          <a:spcPct val="0"/>
        </a:spcAft>
        <a:defRPr sz="4400">
          <a:solidFill>
            <a:schemeClr val="tx2"/>
          </a:solidFill>
          <a:latin typeface="Franklin Gothic Medium" pitchFamily="34" charset="0"/>
        </a:defRPr>
      </a:lvl9pPr>
    </p:titleStyle>
    <p:bodyStyle>
      <a:lvl1pPr marL="342900" indent="-342900" algn="l" rtl="0" fontAlgn="base">
        <a:spcBef>
          <a:spcPct val="20000"/>
        </a:spcBef>
        <a:spcAft>
          <a:spcPct val="0"/>
        </a:spcAft>
        <a:buClr>
          <a:schemeClr val="accent1"/>
        </a:buClr>
        <a:buSzPct val="70000"/>
        <a:buFont typeface="Wingdings 2" pitchFamily="18" charset="2"/>
        <a:buChar char=""/>
        <a:defRPr sz="3200" b="1" kern="1200">
          <a:solidFill>
            <a:schemeClr val="tx2"/>
          </a:solidFill>
          <a:latin typeface="+mn-lt"/>
          <a:ea typeface="+mn-ea"/>
          <a:cs typeface="+mn-cs"/>
        </a:defRPr>
      </a:lvl1pPr>
      <a:lvl2pPr marL="742950" indent="-285750" algn="l" rtl="0" fontAlgn="base">
        <a:spcBef>
          <a:spcPct val="20000"/>
        </a:spcBef>
        <a:spcAft>
          <a:spcPct val="0"/>
        </a:spcAft>
        <a:buClr>
          <a:schemeClr val="accent1"/>
        </a:buClr>
        <a:buSzPct val="70000"/>
        <a:buFont typeface="Wingdings 2" pitchFamily="18" charset="2"/>
        <a:buChar char=""/>
        <a:defRPr sz="2800" kern="1200">
          <a:solidFill>
            <a:schemeClr val="tx2"/>
          </a:solidFill>
          <a:latin typeface="+mn-lt"/>
          <a:ea typeface="+mn-ea"/>
          <a:cs typeface="+mn-cs"/>
        </a:defRPr>
      </a:lvl2pPr>
      <a:lvl3pPr marL="1143000" indent="-228600" algn="l" rtl="0" fontAlgn="base">
        <a:spcBef>
          <a:spcPct val="20000"/>
        </a:spcBef>
        <a:spcAft>
          <a:spcPct val="0"/>
        </a:spcAft>
        <a:buClr>
          <a:schemeClr val="accent1"/>
        </a:buClr>
        <a:buSzPct val="70000"/>
        <a:buFont typeface="Wingdings 2" pitchFamily="18" charset="2"/>
        <a:buChar char=""/>
        <a:defRPr sz="2400" kern="1200">
          <a:solidFill>
            <a:schemeClr val="tx2"/>
          </a:solidFill>
          <a:latin typeface="+mn-lt"/>
          <a:ea typeface="+mn-ea"/>
          <a:cs typeface="+mn-cs"/>
        </a:defRPr>
      </a:lvl3pPr>
      <a:lvl4pPr marL="1600200" indent="-228600" algn="l" rtl="0" fontAlgn="base">
        <a:spcBef>
          <a:spcPct val="20000"/>
        </a:spcBef>
        <a:spcAft>
          <a:spcPct val="0"/>
        </a:spcAft>
        <a:buClr>
          <a:schemeClr val="accent1"/>
        </a:buClr>
        <a:buSzPct val="70000"/>
        <a:buFont typeface="Wingdings 2" pitchFamily="18" charset="2"/>
        <a:buChar char=""/>
        <a:defRPr sz="2000" kern="1200">
          <a:solidFill>
            <a:schemeClr val="tx2"/>
          </a:solidFill>
          <a:latin typeface="+mn-lt"/>
          <a:ea typeface="+mn-ea"/>
          <a:cs typeface="+mn-cs"/>
        </a:defRPr>
      </a:lvl4pPr>
      <a:lvl5pPr marL="2057400" indent="-228600" algn="l" rtl="0" fontAlgn="base">
        <a:spcBef>
          <a:spcPct val="20000"/>
        </a:spcBef>
        <a:spcAft>
          <a:spcPct val="0"/>
        </a:spcAft>
        <a:buClr>
          <a:schemeClr val="accent1"/>
        </a:buClr>
        <a:buSzPct val="60000"/>
        <a:buFont typeface="Wingdings 2"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2340" name="Group 4"/>
          <p:cNvGrpSpPr>
            <a:grpSpLocks/>
          </p:cNvGrpSpPr>
          <p:nvPr/>
        </p:nvGrpSpPr>
        <p:grpSpPr bwMode="auto">
          <a:xfrm>
            <a:off x="0" y="0"/>
            <a:ext cx="9140825" cy="6850063"/>
            <a:chOff x="0" y="0"/>
            <a:chExt cx="5758" cy="4315"/>
          </a:xfrm>
        </p:grpSpPr>
        <p:grpSp>
          <p:nvGrpSpPr>
            <p:cNvPr id="142341" name="Group 5"/>
            <p:cNvGrpSpPr>
              <a:grpSpLocks/>
            </p:cNvGrpSpPr>
            <p:nvPr userDrawn="1"/>
          </p:nvGrpSpPr>
          <p:grpSpPr bwMode="auto">
            <a:xfrm>
              <a:off x="1728" y="2230"/>
              <a:ext cx="4027" cy="2085"/>
              <a:chOff x="1728" y="2230"/>
              <a:chExt cx="4027" cy="2085"/>
            </a:xfrm>
          </p:grpSpPr>
          <p:sp>
            <p:nvSpPr>
              <p:cNvPr id="142342"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a:solidFill>
                    <a:srgbClr val="000000"/>
                  </a:solidFill>
                </a:endParaRPr>
              </a:p>
            </p:txBody>
          </p:sp>
          <p:sp>
            <p:nvSpPr>
              <p:cNvPr id="142343"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a:solidFill>
                    <a:srgbClr val="000000"/>
                  </a:solidFill>
                </a:endParaRPr>
              </a:p>
            </p:txBody>
          </p:sp>
          <p:sp>
            <p:nvSpPr>
              <p:cNvPr id="142344"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a:solidFill>
                    <a:srgbClr val="000000"/>
                  </a:solidFill>
                </a:endParaRPr>
              </a:p>
            </p:txBody>
          </p:sp>
          <p:sp>
            <p:nvSpPr>
              <p:cNvPr id="142345"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a:solidFill>
                    <a:srgbClr val="000000"/>
                  </a:solidFill>
                </a:endParaRPr>
              </a:p>
            </p:txBody>
          </p:sp>
          <p:sp>
            <p:nvSpPr>
              <p:cNvPr id="142346"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a:solidFill>
                    <a:srgbClr val="000000"/>
                  </a:solidFill>
                </a:endParaRPr>
              </a:p>
            </p:txBody>
          </p:sp>
        </p:grpSp>
        <p:sp>
          <p:nvSpPr>
            <p:cNvPr id="142347"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a:solidFill>
                  <a:srgbClr val="000000"/>
                </a:solidFill>
              </a:endParaRPr>
            </a:p>
          </p:txBody>
        </p:sp>
        <p:sp>
          <p:nvSpPr>
            <p:cNvPr id="142348" name="Freeform 12"/>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a:solidFill>
                  <a:srgbClr val="000000"/>
                </a:solidFill>
              </a:endParaRPr>
            </a:p>
          </p:txBody>
        </p:sp>
      </p:grpSp>
      <p:sp>
        <p:nvSpPr>
          <p:cNvPr id="142349" name="Rectangle 13"/>
          <p:cNvSpPr>
            <a:spLocks noGrp="1" noRot="1" noChangeArrowheads="1"/>
          </p:cNvSpPr>
          <p:nvPr>
            <p:ph type="title"/>
          </p:nvPr>
        </p:nvSpPr>
        <p:spPr bwMode="auto">
          <a:xfrm>
            <a:off x="304800" y="152400"/>
            <a:ext cx="7391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42351" name="Rectangle 15"/>
          <p:cNvSpPr>
            <a:spLocks noGrp="1" noChangeArrowheads="1"/>
          </p:cNvSpPr>
          <p:nvPr>
            <p:ph type="body" idx="1"/>
          </p:nvPr>
        </p:nvSpPr>
        <p:spPr bwMode="auto">
          <a:xfrm>
            <a:off x="304800" y="1600200"/>
            <a:ext cx="85344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42353" name="Picture 17" descr="Koch-131"/>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7812088" y="0"/>
            <a:ext cx="1331912"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4775101"/>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 id="2147483937" r:id="rId13"/>
  </p:sldLayoutIdLst>
  <p:txStyles>
    <p:titleStyle>
      <a:lvl1pPr algn="l" rtl="0" fontAlgn="base">
        <a:spcBef>
          <a:spcPct val="0"/>
        </a:spcBef>
        <a:spcAft>
          <a:spcPct val="0"/>
        </a:spcAft>
        <a:defRPr sz="4400" b="1">
          <a:solidFill>
            <a:schemeClr val="tx2"/>
          </a:solidFill>
          <a:effectLst>
            <a:outerShdw blurRad="38100" dist="38100" dir="2700000" algn="tl">
              <a:srgbClr val="C0C0C0"/>
            </a:outerShdw>
          </a:effectLst>
          <a:latin typeface="+mj-lt"/>
          <a:ea typeface="+mj-ea"/>
          <a:cs typeface="+mj-cs"/>
        </a:defRPr>
      </a:lvl1pPr>
      <a:lvl2pPr algn="l" rtl="0" fontAlgn="base">
        <a:spcBef>
          <a:spcPct val="0"/>
        </a:spcBef>
        <a:spcAft>
          <a:spcPct val="0"/>
        </a:spcAft>
        <a:defRPr sz="4400" b="1">
          <a:solidFill>
            <a:schemeClr val="tx2"/>
          </a:solidFill>
          <a:effectLst>
            <a:outerShdw blurRad="38100" dist="38100" dir="2700000" algn="tl">
              <a:srgbClr val="C0C0C0"/>
            </a:outerShdw>
          </a:effectLst>
          <a:latin typeface="Garamond" pitchFamily="18" charset="0"/>
        </a:defRPr>
      </a:lvl2pPr>
      <a:lvl3pPr algn="l" rtl="0" fontAlgn="base">
        <a:spcBef>
          <a:spcPct val="0"/>
        </a:spcBef>
        <a:spcAft>
          <a:spcPct val="0"/>
        </a:spcAft>
        <a:defRPr sz="4400" b="1">
          <a:solidFill>
            <a:schemeClr val="tx2"/>
          </a:solidFill>
          <a:effectLst>
            <a:outerShdw blurRad="38100" dist="38100" dir="2700000" algn="tl">
              <a:srgbClr val="C0C0C0"/>
            </a:outerShdw>
          </a:effectLst>
          <a:latin typeface="Garamond" pitchFamily="18" charset="0"/>
        </a:defRPr>
      </a:lvl3pPr>
      <a:lvl4pPr algn="l" rtl="0" fontAlgn="base">
        <a:spcBef>
          <a:spcPct val="0"/>
        </a:spcBef>
        <a:spcAft>
          <a:spcPct val="0"/>
        </a:spcAft>
        <a:defRPr sz="4400" b="1">
          <a:solidFill>
            <a:schemeClr val="tx2"/>
          </a:solidFill>
          <a:effectLst>
            <a:outerShdw blurRad="38100" dist="38100" dir="2700000" algn="tl">
              <a:srgbClr val="C0C0C0"/>
            </a:outerShdw>
          </a:effectLst>
          <a:latin typeface="Garamond" pitchFamily="18" charset="0"/>
        </a:defRPr>
      </a:lvl4pPr>
      <a:lvl5pPr algn="l" rtl="0" fontAlgn="base">
        <a:spcBef>
          <a:spcPct val="0"/>
        </a:spcBef>
        <a:spcAft>
          <a:spcPct val="0"/>
        </a:spcAft>
        <a:defRPr sz="4400" b="1">
          <a:solidFill>
            <a:schemeClr val="tx2"/>
          </a:solidFill>
          <a:effectLst>
            <a:outerShdw blurRad="38100" dist="38100" dir="2700000" algn="tl">
              <a:srgbClr val="C0C0C0"/>
            </a:outerShdw>
          </a:effectLst>
          <a:latin typeface="Garamond" pitchFamily="18" charset="0"/>
        </a:defRPr>
      </a:lvl5pPr>
      <a:lvl6pPr marL="457200" algn="l" rtl="0" fontAlgn="base">
        <a:spcBef>
          <a:spcPct val="0"/>
        </a:spcBef>
        <a:spcAft>
          <a:spcPct val="0"/>
        </a:spcAft>
        <a:defRPr sz="4400" b="1">
          <a:solidFill>
            <a:schemeClr val="tx2"/>
          </a:solidFill>
          <a:effectLst>
            <a:outerShdw blurRad="38100" dist="38100" dir="2700000" algn="tl">
              <a:srgbClr val="C0C0C0"/>
            </a:outerShdw>
          </a:effectLst>
          <a:latin typeface="Garamond" pitchFamily="18" charset="0"/>
        </a:defRPr>
      </a:lvl6pPr>
      <a:lvl7pPr marL="914400" algn="l" rtl="0" fontAlgn="base">
        <a:spcBef>
          <a:spcPct val="0"/>
        </a:spcBef>
        <a:spcAft>
          <a:spcPct val="0"/>
        </a:spcAft>
        <a:defRPr sz="4400" b="1">
          <a:solidFill>
            <a:schemeClr val="tx2"/>
          </a:solidFill>
          <a:effectLst>
            <a:outerShdw blurRad="38100" dist="38100" dir="2700000" algn="tl">
              <a:srgbClr val="C0C0C0"/>
            </a:outerShdw>
          </a:effectLst>
          <a:latin typeface="Garamond" pitchFamily="18" charset="0"/>
        </a:defRPr>
      </a:lvl7pPr>
      <a:lvl8pPr marL="1371600" algn="l" rtl="0" fontAlgn="base">
        <a:spcBef>
          <a:spcPct val="0"/>
        </a:spcBef>
        <a:spcAft>
          <a:spcPct val="0"/>
        </a:spcAft>
        <a:defRPr sz="4400" b="1">
          <a:solidFill>
            <a:schemeClr val="tx2"/>
          </a:solidFill>
          <a:effectLst>
            <a:outerShdw blurRad="38100" dist="38100" dir="2700000" algn="tl">
              <a:srgbClr val="C0C0C0"/>
            </a:outerShdw>
          </a:effectLst>
          <a:latin typeface="Garamond" pitchFamily="18" charset="0"/>
        </a:defRPr>
      </a:lvl8pPr>
      <a:lvl9pPr marL="1828800" algn="l" rtl="0" fontAlgn="base">
        <a:spcBef>
          <a:spcPct val="0"/>
        </a:spcBef>
        <a:spcAft>
          <a:spcPct val="0"/>
        </a:spcAft>
        <a:defRPr sz="4400" b="1">
          <a:solidFill>
            <a:schemeClr val="tx2"/>
          </a:solidFill>
          <a:effectLst>
            <a:outerShdw blurRad="38100" dist="38100" dir="2700000" algn="tl">
              <a:srgbClr val="C0C0C0"/>
            </a:outerShdw>
          </a:effectLst>
          <a:latin typeface="Garamond" pitchFamily="18"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n"/>
        <a:defRPr sz="3200" b="1">
          <a:solidFill>
            <a:schemeClr val="tx1"/>
          </a:solidFill>
          <a:effectLst>
            <a:outerShdw blurRad="38100" dist="38100" dir="2700000" algn="tl">
              <a:srgbClr val="C0C0C0"/>
            </a:outerShdw>
          </a:effectLst>
          <a:latin typeface="+mn-lt"/>
          <a:ea typeface="+mn-ea"/>
          <a:cs typeface="+mn-cs"/>
        </a:defRPr>
      </a:lvl1pPr>
      <a:lvl2pPr marL="742950" indent="-285750" algn="l" rtl="0" fontAlgn="base">
        <a:spcBef>
          <a:spcPct val="20000"/>
        </a:spcBef>
        <a:spcAft>
          <a:spcPct val="0"/>
        </a:spcAft>
        <a:buClr>
          <a:schemeClr val="accent2"/>
        </a:buClr>
        <a:buSzPct val="70000"/>
        <a:buFont typeface="Wingdings" pitchFamily="2" charset="2"/>
        <a:buChar char="n"/>
        <a:defRPr sz="2800" b="1">
          <a:solidFill>
            <a:schemeClr val="tx1"/>
          </a:solidFill>
          <a:effectLst>
            <a:outerShdw blurRad="38100" dist="38100" dir="2700000" algn="tl">
              <a:srgbClr val="C0C0C0"/>
            </a:outerShdw>
          </a:effectLst>
          <a:latin typeface="+mn-lt"/>
        </a:defRPr>
      </a:lvl2pPr>
      <a:lvl3pPr marL="1143000" indent="-228600" algn="l" rtl="0" fontAlgn="base">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C0C0C0"/>
            </a:outerShdw>
          </a:effectLst>
          <a:latin typeface="+mn-lt"/>
        </a:defRPr>
      </a:lvl3pPr>
      <a:lvl4pPr marL="1600200" indent="-228600" algn="l" rtl="0" fontAlgn="base">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C0C0C0"/>
            </a:outerShdw>
          </a:effectLst>
          <a:latin typeface="+mn-lt"/>
        </a:defRPr>
      </a:lvl4pPr>
      <a:lvl5pPr marL="20574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19F113BB-BBDF-4F07-BF3D-1FEFB661D9F5}"/>
              </a:ext>
            </a:extLst>
          </p:cNvPr>
          <p:cNvSpPr>
            <a:spLocks noGrp="1" noChangeArrowheads="1"/>
          </p:cNvSpPr>
          <p:nvPr>
            <p:ph type="title"/>
          </p:nvPr>
        </p:nvSpPr>
        <p:spPr bwMode="auto">
          <a:xfrm>
            <a:off x="457200" y="277813"/>
            <a:ext cx="8229600"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5123" name="Rectangle 3">
            <a:extLst>
              <a:ext uri="{FF2B5EF4-FFF2-40B4-BE49-F238E27FC236}">
                <a16:creationId xmlns:a16="http://schemas.microsoft.com/office/drawing/2014/main" id="{8232090E-C7E4-451A-9A74-E1588EE0712D}"/>
              </a:ext>
            </a:extLst>
          </p:cNvPr>
          <p:cNvSpPr>
            <a:spLocks noGrp="1" noChangeArrowheads="1"/>
          </p:cNvSpPr>
          <p:nvPr>
            <p:ph type="body" idx="1"/>
          </p:nvPr>
        </p:nvSpPr>
        <p:spPr bwMode="auto">
          <a:xfrm>
            <a:off x="457200" y="1295400"/>
            <a:ext cx="85344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7">
            <a:extLst>
              <a:ext uri="{FF2B5EF4-FFF2-40B4-BE49-F238E27FC236}">
                <a16:creationId xmlns:a16="http://schemas.microsoft.com/office/drawing/2014/main" id="{68AF61FE-4399-466F-9063-2356BB45A5D8}"/>
              </a:ext>
            </a:extLst>
          </p:cNvPr>
          <p:cNvSpPr>
            <a:spLocks noChangeArrowheads="1"/>
          </p:cNvSpPr>
          <p:nvPr/>
        </p:nvSpPr>
        <p:spPr bwMode="auto">
          <a:xfrm>
            <a:off x="0" y="0"/>
            <a:ext cx="228600" cy="22860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eaLnBrk="1" hangingPunct="1">
              <a:defRPr/>
            </a:pPr>
            <a:endParaRPr lang="en-US" altLang="en-US" sz="2400">
              <a:solidFill>
                <a:srgbClr val="000000"/>
              </a:solidFill>
              <a:latin typeface="Times New Roman" pitchFamily="18" charset="0"/>
            </a:endParaRPr>
          </a:p>
        </p:txBody>
      </p:sp>
      <p:sp>
        <p:nvSpPr>
          <p:cNvPr id="5125" name="Line 8">
            <a:extLst>
              <a:ext uri="{FF2B5EF4-FFF2-40B4-BE49-F238E27FC236}">
                <a16:creationId xmlns:a16="http://schemas.microsoft.com/office/drawing/2014/main" id="{7E75E52A-592C-4909-94A5-8E1432AB5D25}"/>
              </a:ext>
            </a:extLst>
          </p:cNvPr>
          <p:cNvSpPr>
            <a:spLocks noChangeShapeType="1"/>
          </p:cNvSpPr>
          <p:nvPr/>
        </p:nvSpPr>
        <p:spPr bwMode="auto">
          <a:xfrm>
            <a:off x="457200" y="1143000"/>
            <a:ext cx="8077200" cy="0"/>
          </a:xfrm>
          <a:prstGeom prst="line">
            <a:avLst/>
          </a:prstGeom>
          <a:noFill/>
          <a:ln w="190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0" name="Rectangle 9">
            <a:extLst>
              <a:ext uri="{FF2B5EF4-FFF2-40B4-BE49-F238E27FC236}">
                <a16:creationId xmlns:a16="http://schemas.microsoft.com/office/drawing/2014/main" id="{A1AD12D0-247E-41C7-8F70-B701F52966CE}"/>
              </a:ext>
            </a:extLst>
          </p:cNvPr>
          <p:cNvSpPr>
            <a:spLocks noChangeArrowheads="1"/>
          </p:cNvSpPr>
          <p:nvPr/>
        </p:nvSpPr>
        <p:spPr bwMode="auto">
          <a:xfrm>
            <a:off x="0" y="2286000"/>
            <a:ext cx="228600" cy="22860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eaLnBrk="1" hangingPunct="1">
              <a:defRPr/>
            </a:pPr>
            <a:endParaRPr lang="en-US" altLang="en-US" sz="2400">
              <a:solidFill>
                <a:srgbClr val="000000"/>
              </a:solidFill>
              <a:latin typeface="Times New Roman" pitchFamily="18" charset="0"/>
            </a:endParaRPr>
          </a:p>
        </p:txBody>
      </p:sp>
      <p:sp>
        <p:nvSpPr>
          <p:cNvPr id="1031" name="Rectangle 10">
            <a:extLst>
              <a:ext uri="{FF2B5EF4-FFF2-40B4-BE49-F238E27FC236}">
                <a16:creationId xmlns:a16="http://schemas.microsoft.com/office/drawing/2014/main" id="{ADCDF9FC-EA11-41FB-9903-64A332846AB4}"/>
              </a:ext>
            </a:extLst>
          </p:cNvPr>
          <p:cNvSpPr>
            <a:spLocks noChangeArrowheads="1"/>
          </p:cNvSpPr>
          <p:nvPr/>
        </p:nvSpPr>
        <p:spPr bwMode="auto">
          <a:xfrm>
            <a:off x="0" y="4572000"/>
            <a:ext cx="228600" cy="2286000"/>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eaLnBrk="1" hangingPunct="1">
              <a:defRPr/>
            </a:pPr>
            <a:endParaRPr lang="en-US" altLang="en-US" sz="2400">
              <a:solidFill>
                <a:srgbClr val="000000"/>
              </a:solidFill>
              <a:latin typeface="Times New Roman" pitchFamily="18" charset="0"/>
            </a:endParaRPr>
          </a:p>
        </p:txBody>
      </p:sp>
    </p:spTree>
    <p:extLst>
      <p:ext uri="{BB962C8B-B14F-4D97-AF65-F5344CB8AC3E}">
        <p14:creationId xmlns:p14="http://schemas.microsoft.com/office/powerpoint/2010/main" val="3571649023"/>
      </p:ext>
    </p:extLst>
  </p:cSld>
  <p:clrMap bg1="lt1" tx1="dk1" bg2="lt2" tx2="dk2" accent1="accent1" accent2="accent2" accent3="accent3" accent4="accent4" accent5="accent5" accent6="accent6" hlink="hlink" folHlink="folHlink"/>
  <p:sldLayoutIdLst>
    <p:sldLayoutId id="2147483939" r:id="rId1"/>
    <p:sldLayoutId id="2147483940" r:id="rId2"/>
    <p:sldLayoutId id="2147483941" r:id="rId3"/>
    <p:sldLayoutId id="2147483942" r:id="rId4"/>
    <p:sldLayoutId id="2147483943" r:id="rId5"/>
    <p:sldLayoutId id="2147483944" r:id="rId6"/>
    <p:sldLayoutId id="2147483945" r:id="rId7"/>
    <p:sldLayoutId id="2147483946" r:id="rId8"/>
    <p:sldLayoutId id="2147483947" r:id="rId9"/>
    <p:sldLayoutId id="2147483948" r:id="rId10"/>
    <p:sldLayoutId id="2147483949" r:id="rId11"/>
  </p:sldLayoutIdLst>
  <p:txStyles>
    <p:titleStyle>
      <a:lvl1pPr algn="l" rtl="0" eaLnBrk="0" fontAlgn="base" hangingPunct="0">
        <a:spcBef>
          <a:spcPct val="0"/>
        </a:spcBef>
        <a:spcAft>
          <a:spcPct val="0"/>
        </a:spcAft>
        <a:defRPr sz="4400" b="1">
          <a:solidFill>
            <a:schemeClr val="tx2"/>
          </a:solidFill>
          <a:latin typeface="+mj-lt"/>
          <a:ea typeface="+mj-ea"/>
          <a:cs typeface="+mj-cs"/>
        </a:defRPr>
      </a:lvl1pPr>
      <a:lvl2pPr algn="l" rtl="0" eaLnBrk="0" fontAlgn="base" hangingPunct="0">
        <a:spcBef>
          <a:spcPct val="0"/>
        </a:spcBef>
        <a:spcAft>
          <a:spcPct val="0"/>
        </a:spcAft>
        <a:defRPr sz="4400" b="1">
          <a:solidFill>
            <a:schemeClr val="tx2"/>
          </a:solidFill>
          <a:latin typeface="Garamond" pitchFamily="18" charset="0"/>
        </a:defRPr>
      </a:lvl2pPr>
      <a:lvl3pPr algn="l" rtl="0" eaLnBrk="0" fontAlgn="base" hangingPunct="0">
        <a:spcBef>
          <a:spcPct val="0"/>
        </a:spcBef>
        <a:spcAft>
          <a:spcPct val="0"/>
        </a:spcAft>
        <a:defRPr sz="4400" b="1">
          <a:solidFill>
            <a:schemeClr val="tx2"/>
          </a:solidFill>
          <a:latin typeface="Garamond" pitchFamily="18" charset="0"/>
        </a:defRPr>
      </a:lvl3pPr>
      <a:lvl4pPr algn="l" rtl="0" eaLnBrk="0" fontAlgn="base" hangingPunct="0">
        <a:spcBef>
          <a:spcPct val="0"/>
        </a:spcBef>
        <a:spcAft>
          <a:spcPct val="0"/>
        </a:spcAft>
        <a:defRPr sz="4400" b="1">
          <a:solidFill>
            <a:schemeClr val="tx2"/>
          </a:solidFill>
          <a:latin typeface="Garamond" pitchFamily="18" charset="0"/>
        </a:defRPr>
      </a:lvl4pPr>
      <a:lvl5pPr algn="l" rtl="0" eaLnBrk="0" fontAlgn="base" hangingPunct="0">
        <a:spcBef>
          <a:spcPct val="0"/>
        </a:spcBef>
        <a:spcAft>
          <a:spcPct val="0"/>
        </a:spcAft>
        <a:defRPr sz="4400" b="1">
          <a:solidFill>
            <a:schemeClr val="tx2"/>
          </a:solidFill>
          <a:latin typeface="Garamond" pitchFamily="18" charset="0"/>
        </a:defRPr>
      </a:lvl5pPr>
      <a:lvl6pPr marL="457200" algn="l" rtl="0" fontAlgn="base">
        <a:spcBef>
          <a:spcPct val="0"/>
        </a:spcBef>
        <a:spcAft>
          <a:spcPct val="0"/>
        </a:spcAft>
        <a:defRPr sz="4400" b="1">
          <a:solidFill>
            <a:schemeClr val="tx2"/>
          </a:solidFill>
          <a:latin typeface="Garamond" pitchFamily="18" charset="0"/>
        </a:defRPr>
      </a:lvl6pPr>
      <a:lvl7pPr marL="914400" algn="l" rtl="0" fontAlgn="base">
        <a:spcBef>
          <a:spcPct val="0"/>
        </a:spcBef>
        <a:spcAft>
          <a:spcPct val="0"/>
        </a:spcAft>
        <a:defRPr sz="4400" b="1">
          <a:solidFill>
            <a:schemeClr val="tx2"/>
          </a:solidFill>
          <a:latin typeface="Garamond" pitchFamily="18" charset="0"/>
        </a:defRPr>
      </a:lvl7pPr>
      <a:lvl8pPr marL="1371600" algn="l" rtl="0" fontAlgn="base">
        <a:spcBef>
          <a:spcPct val="0"/>
        </a:spcBef>
        <a:spcAft>
          <a:spcPct val="0"/>
        </a:spcAft>
        <a:defRPr sz="4400" b="1">
          <a:solidFill>
            <a:schemeClr val="tx2"/>
          </a:solidFill>
          <a:latin typeface="Garamond" pitchFamily="18" charset="0"/>
        </a:defRPr>
      </a:lvl8pPr>
      <a:lvl9pPr marL="1828800" algn="l" rtl="0" fontAlgn="base">
        <a:spcBef>
          <a:spcPct val="0"/>
        </a:spcBef>
        <a:spcAft>
          <a:spcPct val="0"/>
        </a:spcAft>
        <a:defRPr sz="4400" b="1">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anose="05000000000000000000"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accent1"/>
        </a:buClr>
        <a:buSzPct val="65000"/>
        <a:buFont typeface="Wingdings" panose="05000000000000000000" pitchFamily="2" charset="2"/>
        <a:buChar char="p"/>
        <a:defRPr sz="2400">
          <a:solidFill>
            <a:schemeClr val="tx1"/>
          </a:solidFill>
          <a:latin typeface="+mn-lt"/>
        </a:defRPr>
      </a:lvl3pPr>
      <a:lvl4pPr marL="1600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tx2"/>
        </a:buClr>
        <a:buSzPct val="80000"/>
        <a:buFont typeface="Wingdings" panose="05000000000000000000" pitchFamily="2" charset="2"/>
        <a:buChar char="§"/>
        <a:defRPr sz="2000">
          <a:solidFill>
            <a:schemeClr val="tx1"/>
          </a:solidFill>
          <a:latin typeface="+mn-lt"/>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3" Type="http://schemas.openxmlformats.org/officeDocument/2006/relationships/hyperlink" Target="http://catholic-resources.org/Lectionary/" TargetMode="External"/><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13.xml"/><Relationship Id="rId1" Type="http://schemas.openxmlformats.org/officeDocument/2006/relationships/themeOverride" Target="../theme/themeOverride1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46.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13.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14.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15.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16.xml"/></Relationships>
</file>

<file path=ppt/slides/_rels/slide27.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slideLayout" Target="../slideLayouts/slideLayout13.xml"/><Relationship Id="rId1" Type="http://schemas.openxmlformats.org/officeDocument/2006/relationships/themeOverride" Target="../theme/themeOverride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0.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5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2.xml.rels><?xml version="1.0" encoding="UTF-8" standalone="yes"?>
<Relationships xmlns="http://schemas.openxmlformats.org/package/2006/relationships"><Relationship Id="rId2" Type="http://schemas.openxmlformats.org/officeDocument/2006/relationships/hyperlink" Target="http://www.catholic-resources.org/Bible/Four_Gospel_Chart.htm" TargetMode="External"/><Relationship Id="rId1" Type="http://schemas.openxmlformats.org/officeDocument/2006/relationships/slideLayout" Target="../slideLayouts/slideLayout8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18.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hemeOverride" Target="../theme/themeOverride19.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hemeOverride" Target="../theme/themeOverride20.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1.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2.xml"/><Relationship Id="rId1" Type="http://schemas.openxmlformats.org/officeDocument/2006/relationships/themeOverride" Target="../theme/themeOverride2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hemeOverride" Target="../theme/themeOverride2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xml"/><Relationship Id="rId1" Type="http://schemas.openxmlformats.org/officeDocument/2006/relationships/themeOverride" Target="../theme/themeOverride25.xml"/></Relationships>
</file>

<file path=ppt/slides/_rels/slide6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slideLayout" Target="../slideLayouts/slideLayout2.xml"/><Relationship Id="rId1" Type="http://schemas.openxmlformats.org/officeDocument/2006/relationships/themeOverride" Target="../theme/themeOverride2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hemeOverride" Target="../theme/themeOverride2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5.xml"/></Relationships>
</file>

<file path=ppt/slides/_rels/slide6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themeOverride" Target="../theme/themeOverride28.xml"/></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9.xml"/></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0.xml"/></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31.xml"/></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hemeOverride" Target="../theme/themeOverride32.xml"/></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hemeOverride" Target="../theme/themeOverride33.xml"/></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4.xml"/></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5.xml"/></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hemeOverride" Target="../theme/themeOverride36.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hemeOverride" Target="../theme/themeOverride37.xml"/></Relationships>
</file>

<file path=ppt/slides/_rels/slide7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slideLayout" Target="../slideLayouts/slideLayout57.xml"/><Relationship Id="rId1" Type="http://schemas.openxmlformats.org/officeDocument/2006/relationships/themeOverride" Target="../theme/themeOverride38.xml"/><Relationship Id="rId4" Type="http://schemas.openxmlformats.org/officeDocument/2006/relationships/image" Target="../media/image31.jpeg"/></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hemeOverride" Target="../theme/themeOverride39.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hemeOverride" Target="../theme/themeOverride40.xml"/></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hemeOverride" Target="../theme/themeOverride41.xml"/></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hemeOverride" Target="../theme/themeOverride42.xml"/></Relationships>
</file>

<file path=ppt/slides/_rels/slide8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slideLayout" Target="../slideLayouts/slideLayout57.xml"/><Relationship Id="rId1" Type="http://schemas.openxmlformats.org/officeDocument/2006/relationships/themeOverride" Target="../theme/themeOverride43.xml"/></Relationships>
</file>

<file path=ppt/slides/_rels/slide8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57.xml"/><Relationship Id="rId1" Type="http://schemas.openxmlformats.org/officeDocument/2006/relationships/themeOverride" Target="../theme/themeOverride44.xml"/></Relationships>
</file>

<file path=ppt/slides/_rels/slide8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57.xml"/><Relationship Id="rId1" Type="http://schemas.openxmlformats.org/officeDocument/2006/relationships/themeOverride" Target="../theme/themeOverride45.xml"/></Relationships>
</file>

<file path=ppt/slides/_rels/slide8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slideLayout" Target="../slideLayouts/slideLayout57.xml"/><Relationship Id="rId1" Type="http://schemas.openxmlformats.org/officeDocument/2006/relationships/themeOverride" Target="../theme/themeOverride46.xml"/></Relationships>
</file>

<file path=ppt/slides/_rels/slide8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57.xml"/><Relationship Id="rId1" Type="http://schemas.openxmlformats.org/officeDocument/2006/relationships/themeOverride" Target="../theme/themeOverride47.xml"/></Relationships>
</file>

<file path=ppt/slides/_rels/slide8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57.xml"/><Relationship Id="rId1" Type="http://schemas.openxmlformats.org/officeDocument/2006/relationships/themeOverride" Target="../theme/themeOverride48.xml"/></Relationships>
</file>

<file path=ppt/slides/_rels/slide9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57.xml"/><Relationship Id="rId1" Type="http://schemas.openxmlformats.org/officeDocument/2006/relationships/themeOverride" Target="../theme/themeOverride49.xml"/></Relationships>
</file>

<file path=ppt/slides/_rels/slide9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57.xml"/><Relationship Id="rId1" Type="http://schemas.openxmlformats.org/officeDocument/2006/relationships/themeOverride" Target="../theme/themeOverride50.xml"/></Relationships>
</file>

<file path=ppt/slides/_rels/slide9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slideLayout" Target="../slideLayouts/slideLayout57.xml"/><Relationship Id="rId1" Type="http://schemas.openxmlformats.org/officeDocument/2006/relationships/themeOverride" Target="../theme/themeOverride51.xml"/><Relationship Id="rId4" Type="http://schemas.openxmlformats.org/officeDocument/2006/relationships/image" Target="../media/image41.jpg"/></Relationships>
</file>

<file path=ppt/slides/_rels/slide9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2.xml"/><Relationship Id="rId1" Type="http://schemas.openxmlformats.org/officeDocument/2006/relationships/themeOverride" Target="../theme/themeOverride5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5.xml"/></Relationships>
</file>

<file path=ppt/slides/_rels/slide9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35.xml"/></Relationships>
</file>

<file path=ppt/slides/_rels/slide97.x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oleObject" Target="../embeddings/oleObject1.bin"/><Relationship Id="rId1" Type="http://schemas.openxmlformats.org/officeDocument/2006/relationships/slideLayout" Target="../slideLayouts/slideLayout35.xml"/></Relationships>
</file>

<file path=ppt/slides/_rels/slide9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5.xml"/></Relationships>
</file>

<file path=ppt/slides/_rels/slide99.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35.xml"/></Relationships>
</file>

<file path=ppt/slides/_rels/slide10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5.xml"/></Relationships>
</file>

<file path=ppt/slides/_rels/slide101.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35.xml"/></Relationships>
</file>

<file path=ppt/slides/_rels/slide102.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35.xml"/></Relationships>
</file>

<file path=ppt/slides/_rels/slide103.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35.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xml"/><Relationship Id="rId1" Type="http://schemas.openxmlformats.org/officeDocument/2006/relationships/themeOverride" Target="../theme/themeOverride53.xml"/></Relationships>
</file>

<file path=ppt/slides/_rels/slide1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slideLayout" Target="../slideLayouts/slideLayout2.xml"/><Relationship Id="rId1" Type="http://schemas.openxmlformats.org/officeDocument/2006/relationships/themeOverride" Target="../theme/themeOverride54.xml"/></Relationships>
</file>

<file path=ppt/slides/_rels/slide11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5.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35.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5.xml"/></Relationships>
</file>

<file path=ppt/slides/_rels/slide12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9.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92.xml"/></Relationships>
</file>

<file path=ppt/slides/_rels/slide130.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92.xml"/></Relationships>
</file>

<file path=ppt/slides/_rels/slide13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5.xml"/></Relationships>
</file>

<file path=ppt/slides/_rels/slide1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5.xml"/></Relationships>
</file>

<file path=ppt/slides/_rels/slide13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61.gif"/><Relationship Id="rId2" Type="http://schemas.openxmlformats.org/officeDocument/2006/relationships/image" Target="../media/image60.gif"/><Relationship Id="rId1" Type="http://schemas.openxmlformats.org/officeDocument/2006/relationships/slideLayout" Target="../slideLayouts/slideLayout2.xml"/><Relationship Id="rId5" Type="http://schemas.openxmlformats.org/officeDocument/2006/relationships/image" Target="../media/image63.gif"/><Relationship Id="rId4" Type="http://schemas.openxmlformats.org/officeDocument/2006/relationships/image" Target="../media/image62.gif"/></Relationships>
</file>

<file path=ppt/slides/slide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4495800"/>
            <a:ext cx="5638800" cy="1676400"/>
          </a:xfrm>
        </p:spPr>
        <p:txBody>
          <a:bodyPr/>
          <a:lstStyle/>
          <a:p>
            <a:r>
              <a:rPr lang="en-US" sz="2800" b="1" dirty="0">
                <a:solidFill>
                  <a:schemeClr val="bg2">
                    <a:lumMod val="50000"/>
                  </a:schemeClr>
                </a:solidFill>
              </a:rPr>
              <a:t>Fr. Felix Just, S.J., Ph.D.</a:t>
            </a:r>
          </a:p>
          <a:p>
            <a:r>
              <a:rPr lang="en-US" sz="2000" b="1" i="1" dirty="0">
                <a:solidFill>
                  <a:schemeClr val="bg2">
                    <a:lumMod val="50000"/>
                  </a:schemeClr>
                </a:solidFill>
              </a:rPr>
              <a:t>Living Word Catholic Biblical Ministries</a:t>
            </a:r>
            <a:endParaRPr lang="en-US" sz="2800" b="1" i="1" dirty="0">
              <a:solidFill>
                <a:schemeClr val="bg2">
                  <a:lumMod val="50000"/>
                </a:schemeClr>
              </a:solidFill>
            </a:endParaRPr>
          </a:p>
          <a:p>
            <a:r>
              <a:rPr lang="en-US" sz="2400" u="sng" dirty="0">
                <a:solidFill>
                  <a:schemeClr val="tx1"/>
                </a:solidFill>
              </a:rPr>
              <a:t>http://catholic-resources.org</a:t>
            </a:r>
            <a:r>
              <a:rPr lang="en-US" sz="2400" dirty="0">
                <a:solidFill>
                  <a:schemeClr val="bg2">
                    <a:lumMod val="50000"/>
                  </a:schemeClr>
                </a:solidFill>
              </a:rPr>
              <a:t> </a:t>
            </a:r>
          </a:p>
        </p:txBody>
      </p:sp>
      <p:sp>
        <p:nvSpPr>
          <p:cNvPr id="2" name="Title 1"/>
          <p:cNvSpPr>
            <a:spLocks noGrp="1"/>
          </p:cNvSpPr>
          <p:nvPr>
            <p:ph type="ctrTitle"/>
          </p:nvPr>
        </p:nvSpPr>
        <p:spPr>
          <a:xfrm>
            <a:off x="381000" y="304800"/>
            <a:ext cx="8305800" cy="3246040"/>
          </a:xfrm>
        </p:spPr>
        <p:txBody>
          <a:bodyPr/>
          <a:lstStyle/>
          <a:p>
            <a:pPr>
              <a:lnSpc>
                <a:spcPct val="90000"/>
              </a:lnSpc>
            </a:pPr>
            <a:r>
              <a:rPr lang="en-US" sz="1800" b="1" spc="100" dirty="0">
                <a:solidFill>
                  <a:schemeClr val="tx1"/>
                </a:solidFill>
                <a:effectLst>
                  <a:outerShdw blurRad="38100" dist="38100" dir="2700000" algn="tl">
                    <a:srgbClr val="000000">
                      <a:alpha val="43137"/>
                    </a:srgbClr>
                  </a:outerShdw>
                </a:effectLst>
                <a:ea typeface="+mn-ea"/>
              </a:rPr>
              <a:t>Mount Saint Mary’s University “Ecclesia” Program Presents:</a:t>
            </a:r>
            <a:br>
              <a:rPr lang="en-US" sz="2000" b="1" spc="100" dirty="0">
                <a:solidFill>
                  <a:schemeClr val="tx1"/>
                </a:solidFill>
                <a:effectLst>
                  <a:outerShdw blurRad="38100" dist="38100" dir="2700000" algn="tl">
                    <a:srgbClr val="000000">
                      <a:alpha val="43137"/>
                    </a:srgbClr>
                  </a:outerShdw>
                </a:effectLst>
                <a:ea typeface="+mn-ea"/>
              </a:rPr>
            </a:br>
            <a:r>
              <a:rPr lang="en-US" sz="2800" b="1" i="1" spc="100" dirty="0">
                <a:solidFill>
                  <a:schemeClr val="bg2">
                    <a:lumMod val="50000"/>
                  </a:schemeClr>
                </a:solidFill>
                <a:effectLst>
                  <a:outerShdw blurRad="38100" dist="38100" dir="2700000" algn="tl">
                    <a:srgbClr val="000000">
                      <a:alpha val="43137"/>
                    </a:srgbClr>
                  </a:outerShdw>
                </a:effectLst>
                <a:latin typeface="Arial Narrow" panose="020B0606020202030204" pitchFamily="34" charset="0"/>
                <a:ea typeface="+mn-ea"/>
              </a:rPr>
              <a:t>Living Word: Scriptures of the 2021 Liturgical Year</a:t>
            </a:r>
            <a:br>
              <a:rPr lang="en-US" sz="2800" b="1" i="1" spc="100" dirty="0">
                <a:solidFill>
                  <a:schemeClr val="bg2">
                    <a:lumMod val="50000"/>
                  </a:schemeClr>
                </a:solidFill>
                <a:effectLst>
                  <a:outerShdw blurRad="38100" dist="38100" dir="2700000" algn="tl">
                    <a:srgbClr val="000000">
                      <a:alpha val="43137"/>
                    </a:srgbClr>
                  </a:outerShdw>
                </a:effectLst>
                <a:ea typeface="+mn-ea"/>
              </a:rPr>
            </a:br>
            <a:br>
              <a:rPr lang="en-US" sz="4000" b="1" spc="100" dirty="0">
                <a:solidFill>
                  <a:schemeClr val="bg2">
                    <a:lumMod val="50000"/>
                  </a:schemeClr>
                </a:solidFill>
                <a:effectLst>
                  <a:outerShdw blurRad="38100" dist="38100" dir="2700000" algn="tl">
                    <a:srgbClr val="000000">
                      <a:alpha val="43137"/>
                    </a:srgbClr>
                  </a:outerShdw>
                </a:effectLst>
                <a:ea typeface="+mn-ea"/>
              </a:rPr>
            </a:br>
            <a:r>
              <a:rPr lang="en-US" sz="4000" b="1" dirty="0">
                <a:solidFill>
                  <a:schemeClr val="tx1"/>
                </a:solidFill>
                <a:effectLst>
                  <a:outerShdw blurRad="38100" dist="38100" dir="2700000" algn="tl">
                    <a:srgbClr val="000000">
                      <a:alpha val="43137"/>
                    </a:srgbClr>
                  </a:outerShdw>
                </a:effectLst>
              </a:rPr>
              <a:t>Lectionary Readings for</a:t>
            </a:r>
            <a:br>
              <a:rPr lang="en-US" sz="4000" b="1" dirty="0">
                <a:solidFill>
                  <a:schemeClr val="tx1"/>
                </a:solidFill>
                <a:effectLst>
                  <a:outerShdw blurRad="38100" dist="38100" dir="2700000" algn="tl">
                    <a:srgbClr val="000000">
                      <a:alpha val="43137"/>
                    </a:srgbClr>
                  </a:outerShdw>
                </a:effectLst>
              </a:rPr>
            </a:br>
            <a:r>
              <a:rPr lang="en-US" b="1" dirty="0">
                <a:solidFill>
                  <a:schemeClr val="tx1"/>
                </a:solidFill>
                <a:effectLst>
                  <a:outerShdw blurRad="38100" dist="38100" dir="2700000" algn="tl">
                    <a:srgbClr val="000000">
                      <a:alpha val="43137"/>
                    </a:srgbClr>
                  </a:outerShdw>
                </a:effectLst>
              </a:rPr>
              <a:t>Holy Week, Easter Triduum &amp; Easter Octave</a:t>
            </a:r>
            <a:endParaRPr lang="en-US" sz="5000" dirty="0">
              <a:solidFill>
                <a:schemeClr val="bg2">
                  <a:lumMod val="50000"/>
                </a:schemeClr>
              </a:solidFill>
              <a:effectLst/>
            </a:endParaRPr>
          </a:p>
        </p:txBody>
      </p:sp>
      <p:pic>
        <p:nvPicPr>
          <p:cNvPr id="9" name="Picture 8" descr="A picture containing text, book&#10;&#10;Description automatically generated">
            <a:extLst>
              <a:ext uri="{FF2B5EF4-FFF2-40B4-BE49-F238E27FC236}">
                <a16:creationId xmlns:a16="http://schemas.microsoft.com/office/drawing/2014/main" id="{93359DE5-3DD1-45B2-87B4-EEC6086CAE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81347" y="3705225"/>
            <a:ext cx="3010253" cy="3000375"/>
          </a:xfrm>
          <a:prstGeom prst="rect">
            <a:avLst/>
          </a:prstGeom>
        </p:spPr>
      </p:pic>
    </p:spTree>
    <p:extLst>
      <p:ext uri="{BB962C8B-B14F-4D97-AF65-F5344CB8AC3E}">
        <p14:creationId xmlns:p14="http://schemas.microsoft.com/office/powerpoint/2010/main" val="315417165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spcBef>
                <a:spcPts val="600"/>
              </a:spcBef>
            </a:pPr>
            <a:r>
              <a:rPr lang="en-US" sz="2800" b="1" dirty="0"/>
              <a:t>Zoom Webinars Series </a:t>
            </a:r>
            <a:r>
              <a:rPr lang="en-US" sz="2800" dirty="0"/>
              <a:t>co-sponsored by:</a:t>
            </a:r>
          </a:p>
          <a:p>
            <a:pPr lvl="1">
              <a:spcBef>
                <a:spcPts val="600"/>
              </a:spcBef>
            </a:pPr>
            <a:r>
              <a:rPr lang="en-US" sz="2400" dirty="0"/>
              <a:t>“Ecclesia” Program of Mount Saint Mary’s University, LA</a:t>
            </a:r>
          </a:p>
          <a:p>
            <a:pPr lvl="2">
              <a:spcBef>
                <a:spcPts val="600"/>
              </a:spcBef>
            </a:pPr>
            <a:r>
              <a:rPr lang="en-US" sz="2000" dirty="0"/>
              <a:t>Gail </a:t>
            </a:r>
            <a:r>
              <a:rPr lang="en-US" sz="2000" dirty="0" err="1"/>
              <a:t>Gresser</a:t>
            </a:r>
            <a:r>
              <a:rPr lang="en-US" sz="2000" dirty="0"/>
              <a:t>, Director of Campus Ministry</a:t>
            </a:r>
          </a:p>
          <a:p>
            <a:pPr lvl="2">
              <a:spcBef>
                <a:spcPts val="600"/>
              </a:spcBef>
            </a:pPr>
            <a:r>
              <a:rPr lang="en-US" sz="2000" dirty="0"/>
              <a:t>“Serving those who serve the Church”</a:t>
            </a:r>
          </a:p>
          <a:p>
            <a:pPr lvl="1">
              <a:spcBef>
                <a:spcPts val="600"/>
              </a:spcBef>
            </a:pPr>
            <a:r>
              <a:rPr lang="en-US" sz="2400" dirty="0"/>
              <a:t>“Living Word Catholic Biblical Ministries,” Los Angeles</a:t>
            </a:r>
          </a:p>
          <a:p>
            <a:pPr lvl="2">
              <a:spcBef>
                <a:spcPts val="600"/>
              </a:spcBef>
            </a:pPr>
            <a:r>
              <a:rPr lang="en-US" sz="2000" dirty="0"/>
              <a:t>New name for Fr. Felix’s adult faith-formation programs</a:t>
            </a:r>
          </a:p>
          <a:p>
            <a:pPr>
              <a:spcBef>
                <a:spcPts val="1800"/>
              </a:spcBef>
            </a:pPr>
            <a:r>
              <a:rPr lang="en-US" sz="2800" b="1" dirty="0"/>
              <a:t>Welcome to All, </a:t>
            </a:r>
            <a:r>
              <a:rPr lang="en-US" sz="2800" b="1" i="1" dirty="0"/>
              <a:t>especially </a:t>
            </a:r>
            <a:r>
              <a:rPr lang="en-US" sz="2800" b="1" dirty="0"/>
              <a:t>:</a:t>
            </a:r>
          </a:p>
          <a:p>
            <a:pPr lvl="1">
              <a:spcBef>
                <a:spcPts val="600"/>
              </a:spcBef>
            </a:pPr>
            <a:r>
              <a:rPr lang="en-US" sz="2400" dirty="0"/>
              <a:t>Prior “Ecclesia” program participants</a:t>
            </a:r>
          </a:p>
          <a:p>
            <a:pPr lvl="1">
              <a:spcBef>
                <a:spcPts val="600"/>
              </a:spcBef>
            </a:pPr>
            <a:r>
              <a:rPr lang="en-US" sz="2400" dirty="0"/>
              <a:t>Prior and Future “Holy Land Pilgrims”</a:t>
            </a:r>
          </a:p>
          <a:p>
            <a:pPr lvl="1">
              <a:spcBef>
                <a:spcPts val="600"/>
              </a:spcBef>
            </a:pPr>
            <a:r>
              <a:rPr lang="en-US" sz="2400" dirty="0"/>
              <a:t>Bible Institute Participants from CA,  AZ,  Michigan,  Illinois…</a:t>
            </a:r>
          </a:p>
          <a:p>
            <a:pPr lvl="1">
              <a:spcBef>
                <a:spcPts val="600"/>
              </a:spcBef>
            </a:pPr>
            <a:r>
              <a:rPr lang="en-US" sz="2400" dirty="0"/>
              <a:t>Other NEW folks, here for the first time!</a:t>
            </a:r>
          </a:p>
        </p:txBody>
      </p:sp>
      <p:sp>
        <p:nvSpPr>
          <p:cNvPr id="3" name="Title 2"/>
          <p:cNvSpPr>
            <a:spLocks noGrp="1"/>
          </p:cNvSpPr>
          <p:nvPr>
            <p:ph type="title"/>
          </p:nvPr>
        </p:nvSpPr>
        <p:spPr/>
        <p:txBody>
          <a:bodyPr/>
          <a:lstStyle/>
          <a:p>
            <a:r>
              <a:rPr lang="en-US"/>
              <a:t>Welcome to “Living Word”!</a:t>
            </a:r>
            <a:endParaRPr lang="en-US" dirty="0"/>
          </a:p>
        </p:txBody>
      </p:sp>
    </p:spTree>
    <p:extLst>
      <p:ext uri="{BB962C8B-B14F-4D97-AF65-F5344CB8AC3E}">
        <p14:creationId xmlns:p14="http://schemas.microsoft.com/office/powerpoint/2010/main" val="232995634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581340C7-444B-456F-A9BA-A0DB8B74EA6A}"/>
              </a:ext>
            </a:extLst>
          </p:cNvPr>
          <p:cNvSpPr>
            <a:spLocks noGrp="1" noChangeArrowheads="1"/>
          </p:cNvSpPr>
          <p:nvPr>
            <p:ph idx="1"/>
          </p:nvPr>
        </p:nvSpPr>
        <p:spPr bwMode="auto">
          <a:xfrm>
            <a:off x="381000" y="1066800"/>
            <a:ext cx="8458200" cy="548640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p>
            <a:pPr lvl="0"/>
            <a:r>
              <a:rPr lang="en-US" altLang="en-US" sz="2400" dirty="0"/>
              <a:t>The fruits of the Lord’s Passion fill this present day with light.</a:t>
            </a:r>
            <a:br>
              <a:rPr lang="en-US" altLang="en-US" sz="2400" dirty="0"/>
            </a:br>
            <a:r>
              <a:rPr lang="en-US" altLang="en-US" sz="2400" dirty="0"/>
              <a:t>Come then, all who love to keep the feast,</a:t>
            </a:r>
            <a:br>
              <a:rPr lang="en-US" altLang="en-US" sz="2400" dirty="0"/>
            </a:br>
            <a:r>
              <a:rPr lang="en-US" altLang="en-US" sz="2400" dirty="0"/>
              <a:t>And let us welcome it with songs, </a:t>
            </a:r>
            <a:br>
              <a:rPr lang="en-US" altLang="en-US" sz="2400" dirty="0"/>
            </a:br>
            <a:r>
              <a:rPr lang="en-US" altLang="en-US" sz="2400" dirty="0"/>
              <a:t>for the Creator draws near to undergo the cross.</a:t>
            </a:r>
            <a:br>
              <a:rPr lang="en-US" altLang="en-US" sz="2400" dirty="0"/>
            </a:br>
            <a:r>
              <a:rPr lang="en-US" altLang="en-US" sz="1600" i="1" dirty="0"/>
              <a:t>(from Byzantine Matins)</a:t>
            </a:r>
          </a:p>
          <a:p>
            <a:pPr lvl="0"/>
            <a:r>
              <a:rPr lang="en-US" altLang="en-US" sz="2400" dirty="0"/>
              <a:t>Father of life and God not of the dead but of the living —</a:t>
            </a:r>
            <a:br>
              <a:rPr lang="en-US" altLang="en-US" sz="2400" dirty="0"/>
            </a:br>
            <a:r>
              <a:rPr lang="en-US" altLang="en-US" sz="2400" dirty="0"/>
              <a:t>You sent your Son to proclaim life,</a:t>
            </a:r>
            <a:br>
              <a:rPr lang="en-US" altLang="en-US" sz="2400" dirty="0"/>
            </a:br>
            <a:r>
              <a:rPr lang="en-US" altLang="en-US" sz="2400" dirty="0"/>
              <a:t>to snatch us from the realm of death,</a:t>
            </a:r>
            <a:br>
              <a:rPr lang="en-US" altLang="en-US" sz="2400" dirty="0"/>
            </a:br>
            <a:r>
              <a:rPr lang="en-US" altLang="en-US" sz="2400" dirty="0"/>
              <a:t>and to lead us to resurrection.  </a:t>
            </a:r>
          </a:p>
          <a:p>
            <a:pPr lvl="0"/>
            <a:r>
              <a:rPr lang="en-US" altLang="en-US" sz="2400" dirty="0"/>
              <a:t>Free us all, your chosen people, </a:t>
            </a:r>
            <a:br>
              <a:rPr lang="en-US" altLang="en-US" sz="2400" dirty="0"/>
            </a:br>
            <a:r>
              <a:rPr lang="en-US" altLang="en-US" sz="2400" dirty="0"/>
              <a:t>from the death dealing power of the spirit of evil,</a:t>
            </a:r>
            <a:br>
              <a:rPr lang="en-US" altLang="en-US" sz="2400" dirty="0"/>
            </a:br>
            <a:r>
              <a:rPr lang="en-US" altLang="en-US" sz="2400" dirty="0"/>
              <a:t>so that we may bear witness to new life </a:t>
            </a:r>
            <a:br>
              <a:rPr lang="en-US" altLang="en-US" sz="2400" dirty="0"/>
            </a:br>
            <a:r>
              <a:rPr lang="en-US" altLang="en-US" sz="2400" dirty="0"/>
              <a:t>in the risen Christ.   Amen. </a:t>
            </a:r>
            <a:br>
              <a:rPr lang="en-US" altLang="en-US" sz="2400" dirty="0"/>
            </a:br>
            <a:r>
              <a:rPr lang="en-US" altLang="en-US" sz="1600" i="1" dirty="0"/>
              <a:t>(adapted from the Rite of Christian Initiation of Adults)</a:t>
            </a:r>
            <a:endParaRPr lang="en-US" altLang="en-US" sz="2400" i="1" dirty="0"/>
          </a:p>
        </p:txBody>
      </p:sp>
      <p:sp>
        <p:nvSpPr>
          <p:cNvPr id="3" name="Title 2"/>
          <p:cNvSpPr>
            <a:spLocks noGrp="1"/>
          </p:cNvSpPr>
          <p:nvPr>
            <p:ph type="title"/>
          </p:nvPr>
        </p:nvSpPr>
        <p:spPr>
          <a:xfrm>
            <a:off x="381000" y="0"/>
            <a:ext cx="8458200" cy="990600"/>
          </a:xfrm>
        </p:spPr>
        <p:txBody>
          <a:bodyPr>
            <a:normAutofit fontScale="90000"/>
          </a:bodyPr>
          <a:lstStyle/>
          <a:p>
            <a:r>
              <a:rPr lang="en-US" dirty="0"/>
              <a:t>Opening Prayer – Entering Holy Week </a:t>
            </a:r>
          </a:p>
        </p:txBody>
      </p:sp>
      <p:pic>
        <p:nvPicPr>
          <p:cNvPr id="10" name="Picture 9" descr="A picture containing text, clipart&#10;&#10;Description automatically generated">
            <a:extLst>
              <a:ext uri="{FF2B5EF4-FFF2-40B4-BE49-F238E27FC236}">
                <a16:creationId xmlns:a16="http://schemas.microsoft.com/office/drawing/2014/main" id="{CB40036D-2745-4B49-9601-64EEF1F23E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2775" y="3581400"/>
            <a:ext cx="1571625" cy="2658764"/>
          </a:xfrm>
          <a:prstGeom prst="rect">
            <a:avLst/>
          </a:prstGeom>
        </p:spPr>
      </p:pic>
    </p:spTree>
    <p:extLst>
      <p:ext uri="{BB962C8B-B14F-4D97-AF65-F5344CB8AC3E}">
        <p14:creationId xmlns:p14="http://schemas.microsoft.com/office/powerpoint/2010/main" val="3823756487"/>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43000"/>
            <a:ext cx="8458200" cy="5486400"/>
          </a:xfrm>
        </p:spPr>
        <p:txBody>
          <a:bodyPr>
            <a:normAutofit/>
          </a:bodyPr>
          <a:lstStyle/>
          <a:p>
            <a:r>
              <a:rPr lang="en-US" sz="2800" dirty="0">
                <a:latin typeface="Arial Narrow" panose="020B0606020202030204" pitchFamily="34" charset="0"/>
              </a:rPr>
              <a:t>Zoom Webinars on the Catholic </a:t>
            </a:r>
            <a:r>
              <a:rPr lang="en-US" sz="2800" i="1" dirty="0">
                <a:latin typeface="Arial Narrow" panose="020B0606020202030204" pitchFamily="34" charset="0"/>
              </a:rPr>
              <a:t>Lectionary for Mass</a:t>
            </a:r>
          </a:p>
          <a:p>
            <a:pPr lvl="1"/>
            <a:r>
              <a:rPr lang="en-US" sz="2400" dirty="0">
                <a:solidFill>
                  <a:schemeClr val="tx1">
                    <a:lumMod val="85000"/>
                  </a:schemeClr>
                </a:solidFill>
                <a:latin typeface="Arial Narrow" panose="020B0606020202030204" pitchFamily="34" charset="0"/>
              </a:rPr>
              <a:t>Saturdays, 9:00 a.m. – 12:30 p.m.</a:t>
            </a:r>
            <a:r>
              <a:rPr lang="en-US" sz="1800" dirty="0">
                <a:solidFill>
                  <a:schemeClr val="tx1">
                    <a:lumMod val="85000"/>
                  </a:schemeClr>
                </a:solidFill>
                <a:latin typeface="Arial Narrow" panose="020B0606020202030204" pitchFamily="34" charset="0"/>
              </a:rPr>
              <a:t> (</a:t>
            </a:r>
            <a:r>
              <a:rPr lang="en-US" sz="1800" b="1" i="1" dirty="0">
                <a:solidFill>
                  <a:schemeClr val="tx1">
                    <a:lumMod val="85000"/>
                  </a:schemeClr>
                </a:solidFill>
                <a:latin typeface="Arial Narrow" panose="020B0606020202030204" pitchFamily="34" charset="0"/>
              </a:rPr>
              <a:t>Pacific Time</a:t>
            </a:r>
            <a:r>
              <a:rPr lang="en-US" sz="1800" dirty="0">
                <a:solidFill>
                  <a:schemeClr val="tx1">
                    <a:lumMod val="85000"/>
                  </a:schemeClr>
                </a:solidFill>
                <a:latin typeface="Arial Narrow" panose="020B0606020202030204" pitchFamily="34" charset="0"/>
              </a:rPr>
              <a:t>)</a:t>
            </a:r>
            <a:endParaRPr lang="en-US" sz="2400" dirty="0">
              <a:solidFill>
                <a:schemeClr val="tx1">
                  <a:lumMod val="85000"/>
                </a:schemeClr>
              </a:solidFill>
              <a:latin typeface="Arial Narrow" panose="020B0606020202030204" pitchFamily="34" charset="0"/>
            </a:endParaRPr>
          </a:p>
          <a:p>
            <a:pPr lvl="1"/>
            <a:r>
              <a:rPr lang="en-US" sz="2400" dirty="0">
                <a:solidFill>
                  <a:schemeClr val="tx1">
                    <a:lumMod val="85000"/>
                  </a:schemeClr>
                </a:solidFill>
                <a:latin typeface="Arial Narrow" panose="020B0606020202030204" pitchFamily="34" charset="0"/>
              </a:rPr>
              <a:t>Open to the Public </a:t>
            </a:r>
            <a:r>
              <a:rPr lang="en-US" sz="1800" dirty="0">
                <a:solidFill>
                  <a:schemeClr val="tx1">
                    <a:lumMod val="85000"/>
                  </a:schemeClr>
                </a:solidFill>
                <a:latin typeface="Arial Narrow" panose="020B0606020202030204" pitchFamily="34" charset="0"/>
              </a:rPr>
              <a:t>(</a:t>
            </a:r>
            <a:r>
              <a:rPr lang="en-US" sz="1800" i="1" dirty="0">
                <a:solidFill>
                  <a:schemeClr val="tx1">
                    <a:lumMod val="85000"/>
                  </a:schemeClr>
                </a:solidFill>
                <a:latin typeface="Arial Narrow" panose="020B0606020202030204" pitchFamily="34" charset="0"/>
              </a:rPr>
              <a:t>feel free to invite others</a:t>
            </a:r>
            <a:r>
              <a:rPr lang="en-US" sz="1800" dirty="0">
                <a:solidFill>
                  <a:schemeClr val="tx1">
                    <a:lumMod val="85000"/>
                  </a:schemeClr>
                </a:solidFill>
                <a:latin typeface="Arial Narrow" panose="020B0606020202030204" pitchFamily="34" charset="0"/>
              </a:rPr>
              <a:t>)</a:t>
            </a:r>
            <a:endParaRPr lang="en-US" sz="2400" dirty="0">
              <a:solidFill>
                <a:schemeClr val="tx1">
                  <a:lumMod val="85000"/>
                </a:schemeClr>
              </a:solidFill>
              <a:latin typeface="Arial Narrow" panose="020B0606020202030204" pitchFamily="34" charset="0"/>
            </a:endParaRPr>
          </a:p>
          <a:p>
            <a:pPr lvl="1"/>
            <a:r>
              <a:rPr lang="en-US" sz="2400" dirty="0">
                <a:solidFill>
                  <a:schemeClr val="tx1">
                    <a:lumMod val="85000"/>
                  </a:schemeClr>
                </a:solidFill>
                <a:latin typeface="Arial Narrow" panose="020B0606020202030204" pitchFamily="34" charset="0"/>
              </a:rPr>
              <a:t>FREE</a:t>
            </a:r>
            <a:r>
              <a:rPr lang="en-US" sz="1800" dirty="0">
                <a:solidFill>
                  <a:schemeClr val="tx1">
                    <a:lumMod val="85000"/>
                  </a:schemeClr>
                </a:solidFill>
                <a:latin typeface="Arial Narrow" panose="020B0606020202030204" pitchFamily="34" charset="0"/>
              </a:rPr>
              <a:t> (</a:t>
            </a:r>
            <a:r>
              <a:rPr lang="en-US" sz="1800" i="1" dirty="0">
                <a:solidFill>
                  <a:schemeClr val="tx1">
                    <a:lumMod val="85000"/>
                  </a:schemeClr>
                </a:solidFill>
                <a:latin typeface="Arial Narrow" panose="020B0606020202030204" pitchFamily="34" charset="0"/>
              </a:rPr>
              <a:t>but donations appreciated</a:t>
            </a:r>
            <a:r>
              <a:rPr lang="en-US" sz="1800" dirty="0">
                <a:solidFill>
                  <a:schemeClr val="tx1">
                    <a:lumMod val="85000"/>
                  </a:schemeClr>
                </a:solidFill>
                <a:latin typeface="Arial Narrow" panose="020B0606020202030204" pitchFamily="34" charset="0"/>
              </a:rPr>
              <a:t>)</a:t>
            </a:r>
            <a:endParaRPr lang="en-US" sz="2400" dirty="0">
              <a:solidFill>
                <a:schemeClr val="tx1">
                  <a:lumMod val="85000"/>
                </a:schemeClr>
              </a:solidFill>
              <a:latin typeface="Arial Narrow" panose="020B0606020202030204" pitchFamily="34" charset="0"/>
            </a:endParaRPr>
          </a:p>
          <a:p>
            <a:pPr>
              <a:spcBef>
                <a:spcPts val="2400"/>
              </a:spcBef>
            </a:pPr>
            <a:r>
              <a:rPr lang="en-US" sz="2800" dirty="0">
                <a:latin typeface="Arial Narrow" panose="020B0606020202030204" pitchFamily="34" charset="0"/>
              </a:rPr>
              <a:t>Monthly, from Nov. 2020 to April 2021</a:t>
            </a:r>
          </a:p>
          <a:p>
            <a:pPr marL="742950" lvl="1" indent="-377825">
              <a:spcBef>
                <a:spcPts val="600"/>
              </a:spcBef>
              <a:buSzPct val="95000"/>
              <a:buFont typeface="+mj-lt"/>
              <a:buAutoNum type="arabicPeriod"/>
            </a:pPr>
            <a:r>
              <a:rPr lang="en-US" sz="2000" b="1" dirty="0">
                <a:solidFill>
                  <a:schemeClr val="tx1">
                    <a:lumMod val="85000"/>
                  </a:schemeClr>
                </a:solidFill>
                <a:latin typeface="Arial Narrow" panose="020B0606020202030204" pitchFamily="34" charset="0"/>
              </a:rPr>
              <a:t>Nov. 21, 2020</a:t>
            </a:r>
            <a:r>
              <a:rPr lang="en-US" sz="2000" dirty="0">
                <a:solidFill>
                  <a:schemeClr val="tx1">
                    <a:lumMod val="85000"/>
                  </a:schemeClr>
                </a:solidFill>
                <a:latin typeface="Arial Narrow" panose="020B0606020202030204" pitchFamily="34" charset="0"/>
              </a:rPr>
              <a:t> – Readings of </a:t>
            </a:r>
            <a:r>
              <a:rPr lang="en-US" sz="2000" u="sng" dirty="0">
                <a:solidFill>
                  <a:schemeClr val="tx1">
                    <a:lumMod val="85000"/>
                  </a:schemeClr>
                </a:solidFill>
                <a:latin typeface="Arial Narrow" panose="020B0606020202030204" pitchFamily="34" charset="0"/>
              </a:rPr>
              <a:t>Advent</a:t>
            </a:r>
            <a:endParaRPr lang="en-US" sz="2000" dirty="0">
              <a:solidFill>
                <a:schemeClr val="tx1">
                  <a:lumMod val="85000"/>
                </a:schemeClr>
              </a:solidFill>
              <a:latin typeface="Arial Narrow" panose="020B0606020202030204" pitchFamily="34" charset="0"/>
            </a:endParaRPr>
          </a:p>
          <a:p>
            <a:pPr marL="742950" lvl="1" indent="-377825">
              <a:spcBef>
                <a:spcPts val="600"/>
              </a:spcBef>
              <a:buSzPct val="95000"/>
              <a:buFont typeface="+mj-lt"/>
              <a:buAutoNum type="arabicPeriod"/>
            </a:pPr>
            <a:r>
              <a:rPr lang="en-US" sz="2000" b="1" dirty="0">
                <a:solidFill>
                  <a:schemeClr val="tx1">
                    <a:lumMod val="85000"/>
                  </a:schemeClr>
                </a:solidFill>
                <a:latin typeface="Arial Narrow" panose="020B0606020202030204" pitchFamily="34" charset="0"/>
              </a:rPr>
              <a:t>Dec. 19, 2020</a:t>
            </a:r>
            <a:r>
              <a:rPr lang="en-US" sz="2000" dirty="0">
                <a:solidFill>
                  <a:schemeClr val="tx1">
                    <a:lumMod val="85000"/>
                  </a:schemeClr>
                </a:solidFill>
                <a:latin typeface="Arial Narrow" panose="020B0606020202030204" pitchFamily="34" charset="0"/>
              </a:rPr>
              <a:t> – Readings of the </a:t>
            </a:r>
            <a:r>
              <a:rPr lang="en-US" sz="2000" u="sng" dirty="0">
                <a:solidFill>
                  <a:schemeClr val="tx1">
                    <a:lumMod val="85000"/>
                  </a:schemeClr>
                </a:solidFill>
                <a:latin typeface="Arial Narrow" panose="020B0606020202030204" pitchFamily="34" charset="0"/>
              </a:rPr>
              <a:t>Christmas Season</a:t>
            </a:r>
          </a:p>
          <a:p>
            <a:pPr marL="742950" lvl="1" indent="-377825">
              <a:spcBef>
                <a:spcPts val="600"/>
              </a:spcBef>
              <a:buSzPct val="95000"/>
              <a:buFont typeface="+mj-lt"/>
              <a:buAutoNum type="arabicPeriod"/>
            </a:pPr>
            <a:r>
              <a:rPr lang="en-US" sz="2000" b="1" dirty="0">
                <a:solidFill>
                  <a:schemeClr val="tx1">
                    <a:lumMod val="85000"/>
                  </a:schemeClr>
                </a:solidFill>
                <a:latin typeface="Arial Narrow" panose="020B0606020202030204" pitchFamily="34" charset="0"/>
              </a:rPr>
              <a:t>Jan. 9, 2021</a:t>
            </a:r>
            <a:r>
              <a:rPr lang="en-US" sz="2000" dirty="0">
                <a:solidFill>
                  <a:schemeClr val="tx1">
                    <a:lumMod val="85000"/>
                  </a:schemeClr>
                </a:solidFill>
                <a:latin typeface="Arial Narrow" panose="020B0606020202030204" pitchFamily="34" charset="0"/>
              </a:rPr>
              <a:t> – Gospel of </a:t>
            </a:r>
            <a:r>
              <a:rPr lang="en-US" sz="2000" u="sng" dirty="0">
                <a:solidFill>
                  <a:schemeClr val="tx1">
                    <a:lumMod val="85000"/>
                  </a:schemeClr>
                </a:solidFill>
                <a:latin typeface="Arial Narrow" panose="020B0606020202030204" pitchFamily="34" charset="0"/>
              </a:rPr>
              <a:t>Mark</a:t>
            </a:r>
            <a:r>
              <a:rPr lang="en-US" sz="2000" dirty="0">
                <a:solidFill>
                  <a:schemeClr val="tx1">
                    <a:lumMod val="85000"/>
                  </a:schemeClr>
                </a:solidFill>
                <a:latin typeface="Arial Narrow" panose="020B0606020202030204" pitchFamily="34" charset="0"/>
              </a:rPr>
              <a:t> (Liturgical Year B) </a:t>
            </a:r>
          </a:p>
          <a:p>
            <a:pPr marL="742950" lvl="1" indent="-377825">
              <a:spcBef>
                <a:spcPts val="600"/>
              </a:spcBef>
              <a:buSzPct val="95000"/>
              <a:buFont typeface="+mj-lt"/>
              <a:buAutoNum type="arabicPeriod"/>
            </a:pPr>
            <a:r>
              <a:rPr lang="en-US" sz="2000" b="1" dirty="0">
                <a:solidFill>
                  <a:schemeClr val="tx1">
                    <a:lumMod val="85000"/>
                  </a:schemeClr>
                </a:solidFill>
                <a:latin typeface="Arial Narrow" panose="020B0606020202030204" pitchFamily="34" charset="0"/>
              </a:rPr>
              <a:t>Feb. 13, 2021</a:t>
            </a:r>
            <a:r>
              <a:rPr lang="en-US" sz="2000" dirty="0">
                <a:solidFill>
                  <a:schemeClr val="tx1">
                    <a:lumMod val="85000"/>
                  </a:schemeClr>
                </a:solidFill>
                <a:latin typeface="Arial Narrow" panose="020B0606020202030204" pitchFamily="34" charset="0"/>
              </a:rPr>
              <a:t> – Readings of </a:t>
            </a:r>
            <a:r>
              <a:rPr lang="en-US" sz="2000" u="sng" dirty="0">
                <a:solidFill>
                  <a:schemeClr val="tx1">
                    <a:lumMod val="85000"/>
                  </a:schemeClr>
                </a:solidFill>
                <a:latin typeface="Arial Narrow" panose="020B0606020202030204" pitchFamily="34" charset="0"/>
              </a:rPr>
              <a:t>Lent</a:t>
            </a:r>
          </a:p>
          <a:p>
            <a:pPr marL="742950" lvl="1" indent="-377825">
              <a:spcBef>
                <a:spcPts val="1200"/>
              </a:spcBef>
              <a:buSzPct val="95000"/>
              <a:buFont typeface="+mj-lt"/>
              <a:buAutoNum type="arabicPeriod"/>
            </a:pPr>
            <a:r>
              <a:rPr lang="en-US" sz="2400" b="1" dirty="0">
                <a:solidFill>
                  <a:schemeClr val="tx1"/>
                </a:solidFill>
                <a:latin typeface="Arial Narrow" panose="020B0606020202030204" pitchFamily="34" charset="0"/>
              </a:rPr>
              <a:t>March 27, 2021</a:t>
            </a:r>
            <a:r>
              <a:rPr lang="en-US" sz="2400" dirty="0">
                <a:solidFill>
                  <a:schemeClr val="tx1"/>
                </a:solidFill>
                <a:latin typeface="Arial Narrow" panose="020B0606020202030204" pitchFamily="34" charset="0"/>
              </a:rPr>
              <a:t> – Readings</a:t>
            </a:r>
            <a:r>
              <a:rPr lang="en-US" sz="2000" dirty="0">
                <a:solidFill>
                  <a:schemeClr val="tx1"/>
                </a:solidFill>
                <a:latin typeface="Arial Narrow" panose="020B0606020202030204" pitchFamily="34" charset="0"/>
              </a:rPr>
              <a:t> of </a:t>
            </a:r>
            <a:r>
              <a:rPr lang="en-US" sz="2400" u="sng" dirty="0">
                <a:solidFill>
                  <a:schemeClr val="tx1"/>
                </a:solidFill>
                <a:latin typeface="Arial Narrow" panose="020B0606020202030204" pitchFamily="34" charset="0"/>
              </a:rPr>
              <a:t>Holy Week</a:t>
            </a:r>
            <a:r>
              <a:rPr lang="en-US" sz="2400" dirty="0">
                <a:solidFill>
                  <a:schemeClr val="tx1"/>
                </a:solidFill>
                <a:latin typeface="Arial Narrow" panose="020B0606020202030204" pitchFamily="34" charset="0"/>
              </a:rPr>
              <a:t> &amp; </a:t>
            </a:r>
            <a:r>
              <a:rPr lang="en-US" sz="2400" u="sng" dirty="0">
                <a:solidFill>
                  <a:schemeClr val="tx1"/>
                </a:solidFill>
                <a:latin typeface="Arial Narrow" panose="020B0606020202030204" pitchFamily="34" charset="0"/>
              </a:rPr>
              <a:t>Easter Triduum</a:t>
            </a:r>
          </a:p>
          <a:p>
            <a:pPr marL="742950" lvl="1" indent="-377825">
              <a:spcBef>
                <a:spcPts val="1200"/>
              </a:spcBef>
              <a:buSzPct val="95000"/>
              <a:buFont typeface="+mj-lt"/>
              <a:buAutoNum type="arabicPeriod"/>
            </a:pPr>
            <a:r>
              <a:rPr lang="en-US" sz="2400" b="1" dirty="0">
                <a:solidFill>
                  <a:schemeClr val="tx1"/>
                </a:solidFill>
                <a:latin typeface="Arial Narrow" panose="020B0606020202030204" pitchFamily="34" charset="0"/>
              </a:rPr>
              <a:t>April 17, 2021</a:t>
            </a:r>
            <a:r>
              <a:rPr lang="en-US" sz="2400" dirty="0">
                <a:solidFill>
                  <a:schemeClr val="tx1"/>
                </a:solidFill>
                <a:latin typeface="Arial Narrow" panose="020B0606020202030204" pitchFamily="34" charset="0"/>
              </a:rPr>
              <a:t> – Readings </a:t>
            </a:r>
            <a:r>
              <a:rPr lang="en-US" sz="2000" dirty="0">
                <a:solidFill>
                  <a:schemeClr val="tx1"/>
                </a:solidFill>
                <a:latin typeface="Arial Narrow" panose="020B0606020202030204" pitchFamily="34" charset="0"/>
              </a:rPr>
              <a:t>of the </a:t>
            </a:r>
            <a:r>
              <a:rPr lang="en-US" sz="2400" u="sng" dirty="0">
                <a:solidFill>
                  <a:schemeClr val="tx1"/>
                </a:solidFill>
                <a:latin typeface="Arial Narrow" panose="020B0606020202030204" pitchFamily="34" charset="0"/>
              </a:rPr>
              <a:t>Easter Season</a:t>
            </a:r>
          </a:p>
        </p:txBody>
      </p:sp>
      <p:sp>
        <p:nvSpPr>
          <p:cNvPr id="3" name="Title 2"/>
          <p:cNvSpPr>
            <a:spLocks noGrp="1"/>
          </p:cNvSpPr>
          <p:nvPr>
            <p:ph type="title"/>
          </p:nvPr>
        </p:nvSpPr>
        <p:spPr/>
        <p:txBody>
          <a:bodyPr/>
          <a:lstStyle/>
          <a:p>
            <a:r>
              <a:rPr lang="en-US" dirty="0"/>
              <a:t>“Living Word” Webinar Series</a:t>
            </a:r>
          </a:p>
        </p:txBody>
      </p:sp>
    </p:spTree>
    <p:extLst>
      <p:ext uri="{BB962C8B-B14F-4D97-AF65-F5344CB8AC3E}">
        <p14:creationId xmlns:p14="http://schemas.microsoft.com/office/powerpoint/2010/main" val="2559039148"/>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spcBef>
                <a:spcPts val="0"/>
              </a:spcBef>
            </a:pPr>
            <a:r>
              <a:rPr lang="en-US" sz="2800" i="1" dirty="0"/>
              <a:t>In the Footsteps of </a:t>
            </a:r>
            <a:r>
              <a:rPr lang="en-US" sz="2800" b="1" i="1" dirty="0"/>
              <a:t>Jesus</a:t>
            </a:r>
            <a:r>
              <a:rPr lang="en-US" sz="2800" i="1" dirty="0"/>
              <a:t>:</a:t>
            </a:r>
            <a:br>
              <a:rPr lang="en-US" sz="2800" i="1" dirty="0"/>
            </a:br>
            <a:r>
              <a:rPr lang="en-US" sz="2800" dirty="0"/>
              <a:t>Pilgrimage to the Holy Land</a:t>
            </a:r>
          </a:p>
          <a:p>
            <a:pPr lvl="1"/>
            <a:r>
              <a:rPr lang="en-US" b="1" dirty="0"/>
              <a:t>Dec. 26, 2021 to Jan. 9, 2022</a:t>
            </a:r>
          </a:p>
          <a:p>
            <a:pPr>
              <a:spcBef>
                <a:spcPts val="1800"/>
              </a:spcBef>
            </a:pPr>
            <a:r>
              <a:rPr lang="en-US" sz="2600" b="1" i="1" dirty="0"/>
              <a:t>Oberammergau Passion Play</a:t>
            </a:r>
            <a:r>
              <a:rPr lang="en-US" sz="2600" i="1" dirty="0"/>
              <a:t>:</a:t>
            </a:r>
            <a:br>
              <a:rPr lang="en-US" sz="2600" i="1" dirty="0"/>
            </a:br>
            <a:r>
              <a:rPr lang="en-US" sz="2400" dirty="0"/>
              <a:t>Pilgrimage to Austria and Germany</a:t>
            </a:r>
            <a:endParaRPr lang="en-US" sz="2800" dirty="0"/>
          </a:p>
          <a:p>
            <a:pPr lvl="1"/>
            <a:r>
              <a:rPr lang="en-US" b="1" dirty="0"/>
              <a:t>May 14-22, 2022</a:t>
            </a:r>
          </a:p>
          <a:p>
            <a:pPr>
              <a:lnSpc>
                <a:spcPct val="90000"/>
              </a:lnSpc>
              <a:spcBef>
                <a:spcPts val="1800"/>
              </a:spcBef>
            </a:pPr>
            <a:r>
              <a:rPr lang="en-US" sz="2200" b="1" dirty="0"/>
              <a:t>May 2023</a:t>
            </a:r>
          </a:p>
          <a:p>
            <a:pPr lvl="1">
              <a:lnSpc>
                <a:spcPct val="90000"/>
              </a:lnSpc>
            </a:pPr>
            <a:r>
              <a:rPr lang="en-US" sz="1800" b="1" i="1" dirty="0"/>
              <a:t>In the Footsteps of St. Paul:</a:t>
            </a:r>
            <a:br>
              <a:rPr lang="en-US" sz="1800" b="1" i="1" dirty="0"/>
            </a:br>
            <a:r>
              <a:rPr lang="en-US" sz="1800" b="1" i="1" dirty="0"/>
              <a:t>Pilgrimage to Turkey</a:t>
            </a:r>
            <a:endParaRPr lang="en-US" sz="1800" dirty="0"/>
          </a:p>
          <a:p>
            <a:pPr>
              <a:lnSpc>
                <a:spcPct val="90000"/>
              </a:lnSpc>
              <a:spcBef>
                <a:spcPts val="0"/>
              </a:spcBef>
            </a:pPr>
            <a:r>
              <a:rPr lang="en-US" sz="2200" b="1" dirty="0"/>
              <a:t>May 2024</a:t>
            </a:r>
          </a:p>
          <a:p>
            <a:pPr lvl="1">
              <a:lnSpc>
                <a:spcPct val="90000"/>
              </a:lnSpc>
            </a:pPr>
            <a:r>
              <a:rPr lang="en-US" sz="1800" b="1" i="1" dirty="0"/>
              <a:t>In the Footsteps of Jesus:</a:t>
            </a:r>
            <a:br>
              <a:rPr lang="en-US" sz="1800" b="1" i="1" dirty="0"/>
            </a:br>
            <a:r>
              <a:rPr lang="en-US" sz="1800" b="1" i="1" dirty="0"/>
              <a:t>Pilgrimage to the Holy Land </a:t>
            </a:r>
            <a:endParaRPr lang="en-US" sz="1800" dirty="0"/>
          </a:p>
          <a:p>
            <a:pPr>
              <a:lnSpc>
                <a:spcPct val="90000"/>
              </a:lnSpc>
              <a:spcBef>
                <a:spcPts val="0"/>
              </a:spcBef>
            </a:pPr>
            <a:r>
              <a:rPr lang="en-US" sz="2200" b="1" dirty="0"/>
              <a:t>May 2025</a:t>
            </a:r>
          </a:p>
          <a:p>
            <a:pPr lvl="1">
              <a:lnSpc>
                <a:spcPct val="90000"/>
              </a:lnSpc>
            </a:pPr>
            <a:r>
              <a:rPr lang="en-US" sz="1800" b="1" i="1" dirty="0"/>
              <a:t>In the Footsteps of St. Paul:</a:t>
            </a:r>
            <a:br>
              <a:rPr lang="en-US" sz="1800" b="1" i="1" dirty="0"/>
            </a:br>
            <a:r>
              <a:rPr lang="en-US" sz="1800" b="1" i="1" dirty="0"/>
              <a:t>Pilgrimage to Greece</a:t>
            </a:r>
            <a:endParaRPr lang="en-US" sz="1800" dirty="0"/>
          </a:p>
        </p:txBody>
      </p:sp>
      <p:sp>
        <p:nvSpPr>
          <p:cNvPr id="3" name="Title 2"/>
          <p:cNvSpPr>
            <a:spLocks noGrp="1"/>
          </p:cNvSpPr>
          <p:nvPr>
            <p:ph type="title"/>
          </p:nvPr>
        </p:nvSpPr>
        <p:spPr/>
        <p:txBody>
          <a:bodyPr/>
          <a:lstStyle/>
          <a:p>
            <a:r>
              <a:rPr lang="en-US" dirty="0"/>
              <a:t>Upcoming Pilgrimages</a:t>
            </a:r>
          </a:p>
        </p:txBody>
      </p:sp>
      <p:pic>
        <p:nvPicPr>
          <p:cNvPr id="5" name="Picture 4" descr="A picture containing text, newspaper, screenshot&#10;&#10;Description automatically generated">
            <a:extLst>
              <a:ext uri="{FF2B5EF4-FFF2-40B4-BE49-F238E27FC236}">
                <a16:creationId xmlns:a16="http://schemas.microsoft.com/office/drawing/2014/main" id="{8DE6BDE0-F62D-4C03-ADDA-E46DE1C4BE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81600" y="1219200"/>
            <a:ext cx="3827318" cy="4953000"/>
          </a:xfrm>
          <a:prstGeom prst="rect">
            <a:avLst/>
          </a:prstGeom>
        </p:spPr>
      </p:pic>
    </p:spTree>
    <p:extLst>
      <p:ext uri="{BB962C8B-B14F-4D97-AF65-F5344CB8AC3E}">
        <p14:creationId xmlns:p14="http://schemas.microsoft.com/office/powerpoint/2010/main" val="3036508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66800"/>
            <a:ext cx="8305800" cy="5638800"/>
          </a:xfrm>
        </p:spPr>
        <p:txBody>
          <a:bodyPr>
            <a:normAutofit/>
          </a:bodyPr>
          <a:lstStyle/>
          <a:p>
            <a:r>
              <a:rPr lang="en-US" sz="2200" dirty="0"/>
              <a:t>Please support MSMU’s Ecclesia program and Living Word Catholic Biblical Ministries.  Make a tax-deductible donation,  so we can offer more webinars and other programs to anyone, regardless of their financial circumstances.</a:t>
            </a:r>
          </a:p>
          <a:p>
            <a:r>
              <a:rPr lang="en-US" sz="2400" dirty="0">
                <a:latin typeface="Arial Narrow" panose="020B0606020202030204" pitchFamily="34" charset="0"/>
              </a:rPr>
              <a:t>Online donations can be made through </a:t>
            </a:r>
            <a:r>
              <a:rPr lang="en-US" sz="2800" dirty="0" err="1">
                <a:latin typeface="Arial Narrow" panose="020B0606020202030204" pitchFamily="34" charset="0"/>
              </a:rPr>
              <a:t>VenMo</a:t>
            </a:r>
            <a:r>
              <a:rPr lang="en-US" sz="2800" dirty="0">
                <a:latin typeface="Arial Narrow" panose="020B0606020202030204" pitchFamily="34" charset="0"/>
              </a:rPr>
              <a:t>:  </a:t>
            </a:r>
            <a:r>
              <a:rPr lang="en-US" sz="2800" b="1" dirty="0">
                <a:latin typeface="Arial Narrow" panose="020B0606020202030204" pitchFamily="34" charset="0"/>
              </a:rPr>
              <a:t>@Jesuits-LMU</a:t>
            </a:r>
            <a:endParaRPr lang="en-US" sz="2400" b="1" dirty="0">
              <a:latin typeface="Arial Narrow" panose="020B0606020202030204" pitchFamily="34" charset="0"/>
            </a:endParaRPr>
          </a:p>
          <a:p>
            <a:pPr lvl="1"/>
            <a:r>
              <a:rPr lang="en-US" sz="2000" dirty="0">
                <a:latin typeface="Arial Narrow" panose="020B0606020202030204" pitchFamily="34" charset="0"/>
              </a:rPr>
              <a:t>and soon hope to accept donations through PayPal also.</a:t>
            </a:r>
          </a:p>
          <a:p>
            <a:pPr>
              <a:spcBef>
                <a:spcPts val="1800"/>
              </a:spcBef>
            </a:pPr>
            <a:r>
              <a:rPr lang="en-US" sz="2300" dirty="0"/>
              <a:t>Or, make your check payable to "LMU Jesuit Community."</a:t>
            </a:r>
          </a:p>
          <a:p>
            <a:pPr lvl="1"/>
            <a:r>
              <a:rPr lang="en-US" sz="1900" dirty="0">
                <a:latin typeface="Arial Narrow" panose="020B0606020202030204" pitchFamily="34" charset="0"/>
              </a:rPr>
              <a:t>Please write "Ecclesia Webinars" or "Living Word Series" in the memo field.</a:t>
            </a:r>
          </a:p>
          <a:p>
            <a:r>
              <a:rPr lang="en-US" sz="2400" dirty="0"/>
              <a:t>Then mail your check to:</a:t>
            </a:r>
          </a:p>
          <a:p>
            <a:pPr lvl="1"/>
            <a:r>
              <a:rPr lang="en-US" sz="2000" dirty="0"/>
              <a:t>Fr. Felix Just, SJ</a:t>
            </a:r>
            <a:br>
              <a:rPr lang="en-US" sz="2000" dirty="0"/>
            </a:br>
            <a:r>
              <a:rPr lang="en-US" sz="2000" dirty="0"/>
              <a:t>LMU Jesuit Community</a:t>
            </a:r>
            <a:br>
              <a:rPr lang="en-US" sz="2000" dirty="0"/>
            </a:br>
            <a:r>
              <a:rPr lang="en-US" sz="2000" dirty="0"/>
              <a:t>PO Box 45041</a:t>
            </a:r>
            <a:br>
              <a:rPr lang="en-US" sz="2000" dirty="0"/>
            </a:br>
            <a:r>
              <a:rPr lang="en-US" sz="2000" dirty="0"/>
              <a:t>Los Angeles, CA 90045</a:t>
            </a:r>
          </a:p>
          <a:p>
            <a:pPr marL="0" indent="0" algn="r">
              <a:spcBef>
                <a:spcPts val="0"/>
              </a:spcBef>
              <a:buNone/>
            </a:pPr>
            <a:r>
              <a:rPr lang="en-US" sz="4800" b="1" dirty="0"/>
              <a:t>THANKS</a:t>
            </a:r>
            <a:r>
              <a:rPr lang="en-US" sz="4000" b="1" dirty="0"/>
              <a:t>!</a:t>
            </a:r>
          </a:p>
        </p:txBody>
      </p:sp>
      <p:sp>
        <p:nvSpPr>
          <p:cNvPr id="5" name="Title 4"/>
          <p:cNvSpPr>
            <a:spLocks noGrp="1"/>
          </p:cNvSpPr>
          <p:nvPr>
            <p:ph type="title"/>
          </p:nvPr>
        </p:nvSpPr>
        <p:spPr/>
        <p:txBody>
          <a:bodyPr/>
          <a:lstStyle/>
          <a:p>
            <a:r>
              <a:rPr lang="en-US" dirty="0"/>
              <a:t>DONATIONS</a:t>
            </a:r>
          </a:p>
        </p:txBody>
      </p:sp>
    </p:spTree>
    <p:extLst>
      <p:ext uri="{BB962C8B-B14F-4D97-AF65-F5344CB8AC3E}">
        <p14:creationId xmlns:p14="http://schemas.microsoft.com/office/powerpoint/2010/main" val="3338620392"/>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2800" b="1" dirty="0">
                <a:latin typeface="Arial Narrow" panose="020B0606020202030204" pitchFamily="34" charset="0"/>
              </a:rPr>
              <a:t>Basic Questions of This Year’s Webinar Series:</a:t>
            </a:r>
          </a:p>
          <a:p>
            <a:r>
              <a:rPr lang="en-US" sz="2800" dirty="0">
                <a:latin typeface="Arial Narrow" panose="020B0606020202030204" pitchFamily="34" charset="0"/>
              </a:rPr>
              <a:t>WHICH biblical texts are read at Catholic Masses?</a:t>
            </a:r>
          </a:p>
          <a:p>
            <a:pPr lvl="1"/>
            <a:r>
              <a:rPr lang="en-US" sz="2200" b="1" dirty="0">
                <a:latin typeface="Arial Narrow" panose="020B0606020202030204" pitchFamily="34" charset="0"/>
              </a:rPr>
              <a:t>Seasons:  </a:t>
            </a:r>
            <a:r>
              <a:rPr lang="en-US" sz="2200" dirty="0">
                <a:latin typeface="Arial Narrow" panose="020B0606020202030204" pitchFamily="34" charset="0"/>
              </a:rPr>
              <a:t>Advent;  Christmas;  Lent;  Easter;  Ordinary Time</a:t>
            </a:r>
          </a:p>
          <a:p>
            <a:pPr lvl="1"/>
            <a:r>
              <a:rPr lang="en-US" sz="2200" i="1" dirty="0">
                <a:latin typeface="Arial Narrow" panose="020B0606020202030204" pitchFamily="34" charset="0"/>
              </a:rPr>
              <a:t>Sundays/Feasts:</a:t>
            </a:r>
            <a:r>
              <a:rPr lang="en-US" sz="2200" dirty="0">
                <a:latin typeface="Arial Narrow" panose="020B0606020202030204" pitchFamily="34" charset="0"/>
              </a:rPr>
              <a:t>  </a:t>
            </a:r>
            <a:r>
              <a:rPr lang="en-US" sz="2200" b="1" dirty="0">
                <a:latin typeface="Arial Narrow" panose="020B0606020202030204" pitchFamily="34" charset="0"/>
              </a:rPr>
              <a:t>1</a:t>
            </a:r>
            <a:r>
              <a:rPr lang="en-US" sz="2200" b="1" baseline="30000" dirty="0">
                <a:latin typeface="Arial Narrow" panose="020B0606020202030204" pitchFamily="34" charset="0"/>
              </a:rPr>
              <a:t>st</a:t>
            </a:r>
            <a:r>
              <a:rPr lang="en-US" sz="2200" b="1" dirty="0">
                <a:latin typeface="Arial Narrow" panose="020B0606020202030204" pitchFamily="34" charset="0"/>
              </a:rPr>
              <a:t> Reading</a:t>
            </a:r>
            <a:r>
              <a:rPr lang="en-US" sz="2200" dirty="0">
                <a:latin typeface="Arial Narrow" panose="020B0606020202030204" pitchFamily="34" charset="0"/>
              </a:rPr>
              <a:t>, Psalm, </a:t>
            </a:r>
            <a:r>
              <a:rPr lang="en-US" sz="2200" b="1" dirty="0">
                <a:latin typeface="Arial Narrow" panose="020B0606020202030204" pitchFamily="34" charset="0"/>
              </a:rPr>
              <a:t>2</a:t>
            </a:r>
            <a:r>
              <a:rPr lang="en-US" sz="2200" b="1" baseline="30000" dirty="0">
                <a:latin typeface="Arial Narrow" panose="020B0606020202030204" pitchFamily="34" charset="0"/>
              </a:rPr>
              <a:t>nd</a:t>
            </a:r>
            <a:r>
              <a:rPr lang="en-US" sz="2200" b="1" dirty="0">
                <a:latin typeface="Arial Narrow" panose="020B0606020202030204" pitchFamily="34" charset="0"/>
              </a:rPr>
              <a:t> Reading</a:t>
            </a:r>
            <a:r>
              <a:rPr lang="en-US" sz="2200" dirty="0">
                <a:latin typeface="Arial Narrow" panose="020B0606020202030204" pitchFamily="34" charset="0"/>
              </a:rPr>
              <a:t>, Alleluia, </a:t>
            </a:r>
            <a:r>
              <a:rPr lang="en-US" sz="2200" b="1" dirty="0">
                <a:latin typeface="Arial Narrow" panose="020B0606020202030204" pitchFamily="34" charset="0"/>
              </a:rPr>
              <a:t>Gospel</a:t>
            </a:r>
          </a:p>
          <a:p>
            <a:pPr lvl="1"/>
            <a:r>
              <a:rPr lang="en-US" sz="2200" i="1" dirty="0">
                <a:latin typeface="Arial Narrow" panose="020B0606020202030204" pitchFamily="34" charset="0"/>
              </a:rPr>
              <a:t>Weekdays:</a:t>
            </a:r>
            <a:r>
              <a:rPr lang="en-US" sz="2200" dirty="0">
                <a:latin typeface="Arial Narrow" panose="020B0606020202030204" pitchFamily="34" charset="0"/>
              </a:rPr>
              <a:t>  </a:t>
            </a:r>
            <a:r>
              <a:rPr lang="en-US" sz="2200" b="1" dirty="0">
                <a:latin typeface="Arial Narrow" panose="020B0606020202030204" pitchFamily="34" charset="0"/>
              </a:rPr>
              <a:t>1</a:t>
            </a:r>
            <a:r>
              <a:rPr lang="en-US" sz="2200" b="1" baseline="30000" dirty="0">
                <a:latin typeface="Arial Narrow" panose="020B0606020202030204" pitchFamily="34" charset="0"/>
              </a:rPr>
              <a:t>st</a:t>
            </a:r>
            <a:r>
              <a:rPr lang="en-US" sz="2200" b="1" dirty="0">
                <a:latin typeface="Arial Narrow" panose="020B0606020202030204" pitchFamily="34" charset="0"/>
              </a:rPr>
              <a:t> Reading</a:t>
            </a:r>
            <a:r>
              <a:rPr lang="en-US" sz="2200" dirty="0">
                <a:latin typeface="Arial Narrow" panose="020B0606020202030204" pitchFamily="34" charset="0"/>
              </a:rPr>
              <a:t>, Psalm, Alleluia, </a:t>
            </a:r>
            <a:r>
              <a:rPr lang="en-US" sz="2200" b="1" dirty="0">
                <a:latin typeface="Arial Narrow" panose="020B0606020202030204" pitchFamily="34" charset="0"/>
              </a:rPr>
              <a:t>Gospel</a:t>
            </a:r>
            <a:endParaRPr lang="en-US" sz="2200" dirty="0">
              <a:latin typeface="Arial Narrow" panose="020B0606020202030204" pitchFamily="34" charset="0"/>
            </a:endParaRPr>
          </a:p>
          <a:p>
            <a:pPr>
              <a:spcBef>
                <a:spcPts val="2400"/>
              </a:spcBef>
            </a:pPr>
            <a:r>
              <a:rPr lang="en-US" sz="2800" dirty="0">
                <a:latin typeface="Arial Narrow" panose="020B0606020202030204" pitchFamily="34" charset="0"/>
              </a:rPr>
              <a:t>WHY were the assigned readings chosen?</a:t>
            </a:r>
          </a:p>
          <a:p>
            <a:pPr lvl="1"/>
            <a:r>
              <a:rPr lang="en-US" sz="2200" dirty="0">
                <a:latin typeface="Arial Narrow" panose="020B0606020202030204" pitchFamily="34" charset="0"/>
              </a:rPr>
              <a:t>Brief “Rationale” in Lectionary’s “Introduction”</a:t>
            </a:r>
            <a:r>
              <a:rPr lang="en-US" sz="1800" dirty="0">
                <a:latin typeface="Arial Narrow" panose="020B0606020202030204" pitchFamily="34" charset="0"/>
              </a:rPr>
              <a:t> (in printed editions)</a:t>
            </a:r>
            <a:endParaRPr lang="en-US" sz="2200" dirty="0">
              <a:latin typeface="Arial Narrow" panose="020B0606020202030204" pitchFamily="34" charset="0"/>
            </a:endParaRPr>
          </a:p>
          <a:p>
            <a:pPr lvl="2"/>
            <a:r>
              <a:rPr lang="en-US" sz="2000" dirty="0">
                <a:latin typeface="Arial Narrow" panose="020B0606020202030204" pitchFamily="34" charset="0"/>
              </a:rPr>
              <a:t>Chap. 2 in 1969 edition; or Chap. 5 in 1981 edition.</a:t>
            </a:r>
          </a:p>
          <a:p>
            <a:pPr lvl="2"/>
            <a:r>
              <a:rPr lang="en-US" sz="2000" dirty="0">
                <a:latin typeface="Arial Narrow" panose="020B0606020202030204" pitchFamily="34" charset="0"/>
              </a:rPr>
              <a:t>Season by season; first Sundays/Feasts, then Weekdays</a:t>
            </a:r>
          </a:p>
          <a:p>
            <a:pPr>
              <a:spcBef>
                <a:spcPts val="2400"/>
              </a:spcBef>
            </a:pPr>
            <a:r>
              <a:rPr lang="en-US" sz="2400" dirty="0">
                <a:latin typeface="Arial Narrow" panose="020B0606020202030204" pitchFamily="34" charset="0"/>
              </a:rPr>
              <a:t>For charts, handouts, more info, see my website:</a:t>
            </a:r>
            <a:br>
              <a:rPr lang="en-US" sz="2400" dirty="0">
                <a:latin typeface="Arial Narrow" panose="020B0606020202030204" pitchFamily="34" charset="0"/>
              </a:rPr>
            </a:br>
            <a:r>
              <a:rPr lang="en-US" sz="2800" dirty="0">
                <a:latin typeface="Arial Narrow" panose="020B0606020202030204" pitchFamily="34" charset="0"/>
                <a:hlinkClick r:id="rId3"/>
              </a:rPr>
              <a:t>http://catholic-resources.org/Lectionary/</a:t>
            </a:r>
            <a:endParaRPr lang="en-US" sz="2800" dirty="0">
              <a:latin typeface="Arial Narrow" panose="020B0606020202030204" pitchFamily="34" charset="0"/>
            </a:endParaRPr>
          </a:p>
          <a:p>
            <a:pPr lvl="1">
              <a:spcBef>
                <a:spcPts val="600"/>
              </a:spcBef>
            </a:pPr>
            <a:r>
              <a:rPr lang="en-US" sz="2000" dirty="0">
                <a:latin typeface="Arial Narrow" panose="020B0606020202030204" pitchFamily="34" charset="0"/>
              </a:rPr>
              <a:t>Also has the full text of the 1981 “Introduction”</a:t>
            </a:r>
          </a:p>
        </p:txBody>
      </p:sp>
      <p:sp>
        <p:nvSpPr>
          <p:cNvPr id="3" name="Title 2"/>
          <p:cNvSpPr>
            <a:spLocks noGrp="1"/>
          </p:cNvSpPr>
          <p:nvPr>
            <p:ph type="title"/>
          </p:nvPr>
        </p:nvSpPr>
        <p:spPr/>
        <p:txBody>
          <a:bodyPr/>
          <a:lstStyle/>
          <a:p>
            <a:r>
              <a:rPr lang="en-US" dirty="0"/>
              <a:t>Lectionary Readings</a:t>
            </a:r>
          </a:p>
        </p:txBody>
      </p:sp>
    </p:spTree>
    <p:extLst>
      <p:ext uri="{BB962C8B-B14F-4D97-AF65-F5344CB8AC3E}">
        <p14:creationId xmlns:p14="http://schemas.microsoft.com/office/powerpoint/2010/main" val="1895618506"/>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95000"/>
              </a:lnSpc>
            </a:pPr>
            <a:r>
              <a:rPr lang="en-US" u="sng" dirty="0"/>
              <a:t>https://catholic-resources.org/Lectionary/ </a:t>
            </a:r>
          </a:p>
          <a:p>
            <a:pPr lvl="1">
              <a:lnSpc>
                <a:spcPct val="95000"/>
              </a:lnSpc>
              <a:spcBef>
                <a:spcPts val="600"/>
              </a:spcBef>
            </a:pPr>
            <a:r>
              <a:rPr lang="en-US" dirty="0"/>
              <a:t>Large section of my website</a:t>
            </a:r>
          </a:p>
          <a:p>
            <a:pPr lvl="2">
              <a:lnSpc>
                <a:spcPct val="95000"/>
              </a:lnSpc>
              <a:spcBef>
                <a:spcPts val="600"/>
              </a:spcBef>
            </a:pPr>
            <a:r>
              <a:rPr lang="en-US" sz="2000" dirty="0"/>
              <a:t>Explains both pre-Vatican II and post-Vatican II Lectionaries</a:t>
            </a:r>
          </a:p>
          <a:p>
            <a:pPr lvl="2">
              <a:lnSpc>
                <a:spcPct val="95000"/>
              </a:lnSpc>
              <a:spcBef>
                <a:spcPts val="600"/>
              </a:spcBef>
            </a:pPr>
            <a:r>
              <a:rPr lang="en-US" sz="2000" dirty="0"/>
              <a:t>Other websites have “Revised Common Lectionary”</a:t>
            </a:r>
            <a:r>
              <a:rPr lang="en-US" sz="1600" i="1" dirty="0"/>
              <a:t> (mainline Protestants)</a:t>
            </a:r>
            <a:endParaRPr lang="en-US" sz="2000" i="1" dirty="0"/>
          </a:p>
          <a:p>
            <a:pPr lvl="1">
              <a:lnSpc>
                <a:spcPct val="95000"/>
              </a:lnSpc>
              <a:spcBef>
                <a:spcPts val="600"/>
              </a:spcBef>
            </a:pPr>
            <a:r>
              <a:rPr lang="en-US" dirty="0"/>
              <a:t>Charts of Readings for each Liturgical Season</a:t>
            </a:r>
          </a:p>
          <a:p>
            <a:pPr lvl="2">
              <a:lnSpc>
                <a:spcPct val="95000"/>
              </a:lnSpc>
              <a:spcBef>
                <a:spcPts val="600"/>
              </a:spcBef>
            </a:pPr>
            <a:r>
              <a:rPr lang="en-US" sz="2000" dirty="0"/>
              <a:t>Advent, Christmas, Lent, Easter, Ordinary Time, Saints, Rituals, etc.</a:t>
            </a:r>
          </a:p>
          <a:p>
            <a:pPr lvl="2">
              <a:lnSpc>
                <a:spcPct val="95000"/>
              </a:lnSpc>
              <a:spcBef>
                <a:spcPts val="600"/>
              </a:spcBef>
            </a:pPr>
            <a:r>
              <a:rPr lang="en-US" sz="2000" dirty="0"/>
              <a:t>Study the tables either horizontally or vertically.</a:t>
            </a:r>
          </a:p>
          <a:p>
            <a:pPr>
              <a:lnSpc>
                <a:spcPct val="95000"/>
              </a:lnSpc>
            </a:pPr>
            <a:r>
              <a:rPr lang="en-US" dirty="0"/>
              <a:t>Connections between readings</a:t>
            </a:r>
          </a:p>
          <a:p>
            <a:pPr lvl="1">
              <a:lnSpc>
                <a:spcPct val="95000"/>
              </a:lnSpc>
              <a:spcBef>
                <a:spcPts val="600"/>
              </a:spcBef>
            </a:pPr>
            <a:r>
              <a:rPr lang="en-US" dirty="0">
                <a:latin typeface="Arial Narrow" panose="020B0606020202030204" pitchFamily="34" charset="0"/>
              </a:rPr>
              <a:t>Horizontal: </a:t>
            </a:r>
            <a:r>
              <a:rPr lang="en-US" sz="2400" dirty="0"/>
              <a:t>Connect the various readings used on one day.</a:t>
            </a:r>
            <a:endParaRPr lang="en-US" dirty="0"/>
          </a:p>
          <a:p>
            <a:pPr lvl="2">
              <a:lnSpc>
                <a:spcPct val="95000"/>
              </a:lnSpc>
              <a:spcBef>
                <a:spcPts val="600"/>
              </a:spcBef>
            </a:pPr>
            <a:r>
              <a:rPr lang="en-US" sz="2000" dirty="0"/>
              <a:t>See the “headings” above each reading in a printed Lectionary</a:t>
            </a:r>
            <a:endParaRPr lang="en-US" dirty="0"/>
          </a:p>
          <a:p>
            <a:pPr lvl="1">
              <a:lnSpc>
                <a:spcPct val="95000"/>
              </a:lnSpc>
              <a:spcBef>
                <a:spcPts val="600"/>
              </a:spcBef>
            </a:pPr>
            <a:r>
              <a:rPr lang="en-US" dirty="0">
                <a:latin typeface="Arial Narrow" panose="020B0606020202030204" pitchFamily="34" charset="0"/>
              </a:rPr>
              <a:t>Vertical: </a:t>
            </a:r>
            <a:r>
              <a:rPr lang="en-US" sz="2400" dirty="0"/>
              <a:t>Consider all the readings of one type per season.</a:t>
            </a:r>
          </a:p>
          <a:p>
            <a:pPr lvl="2">
              <a:lnSpc>
                <a:spcPct val="95000"/>
              </a:lnSpc>
              <a:spcBef>
                <a:spcPts val="600"/>
              </a:spcBef>
            </a:pPr>
            <a:r>
              <a:rPr lang="en-US" sz="2000" dirty="0"/>
              <a:t>All the Gospels of Advent, all the first readings of Easter, etc.</a:t>
            </a:r>
            <a:endParaRPr lang="en-US" dirty="0"/>
          </a:p>
        </p:txBody>
      </p:sp>
      <p:sp>
        <p:nvSpPr>
          <p:cNvPr id="3" name="Title 2"/>
          <p:cNvSpPr>
            <a:spLocks noGrp="1"/>
          </p:cNvSpPr>
          <p:nvPr>
            <p:ph type="title"/>
          </p:nvPr>
        </p:nvSpPr>
        <p:spPr/>
        <p:txBody>
          <a:bodyPr/>
          <a:lstStyle/>
          <a:p>
            <a:r>
              <a:rPr lang="en-US" dirty="0"/>
              <a:t>Catholic  </a:t>
            </a:r>
            <a:r>
              <a:rPr lang="en-US" i="1" dirty="0"/>
              <a:t>Lectionary for Mass</a:t>
            </a:r>
          </a:p>
        </p:txBody>
      </p:sp>
    </p:spTree>
    <p:extLst>
      <p:ext uri="{BB962C8B-B14F-4D97-AF65-F5344CB8AC3E}">
        <p14:creationId xmlns:p14="http://schemas.microsoft.com/office/powerpoint/2010/main" val="4246947838"/>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0"/>
            <a:ext cx="8229600" cy="1066800"/>
          </a:xfrm>
        </p:spPr>
        <p:txBody>
          <a:bodyPr/>
          <a:lstStyle/>
          <a:p>
            <a:pPr eaLnBrk="1" hangingPunct="1">
              <a:defRPr/>
            </a:pPr>
            <a:r>
              <a:rPr lang="en-US" altLang="en-US" dirty="0"/>
              <a:t>Lectionary Structure: </a:t>
            </a:r>
            <a:r>
              <a:rPr lang="en-US" altLang="en-US" b="1" dirty="0"/>
              <a:t>Sundays</a:t>
            </a:r>
          </a:p>
        </p:txBody>
      </p:sp>
      <p:sp>
        <p:nvSpPr>
          <p:cNvPr id="39939" name="Rectangle 3"/>
          <p:cNvSpPr>
            <a:spLocks noGrp="1" noChangeArrowheads="1"/>
          </p:cNvSpPr>
          <p:nvPr>
            <p:ph type="body" idx="1"/>
          </p:nvPr>
        </p:nvSpPr>
        <p:spPr>
          <a:xfrm>
            <a:off x="457200" y="1143000"/>
            <a:ext cx="4724400" cy="5715000"/>
          </a:xfrm>
        </p:spPr>
        <p:txBody>
          <a:bodyPr/>
          <a:lstStyle/>
          <a:p>
            <a:pPr marL="609600" indent="-609600" eaLnBrk="1" hangingPunct="1">
              <a:buFont typeface="Wingdings" pitchFamily="2" charset="2"/>
              <a:buNone/>
              <a:defRPr/>
            </a:pPr>
            <a:r>
              <a:rPr lang="en-US" altLang="en-US" dirty="0"/>
              <a:t>Three-Year Cycle:</a:t>
            </a:r>
          </a:p>
          <a:p>
            <a:pPr marL="990600" lvl="1" indent="-533400" eaLnBrk="1" hangingPunct="1">
              <a:buFontTx/>
              <a:buAutoNum type="alphaUcPeriod"/>
              <a:defRPr/>
            </a:pPr>
            <a:r>
              <a:rPr lang="en-US" altLang="en-US" sz="2000" dirty="0"/>
              <a:t>Matthew (2020)</a:t>
            </a:r>
          </a:p>
          <a:p>
            <a:pPr marL="990600" lvl="1" indent="-533400" eaLnBrk="1" hangingPunct="1">
              <a:buFontTx/>
              <a:buAutoNum type="alphaUcPeriod"/>
              <a:defRPr/>
            </a:pPr>
            <a:r>
              <a:rPr lang="en-US" altLang="en-US" sz="2000" b="1" dirty="0"/>
              <a:t>Mark (2021)</a:t>
            </a:r>
          </a:p>
          <a:p>
            <a:pPr marL="990600" lvl="1" indent="-533400" eaLnBrk="1" hangingPunct="1">
              <a:buFontTx/>
              <a:buAutoNum type="alphaUcPeriod"/>
              <a:defRPr/>
            </a:pPr>
            <a:r>
              <a:rPr lang="en-US" altLang="en-US" sz="2000" dirty="0"/>
              <a:t>Luke (2022)</a:t>
            </a:r>
          </a:p>
          <a:p>
            <a:pPr marL="457200" lvl="1" indent="0" eaLnBrk="1" hangingPunct="1">
              <a:buNone/>
              <a:defRPr/>
            </a:pPr>
            <a:r>
              <a:rPr lang="en-US" altLang="en-US" sz="2000" b="1" dirty="0"/>
              <a:t>Lent &amp; Easter </a:t>
            </a:r>
            <a:r>
              <a:rPr lang="en-US" altLang="en-US" sz="2000" dirty="0"/>
              <a:t>ABC:  </a:t>
            </a:r>
            <a:r>
              <a:rPr lang="en-US" altLang="en-US" sz="2000" b="1" dirty="0"/>
              <a:t>JOHN</a:t>
            </a:r>
          </a:p>
          <a:p>
            <a:pPr marL="457200" lvl="1" indent="0" eaLnBrk="1" hangingPunct="1">
              <a:buFontTx/>
              <a:buNone/>
              <a:defRPr/>
            </a:pPr>
            <a:endParaRPr lang="en-US" altLang="en-US" sz="1800" dirty="0"/>
          </a:p>
          <a:p>
            <a:pPr marL="609600" indent="-609600" eaLnBrk="1" hangingPunct="1">
              <a:buFont typeface="Wingdings" pitchFamily="2" charset="2"/>
              <a:buNone/>
              <a:defRPr/>
            </a:pPr>
            <a:r>
              <a:rPr lang="en-US" altLang="en-US" dirty="0"/>
              <a:t>Three Main Readings:</a:t>
            </a:r>
          </a:p>
          <a:p>
            <a:pPr marL="990600" lvl="1" indent="-533400" eaLnBrk="1" hangingPunct="1">
              <a:buFontTx/>
              <a:buAutoNum type="arabicPeriod"/>
              <a:defRPr/>
            </a:pPr>
            <a:r>
              <a:rPr lang="en-US" altLang="en-US" sz="2000" dirty="0"/>
              <a:t>OT Reading</a:t>
            </a:r>
            <a:br>
              <a:rPr lang="en-US" altLang="en-US" sz="2000" dirty="0"/>
            </a:br>
            <a:r>
              <a:rPr lang="en-US" altLang="en-US" sz="2000" dirty="0"/>
              <a:t>+ </a:t>
            </a:r>
            <a:r>
              <a:rPr lang="en-US" altLang="en-US" sz="1600" dirty="0"/>
              <a:t>Responsorial Psalm</a:t>
            </a:r>
          </a:p>
          <a:p>
            <a:pPr marL="990600" lvl="1" indent="-533400" eaLnBrk="1" hangingPunct="1">
              <a:buFontTx/>
              <a:buAutoNum type="arabicPeriod"/>
              <a:defRPr/>
            </a:pPr>
            <a:r>
              <a:rPr lang="en-US" altLang="en-US" sz="2000" dirty="0"/>
              <a:t>NT Epistles</a:t>
            </a:r>
            <a:br>
              <a:rPr lang="en-US" altLang="en-US" sz="2000" dirty="0"/>
            </a:br>
            <a:r>
              <a:rPr lang="en-US" altLang="en-US" sz="2000" dirty="0"/>
              <a:t>+ </a:t>
            </a:r>
            <a:r>
              <a:rPr lang="en-US" altLang="en-US" sz="1600" dirty="0"/>
              <a:t>Gospel Acclamation</a:t>
            </a:r>
          </a:p>
          <a:p>
            <a:pPr marL="990600" lvl="1" indent="-533400" eaLnBrk="1" hangingPunct="1">
              <a:buFontTx/>
              <a:buAutoNum type="arabicPeriod"/>
              <a:defRPr/>
            </a:pPr>
            <a:r>
              <a:rPr lang="en-US" altLang="en-US" sz="2000" dirty="0"/>
              <a:t>NT Gospel</a:t>
            </a:r>
          </a:p>
          <a:p>
            <a:pPr marL="57150" indent="0" eaLnBrk="1" hangingPunct="1">
              <a:buNone/>
              <a:defRPr/>
            </a:pPr>
            <a:endParaRPr lang="en-US" altLang="en-US" sz="1800" dirty="0">
              <a:latin typeface="Arial Narrow" panose="020B0606020202030204" pitchFamily="34" charset="0"/>
            </a:endParaRPr>
          </a:p>
          <a:p>
            <a:pPr marL="57150" indent="0" eaLnBrk="1" hangingPunct="1">
              <a:buNone/>
              <a:defRPr/>
            </a:pPr>
            <a:r>
              <a:rPr lang="en-US" altLang="en-US" sz="2200" dirty="0">
                <a:latin typeface="Arial Narrow" panose="020B0606020202030204" pitchFamily="34" charset="0"/>
              </a:rPr>
              <a:t>See https://catholic-resources/Lectionary</a:t>
            </a:r>
          </a:p>
        </p:txBody>
      </p:sp>
      <p:pic>
        <p:nvPicPr>
          <p:cNvPr id="36868" name="Picture 5" descr="lectionary4ma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2275" y="4343400"/>
            <a:ext cx="33718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1143000"/>
            <a:ext cx="1831975" cy="274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23210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228600" y="0"/>
            <a:ext cx="8686800" cy="1066800"/>
          </a:xfrm>
        </p:spPr>
        <p:txBody>
          <a:bodyPr/>
          <a:lstStyle/>
          <a:p>
            <a:pPr eaLnBrk="1" hangingPunct="1">
              <a:defRPr/>
            </a:pPr>
            <a:r>
              <a:rPr lang="en-US" altLang="en-US" dirty="0"/>
              <a:t>Lectionary </a:t>
            </a:r>
            <a:r>
              <a:rPr lang="en-US" altLang="en-US" dirty="0" err="1"/>
              <a:t>Structure:</a:t>
            </a:r>
            <a:r>
              <a:rPr lang="en-US" altLang="en-US" b="1" dirty="0" err="1"/>
              <a:t>Weekdays</a:t>
            </a:r>
            <a:endParaRPr lang="en-US" altLang="en-US" b="1" dirty="0"/>
          </a:p>
        </p:txBody>
      </p:sp>
      <p:sp>
        <p:nvSpPr>
          <p:cNvPr id="39939" name="Rectangle 3"/>
          <p:cNvSpPr>
            <a:spLocks noGrp="1" noChangeArrowheads="1"/>
          </p:cNvSpPr>
          <p:nvPr>
            <p:ph type="body" idx="1"/>
          </p:nvPr>
        </p:nvSpPr>
        <p:spPr>
          <a:xfrm>
            <a:off x="457200" y="1143000"/>
            <a:ext cx="5334000" cy="5715000"/>
          </a:xfrm>
        </p:spPr>
        <p:txBody>
          <a:bodyPr/>
          <a:lstStyle/>
          <a:p>
            <a:pPr marL="609600" indent="-609600" eaLnBrk="1" hangingPunct="1">
              <a:buNone/>
              <a:defRPr/>
            </a:pPr>
            <a:r>
              <a:rPr lang="en-US" altLang="en-US" sz="3600" dirty="0"/>
              <a:t>Two-Year Cycle:</a:t>
            </a:r>
            <a:endParaRPr lang="en-US" altLang="en-US" sz="3600" i="1" dirty="0"/>
          </a:p>
          <a:p>
            <a:pPr marL="914400" lvl="1" indent="-457200" eaLnBrk="1" hangingPunct="1">
              <a:buFont typeface="+mj-lt"/>
              <a:buAutoNum type="arabicPeriod"/>
              <a:defRPr/>
            </a:pPr>
            <a:r>
              <a:rPr lang="en-US" altLang="en-US" sz="2400" dirty="0"/>
              <a:t>Odd Years</a:t>
            </a:r>
          </a:p>
          <a:p>
            <a:pPr marL="914400" lvl="1" indent="-457200" eaLnBrk="1" hangingPunct="1">
              <a:buFont typeface="+mj-lt"/>
              <a:buAutoNum type="arabicPeriod"/>
              <a:defRPr/>
            </a:pPr>
            <a:r>
              <a:rPr lang="en-US" altLang="en-US" sz="2400" dirty="0"/>
              <a:t>Even Years</a:t>
            </a:r>
          </a:p>
          <a:p>
            <a:pPr marL="347663" lvl="1" eaLnBrk="1" hangingPunct="1">
              <a:defRPr/>
            </a:pPr>
            <a:r>
              <a:rPr lang="en-US" altLang="en-US" sz="2400" i="1" dirty="0"/>
              <a:t>Applies only to Ordinary Time</a:t>
            </a:r>
          </a:p>
          <a:p>
            <a:pPr marL="347663" lvl="1" eaLnBrk="1" hangingPunct="1">
              <a:defRPr/>
            </a:pPr>
            <a:r>
              <a:rPr lang="en-US" altLang="en-US" sz="2400" b="1" dirty="0"/>
              <a:t>Same</a:t>
            </a:r>
            <a:r>
              <a:rPr lang="en-US" altLang="en-US" sz="2400" dirty="0"/>
              <a:t> readings each year for Advent, Xmas, Lent, Easter</a:t>
            </a:r>
          </a:p>
          <a:p>
            <a:pPr marL="609600" indent="-609600" eaLnBrk="1" hangingPunct="1">
              <a:buFont typeface="Wingdings" pitchFamily="2" charset="2"/>
              <a:buNone/>
              <a:defRPr/>
            </a:pPr>
            <a:r>
              <a:rPr lang="en-US" altLang="en-US" sz="3600" dirty="0"/>
              <a:t>Two Main Readings:</a:t>
            </a:r>
          </a:p>
          <a:p>
            <a:pPr marL="990600" lvl="1" indent="-533400" eaLnBrk="1" hangingPunct="1">
              <a:buFontTx/>
              <a:buAutoNum type="arabicPeriod"/>
              <a:defRPr/>
            </a:pPr>
            <a:r>
              <a:rPr lang="en-US" altLang="en-US" sz="2400" dirty="0"/>
              <a:t>First Reading (NT/OT)</a:t>
            </a:r>
            <a:br>
              <a:rPr lang="en-US" altLang="en-US" sz="2400" dirty="0"/>
            </a:br>
            <a:r>
              <a:rPr lang="en-US" altLang="en-US" sz="2400" dirty="0"/>
              <a:t>+ </a:t>
            </a:r>
            <a:r>
              <a:rPr lang="en-US" altLang="en-US" sz="1800" dirty="0"/>
              <a:t>Responsorial Psalm</a:t>
            </a:r>
            <a:br>
              <a:rPr lang="en-US" altLang="en-US" sz="1800" dirty="0"/>
            </a:br>
            <a:r>
              <a:rPr lang="en-US" altLang="en-US" sz="1800" dirty="0"/>
              <a:t>+ “Second Reading” on some special days, like Ash Wednesday!</a:t>
            </a:r>
          </a:p>
          <a:p>
            <a:pPr marL="990600" lvl="1" indent="-533400" eaLnBrk="1" hangingPunct="1">
              <a:buFontTx/>
              <a:buAutoNum type="arabicPeriod"/>
              <a:defRPr/>
            </a:pPr>
            <a:r>
              <a:rPr lang="en-US" altLang="en-US" sz="2400" dirty="0"/>
              <a:t>Gospel</a:t>
            </a:r>
            <a:br>
              <a:rPr lang="en-US" altLang="en-US" sz="2400" dirty="0"/>
            </a:br>
            <a:r>
              <a:rPr lang="en-US" altLang="en-US" sz="1800" dirty="0"/>
              <a:t>preceded by “Verse before the Gospel”</a:t>
            </a:r>
            <a:endParaRPr lang="en-US" altLang="en-US" sz="2400" dirty="0"/>
          </a:p>
        </p:txBody>
      </p:sp>
      <p:pic>
        <p:nvPicPr>
          <p:cNvPr id="37892" name="Picture 6" descr="08994209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1905000"/>
            <a:ext cx="27432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77295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a:t>Based on </a:t>
            </a:r>
            <a:r>
              <a:rPr lang="en-US" b="1" dirty="0"/>
              <a:t>Life of Jesus</a:t>
            </a:r>
            <a:r>
              <a:rPr lang="en-US" dirty="0"/>
              <a:t>:</a:t>
            </a:r>
          </a:p>
          <a:p>
            <a:pPr lvl="1"/>
            <a:r>
              <a:rPr lang="en-US" dirty="0"/>
              <a:t>Advent</a:t>
            </a:r>
          </a:p>
          <a:p>
            <a:pPr lvl="1"/>
            <a:r>
              <a:rPr lang="en-US" sz="3200" b="1" dirty="0"/>
              <a:t>CHRISTMAS</a:t>
            </a:r>
          </a:p>
          <a:p>
            <a:pPr lvl="1"/>
            <a:r>
              <a:rPr lang="en-US" sz="2800" dirty="0"/>
              <a:t>Ordinary Time I</a:t>
            </a:r>
          </a:p>
          <a:p>
            <a:pPr lvl="2"/>
            <a:r>
              <a:rPr lang="en-US" sz="2000" i="1" dirty="0"/>
              <a:t>After Epiphany/Baptism</a:t>
            </a:r>
          </a:p>
          <a:p>
            <a:pPr lvl="1"/>
            <a:r>
              <a:rPr lang="en-US" dirty="0"/>
              <a:t>Lent</a:t>
            </a:r>
          </a:p>
          <a:p>
            <a:pPr lvl="1"/>
            <a:r>
              <a:rPr lang="en-US" sz="3200" b="1" dirty="0"/>
              <a:t>EASTER</a:t>
            </a:r>
          </a:p>
          <a:p>
            <a:pPr lvl="1"/>
            <a:r>
              <a:rPr lang="en-US" sz="2800" dirty="0"/>
              <a:t>Ordinary Time II</a:t>
            </a:r>
          </a:p>
          <a:p>
            <a:pPr lvl="2"/>
            <a:r>
              <a:rPr lang="en-US" sz="2000" i="1" dirty="0"/>
              <a:t>After Pentecost</a:t>
            </a:r>
          </a:p>
          <a:p>
            <a:pPr lvl="2"/>
            <a:endParaRPr lang="en-US" dirty="0"/>
          </a:p>
          <a:p>
            <a:pPr marL="0" indent="0">
              <a:buNone/>
            </a:pPr>
            <a:r>
              <a:rPr lang="en-US" sz="2400" dirty="0"/>
              <a:t>Some Confusions:</a:t>
            </a:r>
          </a:p>
          <a:p>
            <a:pPr lvl="1"/>
            <a:r>
              <a:rPr lang="en-US" sz="2000" dirty="0"/>
              <a:t>Fitting ~33 years of his life into each calendar year today.</a:t>
            </a:r>
          </a:p>
        </p:txBody>
      </p:sp>
      <p:sp>
        <p:nvSpPr>
          <p:cNvPr id="3" name="Title 2"/>
          <p:cNvSpPr>
            <a:spLocks noGrp="1"/>
          </p:cNvSpPr>
          <p:nvPr>
            <p:ph type="title"/>
          </p:nvPr>
        </p:nvSpPr>
        <p:spPr/>
        <p:txBody>
          <a:bodyPr/>
          <a:lstStyle/>
          <a:p>
            <a:r>
              <a:rPr lang="en-US" dirty="0"/>
              <a:t>Christian Liturgical Year</a:t>
            </a:r>
          </a:p>
        </p:txBody>
      </p:sp>
      <p:pic>
        <p:nvPicPr>
          <p:cNvPr id="4" name="Picture 5" descr="seas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9108" y="1752600"/>
            <a:ext cx="3581400" cy="3581400"/>
          </a:xfrm>
          <a:prstGeom prst="rect">
            <a:avLst/>
          </a:prstGeom>
          <a:solidFill>
            <a:schemeClr val="tx1"/>
          </a:solidFill>
          <a:ln>
            <a:noFill/>
          </a:ln>
        </p:spPr>
      </p:pic>
    </p:spTree>
    <p:extLst>
      <p:ext uri="{BB962C8B-B14F-4D97-AF65-F5344CB8AC3E}">
        <p14:creationId xmlns:p14="http://schemas.microsoft.com/office/powerpoint/2010/main" val="4013416733"/>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400"/>
            <a:ext cx="8686800" cy="5410200"/>
          </a:xfrm>
        </p:spPr>
        <p:txBody>
          <a:bodyPr>
            <a:normAutofit/>
          </a:bodyPr>
          <a:lstStyle/>
          <a:p>
            <a:pPr marL="403225" indent="-403225">
              <a:buSzPct val="95000"/>
              <a:buFont typeface="+mj-lt"/>
              <a:buAutoNum type="arabicParenR"/>
            </a:pPr>
            <a:r>
              <a:rPr lang="en-US" sz="2800" b="1" dirty="0">
                <a:solidFill>
                  <a:schemeClr val="tx1"/>
                </a:solidFill>
              </a:rPr>
              <a:t>Holy Week</a:t>
            </a:r>
          </a:p>
          <a:p>
            <a:pPr lvl="1"/>
            <a:r>
              <a:rPr lang="en-US" sz="2400" dirty="0">
                <a:solidFill>
                  <a:schemeClr val="tx1"/>
                </a:solidFill>
              </a:rPr>
              <a:t>Palm Sunday</a:t>
            </a:r>
          </a:p>
          <a:p>
            <a:pPr lvl="1"/>
            <a:r>
              <a:rPr lang="en-US" sz="2400" dirty="0">
                <a:solidFill>
                  <a:schemeClr val="tx1"/>
                </a:solidFill>
              </a:rPr>
              <a:t>Monday to Thursday</a:t>
            </a:r>
          </a:p>
          <a:p>
            <a:pPr marL="403225" indent="-403225">
              <a:spcBef>
                <a:spcPts val="1800"/>
              </a:spcBef>
              <a:buFont typeface="+mj-lt"/>
              <a:buAutoNum type="arabicParenR"/>
            </a:pPr>
            <a:r>
              <a:rPr lang="en-US" sz="2800" b="1" dirty="0">
                <a:solidFill>
                  <a:schemeClr val="tx1"/>
                </a:solidFill>
              </a:rPr>
              <a:t>Easter Triduum</a:t>
            </a:r>
          </a:p>
          <a:p>
            <a:pPr lvl="1"/>
            <a:r>
              <a:rPr lang="en-US" sz="2400" dirty="0">
                <a:solidFill>
                  <a:schemeClr val="tx1"/>
                </a:solidFill>
              </a:rPr>
              <a:t>Holy Thursday to Easter Vigil</a:t>
            </a:r>
          </a:p>
          <a:p>
            <a:pPr marL="403225" indent="-403225">
              <a:spcBef>
                <a:spcPts val="1800"/>
              </a:spcBef>
              <a:buFont typeface="+mj-lt"/>
              <a:buAutoNum type="arabicParenR"/>
            </a:pPr>
            <a:r>
              <a:rPr lang="en-US" sz="2800" b="1" dirty="0">
                <a:solidFill>
                  <a:schemeClr val="tx1"/>
                </a:solidFill>
              </a:rPr>
              <a:t>Easter Octave</a:t>
            </a:r>
          </a:p>
          <a:p>
            <a:pPr lvl="1"/>
            <a:r>
              <a:rPr lang="en-US" sz="2400" dirty="0">
                <a:solidFill>
                  <a:schemeClr val="tx1"/>
                </a:solidFill>
              </a:rPr>
              <a:t>Easter Sunday</a:t>
            </a:r>
          </a:p>
          <a:p>
            <a:pPr lvl="1"/>
            <a:r>
              <a:rPr lang="en-US" sz="2400" dirty="0">
                <a:solidFill>
                  <a:schemeClr val="tx1"/>
                </a:solidFill>
              </a:rPr>
              <a:t>Easter Monday to Saturday</a:t>
            </a:r>
          </a:p>
          <a:p>
            <a:pPr lvl="1"/>
            <a:r>
              <a:rPr lang="en-US" sz="2400" dirty="0">
                <a:solidFill>
                  <a:schemeClr val="tx1"/>
                </a:solidFill>
              </a:rPr>
              <a:t>Second Sunday of Easter</a:t>
            </a:r>
          </a:p>
          <a:p>
            <a:pPr>
              <a:spcBef>
                <a:spcPts val="1800"/>
              </a:spcBef>
            </a:pPr>
            <a:r>
              <a:rPr lang="en-US" sz="2000" dirty="0">
                <a:solidFill>
                  <a:schemeClr val="tx1"/>
                </a:solidFill>
              </a:rPr>
              <a:t>Ten-minute break between each part.</a:t>
            </a:r>
          </a:p>
          <a:p>
            <a:pPr>
              <a:spcBef>
                <a:spcPts val="1800"/>
              </a:spcBef>
            </a:pPr>
            <a:r>
              <a:rPr lang="en-US" sz="1800" dirty="0"/>
              <a:t>Optional extra Q&amp;A after 12:30 ending.</a:t>
            </a:r>
            <a:endParaRPr lang="en-US" sz="1800" dirty="0">
              <a:solidFill>
                <a:schemeClr val="tx1"/>
              </a:solidFill>
            </a:endParaRPr>
          </a:p>
        </p:txBody>
      </p:sp>
      <p:sp>
        <p:nvSpPr>
          <p:cNvPr id="2" name="Title 1"/>
          <p:cNvSpPr>
            <a:spLocks noGrp="1"/>
          </p:cNvSpPr>
          <p:nvPr>
            <p:ph type="title"/>
          </p:nvPr>
        </p:nvSpPr>
        <p:spPr/>
        <p:txBody>
          <a:bodyPr>
            <a:normAutofit/>
          </a:bodyPr>
          <a:lstStyle/>
          <a:p>
            <a:r>
              <a:rPr lang="en-US" b="1" dirty="0"/>
              <a:t>Outline of Today’s Webinar:</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7000" y="2189709"/>
            <a:ext cx="1783188" cy="2478582"/>
          </a:xfrm>
          <a:prstGeom prst="rect">
            <a:avLst/>
          </a:prstGeom>
          <a:effectLst>
            <a:glow rad="304800">
              <a:schemeClr val="tx1">
                <a:alpha val="50000"/>
              </a:schemeClr>
            </a:glow>
          </a:effectLst>
        </p:spPr>
      </p:pic>
    </p:spTree>
    <p:extLst>
      <p:ext uri="{BB962C8B-B14F-4D97-AF65-F5344CB8AC3E}">
        <p14:creationId xmlns:p14="http://schemas.microsoft.com/office/powerpoint/2010/main" val="3931638246"/>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43000"/>
            <a:ext cx="8458200" cy="5562600"/>
          </a:xfrm>
        </p:spPr>
        <p:txBody>
          <a:bodyPr>
            <a:normAutofit/>
          </a:bodyPr>
          <a:lstStyle/>
          <a:p>
            <a:pPr>
              <a:spcBef>
                <a:spcPts val="600"/>
              </a:spcBef>
            </a:pPr>
            <a:r>
              <a:rPr lang="en-US" dirty="0"/>
              <a:t>Part I: End of Lent</a:t>
            </a:r>
          </a:p>
          <a:p>
            <a:pPr lvl="1">
              <a:spcBef>
                <a:spcPts val="600"/>
              </a:spcBef>
            </a:pPr>
            <a:r>
              <a:rPr lang="en-US" sz="2400" dirty="0"/>
              <a:t>Palm Sunday</a:t>
            </a:r>
          </a:p>
          <a:p>
            <a:pPr lvl="1">
              <a:spcBef>
                <a:spcPts val="600"/>
              </a:spcBef>
            </a:pPr>
            <a:r>
              <a:rPr lang="en-US" sz="2400" dirty="0"/>
              <a:t>Monday</a:t>
            </a:r>
          </a:p>
          <a:p>
            <a:pPr lvl="1">
              <a:spcBef>
                <a:spcPts val="600"/>
              </a:spcBef>
            </a:pPr>
            <a:r>
              <a:rPr lang="en-US" sz="2400" dirty="0"/>
              <a:t>Tuesday</a:t>
            </a:r>
          </a:p>
          <a:p>
            <a:pPr lvl="1">
              <a:spcBef>
                <a:spcPts val="600"/>
              </a:spcBef>
            </a:pPr>
            <a:r>
              <a:rPr lang="en-US" sz="2400" dirty="0"/>
              <a:t>Wednesday</a:t>
            </a:r>
          </a:p>
          <a:p>
            <a:pPr lvl="1">
              <a:spcBef>
                <a:spcPts val="600"/>
              </a:spcBef>
            </a:pPr>
            <a:r>
              <a:rPr lang="en-US" sz="2400" dirty="0"/>
              <a:t>Thursday</a:t>
            </a:r>
            <a:r>
              <a:rPr lang="en-US" sz="2000" dirty="0"/>
              <a:t>  (</a:t>
            </a:r>
            <a:r>
              <a:rPr lang="en-US" sz="2000" i="1" dirty="0"/>
              <a:t>daytime</a:t>
            </a:r>
            <a:r>
              <a:rPr lang="en-US" sz="2000" dirty="0"/>
              <a:t>)</a:t>
            </a:r>
            <a:endParaRPr lang="en-US" sz="2400" dirty="0"/>
          </a:p>
          <a:p>
            <a:pPr>
              <a:spcBef>
                <a:spcPts val="1800"/>
              </a:spcBef>
            </a:pPr>
            <a:r>
              <a:rPr lang="en-US" dirty="0"/>
              <a:t>Part II: Triduum</a:t>
            </a:r>
          </a:p>
          <a:p>
            <a:pPr lvl="1">
              <a:spcBef>
                <a:spcPts val="600"/>
              </a:spcBef>
            </a:pPr>
            <a:r>
              <a:rPr lang="en-US" sz="2400" dirty="0"/>
              <a:t>Holy Thursday</a:t>
            </a:r>
            <a:r>
              <a:rPr lang="en-US" sz="2000" dirty="0"/>
              <a:t>  (</a:t>
            </a:r>
            <a:r>
              <a:rPr lang="en-US" sz="2000" i="1" dirty="0"/>
              <a:t>evening</a:t>
            </a:r>
            <a:r>
              <a:rPr lang="en-US" sz="2000" dirty="0"/>
              <a:t>)</a:t>
            </a:r>
            <a:endParaRPr lang="en-US" sz="2400" dirty="0"/>
          </a:p>
          <a:p>
            <a:pPr lvl="1">
              <a:spcBef>
                <a:spcPts val="600"/>
              </a:spcBef>
            </a:pPr>
            <a:r>
              <a:rPr lang="en-US" sz="2400" dirty="0"/>
              <a:t>Good Friday</a:t>
            </a:r>
          </a:p>
          <a:p>
            <a:pPr lvl="1">
              <a:spcBef>
                <a:spcPts val="600"/>
              </a:spcBef>
            </a:pPr>
            <a:r>
              <a:rPr lang="en-US" sz="2400" dirty="0"/>
              <a:t>Holy Saturday</a:t>
            </a:r>
          </a:p>
          <a:p>
            <a:pPr lvl="1">
              <a:spcBef>
                <a:spcPts val="600"/>
              </a:spcBef>
            </a:pPr>
            <a:r>
              <a:rPr lang="en-US" sz="2400" dirty="0"/>
              <a:t>Easter Sunday</a:t>
            </a:r>
          </a:p>
        </p:txBody>
      </p:sp>
      <p:sp>
        <p:nvSpPr>
          <p:cNvPr id="3" name="Title 2"/>
          <p:cNvSpPr>
            <a:spLocks noGrp="1"/>
          </p:cNvSpPr>
          <p:nvPr>
            <p:ph type="title"/>
          </p:nvPr>
        </p:nvSpPr>
        <p:spPr/>
        <p:txBody>
          <a:bodyPr>
            <a:normAutofit/>
          </a:bodyPr>
          <a:lstStyle/>
          <a:p>
            <a:pPr algn="ctr"/>
            <a:r>
              <a:rPr lang="en-US" dirty="0">
                <a:solidFill>
                  <a:srgbClr val="002060"/>
                </a:solidFill>
              </a:rPr>
              <a:t>What is “Holy Week”?</a:t>
            </a:r>
          </a:p>
        </p:txBody>
      </p:sp>
      <p:pic>
        <p:nvPicPr>
          <p:cNvPr id="4" name="Picture 3" descr="A picture containing text, clipart&#10;&#10;Description automatically generated">
            <a:extLst>
              <a:ext uri="{FF2B5EF4-FFF2-40B4-BE49-F238E27FC236}">
                <a16:creationId xmlns:a16="http://schemas.microsoft.com/office/drawing/2014/main" id="{334FE546-432D-4743-A612-2C056676D3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1347179"/>
            <a:ext cx="3429000" cy="4804202"/>
          </a:xfrm>
          <a:prstGeom prst="rect">
            <a:avLst/>
          </a:prstGeom>
        </p:spPr>
      </p:pic>
    </p:spTree>
    <p:extLst>
      <p:ext uri="{BB962C8B-B14F-4D97-AF65-F5344CB8AC3E}">
        <p14:creationId xmlns:p14="http://schemas.microsoft.com/office/powerpoint/2010/main" val="2434864389"/>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181600"/>
          </a:xfrm>
        </p:spPr>
        <p:txBody>
          <a:bodyPr>
            <a:noAutofit/>
          </a:bodyPr>
          <a:lstStyle/>
          <a:p>
            <a:pPr marL="0" indent="0">
              <a:lnSpc>
                <a:spcPct val="110000"/>
              </a:lnSpc>
              <a:buNone/>
            </a:pPr>
            <a:r>
              <a:rPr lang="en-US" sz="2800" dirty="0"/>
              <a:t>Par. 97: </a:t>
            </a:r>
            <a:r>
              <a:rPr lang="en-US" sz="2800" b="1" dirty="0"/>
              <a:t>Sundays of Lent</a:t>
            </a:r>
            <a:r>
              <a:rPr lang="en-US" sz="2800" dirty="0"/>
              <a:t> </a:t>
            </a:r>
            <a:r>
              <a:rPr lang="en-US" sz="2400" dirty="0"/>
              <a:t>(</a:t>
            </a:r>
            <a:r>
              <a:rPr lang="en-US" sz="2400" i="1" dirty="0"/>
              <a:t>cont</a:t>
            </a:r>
            <a:r>
              <a:rPr lang="en-US" sz="2400" dirty="0"/>
              <a:t>.)</a:t>
            </a:r>
          </a:p>
          <a:p>
            <a:pPr marL="0" indent="0">
              <a:lnSpc>
                <a:spcPct val="110000"/>
              </a:lnSpc>
              <a:buNone/>
            </a:pPr>
            <a:r>
              <a:rPr lang="en-US" sz="2400" dirty="0"/>
              <a:t>“On </a:t>
            </a:r>
            <a:r>
              <a:rPr lang="en-US" sz="2400" b="1" dirty="0"/>
              <a:t>Palm Sunday of the Lord's Passion </a:t>
            </a:r>
            <a:r>
              <a:rPr lang="en-US" sz="2400" dirty="0"/>
              <a:t>the texts for the procession are selections from the Synoptic Gospels concerning the Lord's solemn entry into Jerusalem. For the Mass the reading is the account of the Lord's Passion.”</a:t>
            </a:r>
          </a:p>
          <a:p>
            <a:pPr marL="0" indent="0">
              <a:lnSpc>
                <a:spcPct val="110000"/>
              </a:lnSpc>
              <a:buNone/>
            </a:pPr>
            <a:endParaRPr lang="en-US" sz="2400" dirty="0"/>
          </a:p>
          <a:p>
            <a:pPr marL="0" indent="0">
              <a:lnSpc>
                <a:spcPct val="110000"/>
              </a:lnSpc>
              <a:buNone/>
            </a:pPr>
            <a:r>
              <a:rPr lang="en-US" sz="2800" dirty="0"/>
              <a:t>Par. 98: </a:t>
            </a:r>
            <a:r>
              <a:rPr lang="en-US" sz="2800" b="1" dirty="0"/>
              <a:t>Weekdays of Lent </a:t>
            </a:r>
            <a:r>
              <a:rPr lang="en-US" sz="2400" dirty="0"/>
              <a:t>(cont.)</a:t>
            </a:r>
          </a:p>
          <a:p>
            <a:pPr marL="0" indent="0">
              <a:lnSpc>
                <a:spcPct val="110000"/>
              </a:lnSpc>
              <a:buNone/>
            </a:pPr>
            <a:r>
              <a:rPr lang="en-US" sz="2200" dirty="0"/>
              <a:t>“In the </a:t>
            </a:r>
            <a:r>
              <a:rPr lang="en-US" sz="2200" b="1" dirty="0"/>
              <a:t>first days </a:t>
            </a:r>
            <a:r>
              <a:rPr lang="en-US" sz="2200" dirty="0"/>
              <a:t>of Holy Week the readings are about the mystery of Christ's passion.  For the </a:t>
            </a:r>
            <a:r>
              <a:rPr lang="en-US" sz="2200" b="1" dirty="0"/>
              <a:t>Chrism Mass </a:t>
            </a:r>
            <a:r>
              <a:rPr lang="en-US" sz="2200" dirty="0"/>
              <a:t>the readings bring out both Christ's Messianic mission and its continuation in the Church by means of the sacraments.”</a:t>
            </a:r>
          </a:p>
        </p:txBody>
      </p:sp>
      <p:sp>
        <p:nvSpPr>
          <p:cNvPr id="3" name="Title 2"/>
          <p:cNvSpPr>
            <a:spLocks noGrp="1"/>
          </p:cNvSpPr>
          <p:nvPr>
            <p:ph type="title"/>
          </p:nvPr>
        </p:nvSpPr>
        <p:spPr/>
        <p:txBody>
          <a:bodyPr>
            <a:normAutofit/>
          </a:bodyPr>
          <a:lstStyle/>
          <a:p>
            <a:r>
              <a:rPr lang="en-US" i="1" dirty="0"/>
              <a:t>Lectionary</a:t>
            </a:r>
            <a:r>
              <a:rPr lang="en-US" dirty="0"/>
              <a:t>, "Intro," chap. 5</a:t>
            </a:r>
          </a:p>
        </p:txBody>
      </p:sp>
    </p:spTree>
    <p:extLst>
      <p:ext uri="{BB962C8B-B14F-4D97-AF65-F5344CB8AC3E}">
        <p14:creationId xmlns:p14="http://schemas.microsoft.com/office/powerpoint/2010/main" val="1712615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66800"/>
            <a:ext cx="8382000" cy="5638800"/>
          </a:xfrm>
        </p:spPr>
        <p:txBody>
          <a:bodyPr>
            <a:normAutofit/>
          </a:bodyPr>
          <a:lstStyle/>
          <a:p>
            <a:pPr marL="0" indent="0">
              <a:spcBef>
                <a:spcPts val="600"/>
              </a:spcBef>
              <a:buNone/>
            </a:pPr>
            <a:r>
              <a:rPr lang="en-US" sz="2400" dirty="0"/>
              <a:t>[</a:t>
            </a:r>
            <a:r>
              <a:rPr lang="en-US" sz="2400" b="1" dirty="0"/>
              <a:t>Sundays of Lent</a:t>
            </a:r>
            <a:r>
              <a:rPr lang="en-US" sz="2400" dirty="0"/>
              <a:t>, </a:t>
            </a:r>
            <a:r>
              <a:rPr lang="en-US" sz="2400" i="1" dirty="0"/>
              <a:t>cont</a:t>
            </a:r>
            <a:r>
              <a:rPr lang="en-US" sz="2400" dirty="0"/>
              <a:t>.]</a:t>
            </a:r>
          </a:p>
          <a:p>
            <a:pPr>
              <a:spcBef>
                <a:spcPts val="600"/>
              </a:spcBef>
            </a:pPr>
            <a:r>
              <a:rPr lang="en-US" sz="1800" dirty="0">
                <a:solidFill>
                  <a:schemeClr val="tx1"/>
                </a:solidFill>
              </a:rPr>
              <a:t>The </a:t>
            </a:r>
            <a:r>
              <a:rPr lang="en-US" sz="1800" b="1" dirty="0"/>
              <a:t>Old Testament readings </a:t>
            </a:r>
            <a:r>
              <a:rPr lang="en-US" sz="1800" dirty="0">
                <a:solidFill>
                  <a:schemeClr val="tx1"/>
                </a:solidFill>
              </a:rPr>
              <a:t>are about the </a:t>
            </a:r>
            <a:r>
              <a:rPr lang="en-US" sz="1800" b="1" u="sng" dirty="0">
                <a:solidFill>
                  <a:schemeClr val="tx1"/>
                </a:solidFill>
              </a:rPr>
              <a:t>history of salvation</a:t>
            </a:r>
            <a:r>
              <a:rPr lang="en-US" sz="1800" dirty="0">
                <a:solidFill>
                  <a:schemeClr val="tx1"/>
                </a:solidFill>
              </a:rPr>
              <a:t>, which is one of the themes proper to the catechesis of Lent.  The series of texts for each Year presents the </a:t>
            </a:r>
            <a:r>
              <a:rPr lang="en-US" sz="1800" u="sng" dirty="0">
                <a:solidFill>
                  <a:schemeClr val="tx1"/>
                </a:solidFill>
              </a:rPr>
              <a:t>main elements of </a:t>
            </a:r>
            <a:r>
              <a:rPr lang="en-US" sz="1800" b="1" u="sng" dirty="0">
                <a:solidFill>
                  <a:schemeClr val="tx1"/>
                </a:solidFill>
              </a:rPr>
              <a:t>salvation history</a:t>
            </a:r>
            <a:r>
              <a:rPr lang="en-US" sz="1800" b="1" dirty="0">
                <a:solidFill>
                  <a:schemeClr val="tx1"/>
                </a:solidFill>
              </a:rPr>
              <a:t> </a:t>
            </a:r>
            <a:r>
              <a:rPr lang="en-US" sz="1800" dirty="0">
                <a:solidFill>
                  <a:schemeClr val="tx1"/>
                </a:solidFill>
              </a:rPr>
              <a:t>from its beginning until the promise of the New Covenant.</a:t>
            </a:r>
          </a:p>
          <a:p>
            <a:pPr>
              <a:spcBef>
                <a:spcPts val="600"/>
              </a:spcBef>
            </a:pPr>
            <a:r>
              <a:rPr lang="en-US" sz="1800" dirty="0">
                <a:solidFill>
                  <a:schemeClr val="tx1"/>
                </a:solidFill>
              </a:rPr>
              <a:t>The readings from the </a:t>
            </a:r>
            <a:r>
              <a:rPr lang="en-US" sz="1800" b="1" dirty="0">
                <a:solidFill>
                  <a:schemeClr val="tx1"/>
                </a:solidFill>
              </a:rPr>
              <a:t>Letters of the Apostles </a:t>
            </a:r>
            <a:r>
              <a:rPr lang="en-US" sz="1800" dirty="0">
                <a:solidFill>
                  <a:schemeClr val="tx1"/>
                </a:solidFill>
              </a:rPr>
              <a:t>have been selected to </a:t>
            </a:r>
            <a:r>
              <a:rPr lang="en-US" sz="1800" i="1" u="sng" dirty="0">
                <a:solidFill>
                  <a:schemeClr val="tx1"/>
                </a:solidFill>
              </a:rPr>
              <a:t>fit</a:t>
            </a:r>
            <a:r>
              <a:rPr lang="en-US" sz="1800" dirty="0">
                <a:solidFill>
                  <a:schemeClr val="tx1"/>
                </a:solidFill>
              </a:rPr>
              <a:t> the </a:t>
            </a:r>
            <a:r>
              <a:rPr lang="en-US" sz="1800" u="sng" dirty="0">
                <a:solidFill>
                  <a:schemeClr val="tx1"/>
                </a:solidFill>
              </a:rPr>
              <a:t>Gospel</a:t>
            </a:r>
            <a:r>
              <a:rPr lang="en-US" sz="1800" dirty="0">
                <a:solidFill>
                  <a:schemeClr val="tx1"/>
                </a:solidFill>
              </a:rPr>
              <a:t> and the </a:t>
            </a:r>
            <a:r>
              <a:rPr lang="en-US" sz="1800" u="sng" dirty="0">
                <a:solidFill>
                  <a:schemeClr val="tx1"/>
                </a:solidFill>
              </a:rPr>
              <a:t>Old Testament</a:t>
            </a:r>
            <a:r>
              <a:rPr lang="en-US" sz="1800" dirty="0">
                <a:solidFill>
                  <a:schemeClr val="tx1"/>
                </a:solidFill>
              </a:rPr>
              <a:t> readings and, to the extent possible, to </a:t>
            </a:r>
            <a:r>
              <a:rPr lang="en-US" sz="1800" i="1" dirty="0">
                <a:solidFill>
                  <a:schemeClr val="tx1"/>
                </a:solidFill>
              </a:rPr>
              <a:t>provide a </a:t>
            </a:r>
            <a:r>
              <a:rPr lang="en-US" sz="1800" i="1" u="sng" dirty="0">
                <a:solidFill>
                  <a:schemeClr val="tx1"/>
                </a:solidFill>
              </a:rPr>
              <a:t>connection</a:t>
            </a:r>
            <a:r>
              <a:rPr lang="en-US" sz="1800" i="1" dirty="0">
                <a:solidFill>
                  <a:schemeClr val="tx1"/>
                </a:solidFill>
              </a:rPr>
              <a:t> between them</a:t>
            </a:r>
            <a:r>
              <a:rPr lang="en-US" sz="1800" dirty="0">
                <a:solidFill>
                  <a:schemeClr val="tx1"/>
                </a:solidFill>
              </a:rPr>
              <a:t>.</a:t>
            </a:r>
          </a:p>
        </p:txBody>
      </p:sp>
      <p:sp>
        <p:nvSpPr>
          <p:cNvPr id="3" name="Title 2"/>
          <p:cNvSpPr>
            <a:spLocks noGrp="1"/>
          </p:cNvSpPr>
          <p:nvPr>
            <p:ph type="title"/>
          </p:nvPr>
        </p:nvSpPr>
        <p:spPr/>
        <p:txBody>
          <a:bodyPr>
            <a:normAutofit/>
          </a:bodyPr>
          <a:lstStyle/>
          <a:p>
            <a:r>
              <a:rPr lang="en-US" i="1" dirty="0"/>
              <a:t>Lectionary</a:t>
            </a:r>
            <a:r>
              <a:rPr lang="en-US" dirty="0"/>
              <a:t>, "Intro," chap. 5, par. 97</a:t>
            </a:r>
          </a:p>
        </p:txBody>
      </p:sp>
      <p:pic>
        <p:nvPicPr>
          <p:cNvPr id="778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4900" y="3276600"/>
            <a:ext cx="6934200" cy="39000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0470802"/>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534400" cy="990600"/>
          </a:xfrm>
        </p:spPr>
        <p:txBody>
          <a:bodyPr/>
          <a:lstStyle/>
          <a:p>
            <a:r>
              <a:rPr lang="en-US" dirty="0"/>
              <a:t>Palm Sunday: </a:t>
            </a:r>
            <a:r>
              <a:rPr lang="en-US" b="1" dirty="0"/>
              <a:t>Two</a:t>
            </a:r>
            <a:r>
              <a:rPr lang="en-US" dirty="0"/>
              <a:t> Gospels</a:t>
            </a:r>
          </a:p>
        </p:txBody>
      </p:sp>
      <p:sp>
        <p:nvSpPr>
          <p:cNvPr id="3" name="Content Placeholder 2"/>
          <p:cNvSpPr>
            <a:spLocks noGrp="1"/>
          </p:cNvSpPr>
          <p:nvPr>
            <p:ph idx="1"/>
          </p:nvPr>
        </p:nvSpPr>
        <p:spPr>
          <a:xfrm>
            <a:off x="304800" y="1066800"/>
            <a:ext cx="8839200" cy="5791200"/>
          </a:xfrm>
        </p:spPr>
        <p:txBody>
          <a:bodyPr/>
          <a:lstStyle/>
          <a:p>
            <a:pPr>
              <a:spcBef>
                <a:spcPts val="0"/>
              </a:spcBef>
            </a:pPr>
            <a:r>
              <a:rPr lang="en-US" sz="3600" dirty="0"/>
              <a:t>At the Procession with Palms:</a:t>
            </a:r>
          </a:p>
          <a:p>
            <a:pPr marL="457200" lvl="1" indent="0">
              <a:spcBef>
                <a:spcPts val="0"/>
              </a:spcBef>
              <a:buNone/>
            </a:pPr>
            <a:r>
              <a:rPr lang="en-US" sz="3200" b="1" dirty="0"/>
              <a:t>Year A:  </a:t>
            </a:r>
            <a:r>
              <a:rPr lang="en-US" sz="3200" dirty="0"/>
              <a:t>Matt 21:1-11</a:t>
            </a:r>
          </a:p>
          <a:p>
            <a:pPr marL="457200" lvl="1" indent="0">
              <a:spcBef>
                <a:spcPts val="0"/>
              </a:spcBef>
              <a:buNone/>
            </a:pPr>
            <a:r>
              <a:rPr lang="en-US" sz="3200" b="1" dirty="0"/>
              <a:t>Year B:  Mark 11:1-10   </a:t>
            </a:r>
            <a:br>
              <a:rPr lang="en-US" sz="3200" b="1" dirty="0"/>
            </a:br>
            <a:r>
              <a:rPr lang="en-US" sz="3200" b="1" dirty="0"/>
              <a:t>               </a:t>
            </a:r>
            <a:r>
              <a:rPr lang="en-US" sz="3200" b="1" i="1" dirty="0"/>
              <a:t>or </a:t>
            </a:r>
            <a:r>
              <a:rPr lang="en-US" sz="3200" b="1" dirty="0"/>
              <a:t> John 12:12-16</a:t>
            </a:r>
          </a:p>
          <a:p>
            <a:pPr marL="457200" lvl="1" indent="0">
              <a:spcBef>
                <a:spcPts val="0"/>
              </a:spcBef>
              <a:buNone/>
            </a:pPr>
            <a:r>
              <a:rPr lang="en-US" sz="3200" b="1" dirty="0"/>
              <a:t>Year C:  </a:t>
            </a:r>
            <a:r>
              <a:rPr lang="en-US" sz="3200" dirty="0"/>
              <a:t>Luke 19:28-40</a:t>
            </a:r>
          </a:p>
          <a:p>
            <a:pPr>
              <a:spcBef>
                <a:spcPts val="1800"/>
              </a:spcBef>
            </a:pPr>
            <a:r>
              <a:rPr lang="en-US" sz="3600" dirty="0"/>
              <a:t>Gospel / Reading of the Passion:</a:t>
            </a:r>
          </a:p>
          <a:p>
            <a:pPr marL="457200" lvl="1" indent="0">
              <a:spcBef>
                <a:spcPts val="400"/>
              </a:spcBef>
              <a:buNone/>
            </a:pPr>
            <a:r>
              <a:rPr lang="en-US" sz="3200" b="1" dirty="0"/>
              <a:t>Year A:  </a:t>
            </a:r>
            <a:r>
              <a:rPr lang="en-US" sz="3200" dirty="0"/>
              <a:t>Matt 26:14 – 27:66  </a:t>
            </a:r>
            <a:r>
              <a:rPr lang="en-US" sz="2400" i="1" dirty="0"/>
              <a:t>or</a:t>
            </a:r>
            <a:r>
              <a:rPr lang="en-US" sz="2400" dirty="0"/>
              <a:t> 27:11-54</a:t>
            </a:r>
          </a:p>
          <a:p>
            <a:pPr marL="457200" lvl="1" indent="0">
              <a:spcBef>
                <a:spcPts val="400"/>
              </a:spcBef>
              <a:buNone/>
            </a:pPr>
            <a:r>
              <a:rPr lang="en-US" sz="3200" b="1" dirty="0"/>
              <a:t>Year B:  Mark 14:1 – 15:47  </a:t>
            </a:r>
            <a:r>
              <a:rPr lang="en-US" sz="2400" b="1" i="1" dirty="0"/>
              <a:t>or</a:t>
            </a:r>
            <a:r>
              <a:rPr lang="en-US" sz="2400" b="1" dirty="0"/>
              <a:t> 15:1-39</a:t>
            </a:r>
          </a:p>
          <a:p>
            <a:pPr marL="457200" lvl="1" indent="0">
              <a:spcBef>
                <a:spcPts val="400"/>
              </a:spcBef>
              <a:buNone/>
            </a:pPr>
            <a:r>
              <a:rPr lang="en-US" sz="3200" b="1" dirty="0"/>
              <a:t>Year C:  </a:t>
            </a:r>
            <a:r>
              <a:rPr lang="en-US" sz="3200" dirty="0"/>
              <a:t>Luke 22:14 – 23:56  </a:t>
            </a:r>
            <a:r>
              <a:rPr lang="en-US" sz="2400" i="1" dirty="0"/>
              <a:t>or</a:t>
            </a:r>
            <a:r>
              <a:rPr lang="en-US" sz="2400" dirty="0"/>
              <a:t> 23:1-49</a:t>
            </a:r>
          </a:p>
          <a:p>
            <a:pPr marL="57150" indent="0">
              <a:spcBef>
                <a:spcPts val="1800"/>
              </a:spcBef>
              <a:buNone/>
            </a:pPr>
            <a:r>
              <a:rPr lang="en-US" sz="2800" dirty="0"/>
              <a:t>Note: </a:t>
            </a:r>
            <a:r>
              <a:rPr lang="en-US" sz="2400" b="1" dirty="0"/>
              <a:t>John 18–19 </a:t>
            </a:r>
            <a:r>
              <a:rPr lang="en-US" sz="2000" dirty="0"/>
              <a:t> used on  </a:t>
            </a:r>
            <a:r>
              <a:rPr lang="en-US" sz="2400" dirty="0"/>
              <a:t>Good Friday, Years ABC</a:t>
            </a:r>
          </a:p>
        </p:txBody>
      </p:sp>
      <p:pic>
        <p:nvPicPr>
          <p:cNvPr id="9" name="Picture 8" descr="A close up of a plant&#10;&#10;Description automatically generated with medium confidence">
            <a:extLst>
              <a:ext uri="{FF2B5EF4-FFF2-40B4-BE49-F238E27FC236}">
                <a16:creationId xmlns:a16="http://schemas.microsoft.com/office/drawing/2014/main" id="{D188DFEA-AF40-4706-9F1C-D190430C2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800" y="1295400"/>
            <a:ext cx="2590800" cy="2266950"/>
          </a:xfrm>
          <a:prstGeom prst="rect">
            <a:avLst/>
          </a:prstGeom>
        </p:spPr>
      </p:pic>
    </p:spTree>
    <p:extLst>
      <p:ext uri="{BB962C8B-B14F-4D97-AF65-F5344CB8AC3E}">
        <p14:creationId xmlns:p14="http://schemas.microsoft.com/office/powerpoint/2010/main" val="1651146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additive="base">
                                        <p:cTn id="28"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 presetClass="entr" presetSubtype="4" fill="hold" grpId="0" nodeType="after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par>
                          <p:cTn id="35" fill="hold">
                            <p:stCondLst>
                              <p:cond delay="1000"/>
                            </p:stCondLst>
                            <p:childTnLst>
                              <p:par>
                                <p:cTn id="36" presetID="2" presetClass="entr" presetSubtype="4" fill="hold" grpId="0" nodeType="after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 calcmode="lin" valueType="num">
                                      <p:cBhvr additive="base">
                                        <p:cTn id="38"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par>
                          <p:cTn id="40" fill="hold">
                            <p:stCondLst>
                              <p:cond delay="1500"/>
                            </p:stCondLst>
                            <p:childTnLst>
                              <p:par>
                                <p:cTn id="41" presetID="2" presetClass="entr" presetSubtype="4" fill="hold" grpId="0" nodeType="after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par>
                          <p:cTn id="45" fill="hold">
                            <p:stCondLst>
                              <p:cond delay="2000"/>
                            </p:stCondLst>
                            <p:childTnLst>
                              <p:par>
                                <p:cTn id="46" presetID="2" presetClass="entr" presetSubtype="4" fill="hold" grpId="0" nodeType="afterEffect">
                                  <p:stCondLst>
                                    <p:cond delay="0"/>
                                  </p:stCondLst>
                                  <p:childTnLst>
                                    <p:set>
                                      <p:cBhvr>
                                        <p:cTn id="47" dur="1" fill="hold">
                                          <p:stCondLst>
                                            <p:cond delay="0"/>
                                          </p:stCondLst>
                                        </p:cTn>
                                        <p:tgtEl>
                                          <p:spTgt spid="3">
                                            <p:txEl>
                                              <p:pRg st="8" end="8"/>
                                            </p:txEl>
                                          </p:spTgt>
                                        </p:tgtEl>
                                        <p:attrNameLst>
                                          <p:attrName>style.visibility</p:attrName>
                                        </p:attrNameLst>
                                      </p:cBhvr>
                                      <p:to>
                                        <p:strVal val="visible"/>
                                      </p:to>
                                    </p:set>
                                    <p:anim calcmode="lin" valueType="num">
                                      <p:cBhvr additive="base">
                                        <p:cTn id="48"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457200" y="76200"/>
            <a:ext cx="8229600" cy="1600200"/>
          </a:xfrm>
        </p:spPr>
        <p:txBody>
          <a:bodyPr/>
          <a:lstStyle/>
          <a:p>
            <a:pPr algn="l"/>
            <a:r>
              <a:rPr lang="en-US" dirty="0"/>
              <a:t>Palm Sunday: </a:t>
            </a:r>
            <a:br>
              <a:rPr lang="en-US" dirty="0"/>
            </a:br>
            <a:r>
              <a:rPr lang="en-US" dirty="0"/>
              <a:t>First Gospel</a:t>
            </a:r>
          </a:p>
        </p:txBody>
      </p:sp>
      <p:sp>
        <p:nvSpPr>
          <p:cNvPr id="2" name="Content Placeholder 1"/>
          <p:cNvSpPr>
            <a:spLocks noGrp="1"/>
          </p:cNvSpPr>
          <p:nvPr>
            <p:ph idx="1"/>
          </p:nvPr>
        </p:nvSpPr>
        <p:spPr>
          <a:xfrm>
            <a:off x="457200" y="1981200"/>
            <a:ext cx="8686800" cy="4876800"/>
          </a:xfrm>
        </p:spPr>
        <p:txBody>
          <a:bodyPr>
            <a:normAutofit/>
          </a:bodyPr>
          <a:lstStyle/>
          <a:p>
            <a:pPr marL="0" indent="0">
              <a:spcBef>
                <a:spcPts val="0"/>
              </a:spcBef>
              <a:buNone/>
            </a:pPr>
            <a:r>
              <a:rPr lang="en-US" sz="2800" dirty="0"/>
              <a:t>At the Procession with Palms:</a:t>
            </a:r>
          </a:p>
          <a:p>
            <a:pPr lvl="1"/>
            <a:r>
              <a:rPr lang="en-US" sz="2000" dirty="0"/>
              <a:t>ABC: </a:t>
            </a:r>
            <a:r>
              <a:rPr lang="en-US" sz="2000" i="1" dirty="0"/>
              <a:t>“Blessed is he who comes </a:t>
            </a:r>
            <a:br>
              <a:rPr lang="en-US" sz="2000" i="1" dirty="0"/>
            </a:br>
            <a:r>
              <a:rPr lang="en-US" sz="2000" i="1" dirty="0"/>
              <a:t>in the name of the Lord.”</a:t>
            </a:r>
          </a:p>
          <a:p>
            <a:r>
              <a:rPr lang="en-US" sz="2800" dirty="0"/>
              <a:t>Year A: </a:t>
            </a:r>
          </a:p>
          <a:p>
            <a:pPr lvl="1">
              <a:spcBef>
                <a:spcPts val="0"/>
              </a:spcBef>
            </a:pPr>
            <a:r>
              <a:rPr lang="en-US" sz="2400" dirty="0"/>
              <a:t>Matt 21:1-11 – </a:t>
            </a:r>
            <a:r>
              <a:rPr lang="en-US" sz="2000" i="1" dirty="0"/>
              <a:t>like Mark, but 2 animals; adds </a:t>
            </a:r>
            <a:r>
              <a:rPr lang="en-US" sz="2000" i="1" dirty="0" err="1"/>
              <a:t>Zech</a:t>
            </a:r>
            <a:r>
              <a:rPr lang="en-US" sz="2000" i="1" dirty="0"/>
              <a:t> 9:9</a:t>
            </a:r>
            <a:endParaRPr lang="en-US" sz="2400" i="1" dirty="0"/>
          </a:p>
          <a:p>
            <a:r>
              <a:rPr lang="en-US" sz="2800" dirty="0"/>
              <a:t>Year B: </a:t>
            </a:r>
          </a:p>
          <a:p>
            <a:pPr lvl="1">
              <a:spcBef>
                <a:spcPts val="0"/>
              </a:spcBef>
            </a:pPr>
            <a:r>
              <a:rPr lang="en-US" sz="2400" b="1" dirty="0"/>
              <a:t>Mark 11:1-10 </a:t>
            </a:r>
            <a:r>
              <a:rPr lang="en-US" sz="2400" dirty="0"/>
              <a:t>– </a:t>
            </a:r>
            <a:r>
              <a:rPr lang="en-US" sz="2000" i="1" dirty="0"/>
              <a:t>“Blessed is the kingdom of our father David that is coming!”</a:t>
            </a:r>
            <a:endParaRPr lang="en-US" sz="2400" i="1" dirty="0"/>
          </a:p>
          <a:p>
            <a:pPr lvl="1">
              <a:spcBef>
                <a:spcPts val="0"/>
              </a:spcBef>
            </a:pPr>
            <a:r>
              <a:rPr lang="en-US" sz="2400" b="1" i="1" dirty="0"/>
              <a:t>or  </a:t>
            </a:r>
            <a:r>
              <a:rPr lang="en-US" sz="2400" b="1" dirty="0"/>
              <a:t>John 12:12-16 </a:t>
            </a:r>
            <a:r>
              <a:rPr lang="en-US" sz="2000" i="1" dirty="0"/>
              <a:t>– only Gospel to mention “palm” trees</a:t>
            </a:r>
            <a:endParaRPr lang="en-US" sz="2400" i="1" dirty="0"/>
          </a:p>
          <a:p>
            <a:r>
              <a:rPr lang="en-US" sz="2800" dirty="0"/>
              <a:t>Year C:</a:t>
            </a:r>
          </a:p>
          <a:p>
            <a:pPr lvl="1">
              <a:spcBef>
                <a:spcPts val="0"/>
              </a:spcBef>
            </a:pPr>
            <a:r>
              <a:rPr lang="en-US" sz="2400" dirty="0"/>
              <a:t>Luke 19:28-40</a:t>
            </a:r>
            <a:r>
              <a:rPr lang="en-US" sz="2000" dirty="0"/>
              <a:t> – </a:t>
            </a:r>
            <a:r>
              <a:rPr lang="en-US" sz="2000" i="1" dirty="0"/>
              <a:t>“Peace in heaven and glory in the highest!”</a:t>
            </a:r>
          </a:p>
        </p:txBody>
      </p:sp>
      <p:pic>
        <p:nvPicPr>
          <p:cNvPr id="18433"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68366" y="280988"/>
            <a:ext cx="2090878" cy="2538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3528807"/>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95400" y="1355737"/>
            <a:ext cx="6705600" cy="5022678"/>
          </a:xfrm>
        </p:spPr>
      </p:pic>
      <p:sp>
        <p:nvSpPr>
          <p:cNvPr id="3" name="Title 2"/>
          <p:cNvSpPr>
            <a:spLocks noGrp="1"/>
          </p:cNvSpPr>
          <p:nvPr>
            <p:ph type="title"/>
          </p:nvPr>
        </p:nvSpPr>
        <p:spPr/>
        <p:txBody>
          <a:bodyPr/>
          <a:lstStyle/>
          <a:p>
            <a:r>
              <a:rPr lang="en-US" dirty="0"/>
              <a:t>Entry into Jerusalem</a:t>
            </a:r>
          </a:p>
        </p:txBody>
      </p:sp>
    </p:spTree>
    <p:extLst>
      <p:ext uri="{BB962C8B-B14F-4D97-AF65-F5344CB8AC3E}">
        <p14:creationId xmlns:p14="http://schemas.microsoft.com/office/powerpoint/2010/main" val="217292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Entry into Jerusalem</a:t>
            </a:r>
          </a:p>
        </p:txBody>
      </p:sp>
      <p:sp>
        <p:nvSpPr>
          <p:cNvPr id="5" name="Content Placeholder 4"/>
          <p:cNvSpPr>
            <a:spLocks noGrp="1"/>
          </p:cNvSpPr>
          <p:nvPr>
            <p:ph idx="1"/>
          </p:nvPr>
        </p:nvSpPr>
        <p:spPr>
          <a:xfrm>
            <a:off x="304800" y="1295400"/>
            <a:ext cx="8763000" cy="5562600"/>
          </a:xfrm>
        </p:spPr>
        <p:txBody>
          <a:bodyPr/>
          <a:lstStyle/>
          <a:p>
            <a:r>
              <a:rPr lang="en-US" sz="2800" b="1" dirty="0"/>
              <a:t>Mark 11:1-11;   Matthew 21:1-11;   Luke 19:28-40</a:t>
            </a:r>
          </a:p>
          <a:p>
            <a:pPr lvl="1"/>
            <a:r>
              <a:rPr lang="en-US" sz="2000" dirty="0"/>
              <a:t>Cf. </a:t>
            </a:r>
            <a:r>
              <a:rPr lang="en-US" sz="2000" b="1" dirty="0" err="1"/>
              <a:t>Zech</a:t>
            </a:r>
            <a:r>
              <a:rPr lang="en-US" sz="2000" b="1" dirty="0"/>
              <a:t> 9:9 </a:t>
            </a:r>
            <a:r>
              <a:rPr lang="en-US" sz="2000" dirty="0"/>
              <a:t>– “Exult greatly, O daughter Zion!  Shout for joy, </a:t>
            </a:r>
            <a:br>
              <a:rPr lang="en-US" sz="2000" dirty="0"/>
            </a:br>
            <a:r>
              <a:rPr lang="en-US" sz="2000" dirty="0"/>
              <a:t>O daughter Jerusalem! Behold: </a:t>
            </a:r>
            <a:r>
              <a:rPr lang="en-US" sz="2000" b="1" dirty="0"/>
              <a:t>your king</a:t>
            </a:r>
            <a:r>
              <a:rPr lang="en-US" sz="2000" dirty="0"/>
              <a:t> is coming to you, a just savior is he, Humble, and riding on a donkey, on a colt, the foal of a donkey.”</a:t>
            </a:r>
          </a:p>
          <a:p>
            <a:pPr lvl="1"/>
            <a:r>
              <a:rPr lang="en-US" sz="2000" dirty="0"/>
              <a:t>Cf. </a:t>
            </a:r>
            <a:r>
              <a:rPr lang="en-US" sz="2000" b="1" dirty="0"/>
              <a:t>Ps 118:26 </a:t>
            </a:r>
            <a:r>
              <a:rPr lang="en-US" sz="2000" dirty="0"/>
              <a:t>– “Blessed is he who comes in the name of the LORD. </a:t>
            </a:r>
            <a:br>
              <a:rPr lang="en-US" sz="2000" dirty="0"/>
            </a:br>
            <a:r>
              <a:rPr lang="en-US" sz="2000" dirty="0"/>
              <a:t>We bless you from the house of the LORD.”</a:t>
            </a:r>
          </a:p>
          <a:p>
            <a:pPr lvl="1"/>
            <a:r>
              <a:rPr lang="en-US" sz="2400" dirty="0"/>
              <a:t>Followed by the incident in the Temple</a:t>
            </a:r>
          </a:p>
          <a:p>
            <a:pPr lvl="1"/>
            <a:r>
              <a:rPr lang="en-US" sz="2400" dirty="0"/>
              <a:t>Then several chapters of controversy stories in Jerusalem</a:t>
            </a:r>
          </a:p>
          <a:p>
            <a:pPr>
              <a:spcBef>
                <a:spcPts val="2400"/>
              </a:spcBef>
            </a:pPr>
            <a:r>
              <a:rPr lang="en-US" sz="2800" b="1" dirty="0"/>
              <a:t>John 12:12-19</a:t>
            </a:r>
          </a:p>
          <a:p>
            <a:pPr lvl="1"/>
            <a:r>
              <a:rPr lang="en-US" sz="2400" dirty="0"/>
              <a:t>Comes AFTER the Raising of Lazarus (</a:t>
            </a:r>
            <a:r>
              <a:rPr lang="en-US" sz="2400" dirty="0" err="1"/>
              <a:t>Jn</a:t>
            </a:r>
            <a:r>
              <a:rPr lang="en-US" sz="2400" dirty="0"/>
              <a:t> 11)</a:t>
            </a:r>
          </a:p>
          <a:p>
            <a:pPr lvl="1"/>
            <a:r>
              <a:rPr lang="en-US" sz="2400" dirty="0"/>
              <a:t>And AFTER the Anointing at Bethany (Jn 12:1-11)</a:t>
            </a:r>
          </a:p>
        </p:txBody>
      </p:sp>
    </p:spTree>
    <p:extLst>
      <p:ext uri="{BB962C8B-B14F-4D97-AF65-F5344CB8AC3E}">
        <p14:creationId xmlns:p14="http://schemas.microsoft.com/office/powerpoint/2010/main" val="38760133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484DF-4ED9-48A8-86F8-DBEC19D4E3A8}"/>
              </a:ext>
            </a:extLst>
          </p:cNvPr>
          <p:cNvSpPr>
            <a:spLocks noGrp="1"/>
          </p:cNvSpPr>
          <p:nvPr>
            <p:ph type="title"/>
          </p:nvPr>
        </p:nvSpPr>
        <p:spPr/>
        <p:txBody>
          <a:bodyPr/>
          <a:lstStyle/>
          <a:p>
            <a:r>
              <a:rPr lang="en-US" sz="4000" dirty="0"/>
              <a:t>Palm Sunday (B):  </a:t>
            </a:r>
            <a:r>
              <a:rPr lang="en-US" dirty="0"/>
              <a:t>Mark 11:1-10</a:t>
            </a:r>
          </a:p>
        </p:txBody>
      </p:sp>
      <p:sp>
        <p:nvSpPr>
          <p:cNvPr id="3" name="Content Placeholder 2">
            <a:extLst>
              <a:ext uri="{FF2B5EF4-FFF2-40B4-BE49-F238E27FC236}">
                <a16:creationId xmlns:a16="http://schemas.microsoft.com/office/drawing/2014/main" id="{709B3449-F753-47ED-B6C0-216963A270AE}"/>
              </a:ext>
            </a:extLst>
          </p:cNvPr>
          <p:cNvSpPr>
            <a:spLocks noGrp="1"/>
          </p:cNvSpPr>
          <p:nvPr>
            <p:ph idx="1"/>
          </p:nvPr>
        </p:nvSpPr>
        <p:spPr/>
        <p:txBody>
          <a:bodyPr>
            <a:normAutofit/>
          </a:bodyPr>
          <a:lstStyle/>
          <a:p>
            <a:pPr marL="0" indent="0">
              <a:spcBef>
                <a:spcPts val="600"/>
              </a:spcBef>
              <a:buNone/>
            </a:pPr>
            <a:r>
              <a:rPr lang="en-US" sz="1800" dirty="0">
                <a:latin typeface="Arial Narrow" panose="020B0606020202030204" pitchFamily="34" charset="0"/>
              </a:rPr>
              <a:t>When Jesus and his disciples drew near to Jerusalem,</a:t>
            </a:r>
            <a:br>
              <a:rPr lang="en-US" sz="1800" dirty="0">
                <a:latin typeface="Arial Narrow" panose="020B0606020202030204" pitchFamily="34" charset="0"/>
              </a:rPr>
            </a:br>
            <a:r>
              <a:rPr lang="en-US" sz="1800" dirty="0">
                <a:latin typeface="Arial Narrow" panose="020B0606020202030204" pitchFamily="34" charset="0"/>
              </a:rPr>
              <a:t>to </a:t>
            </a:r>
            <a:r>
              <a:rPr lang="en-US" sz="1800" dirty="0" err="1">
                <a:latin typeface="Arial Narrow" panose="020B0606020202030204" pitchFamily="34" charset="0"/>
              </a:rPr>
              <a:t>Bethphage</a:t>
            </a:r>
            <a:r>
              <a:rPr lang="en-US" sz="1800" dirty="0">
                <a:latin typeface="Arial Narrow" panose="020B0606020202030204" pitchFamily="34" charset="0"/>
              </a:rPr>
              <a:t> and Bethany at the Mount of Olives, </a:t>
            </a:r>
            <a:br>
              <a:rPr lang="en-US" sz="1800" dirty="0">
                <a:latin typeface="Arial Narrow" panose="020B0606020202030204" pitchFamily="34" charset="0"/>
              </a:rPr>
            </a:br>
            <a:r>
              <a:rPr lang="en-US" sz="1800" b="1" dirty="0">
                <a:latin typeface="Arial Narrow" panose="020B0606020202030204" pitchFamily="34" charset="0"/>
              </a:rPr>
              <a:t>he sent two of his disciples </a:t>
            </a:r>
            <a:r>
              <a:rPr lang="en-US" sz="1800" dirty="0">
                <a:latin typeface="Arial Narrow" panose="020B0606020202030204" pitchFamily="34" charset="0"/>
              </a:rPr>
              <a:t>and said to them, </a:t>
            </a:r>
            <a:br>
              <a:rPr lang="en-US" sz="1800" dirty="0">
                <a:latin typeface="Arial Narrow" panose="020B0606020202030204" pitchFamily="34" charset="0"/>
              </a:rPr>
            </a:br>
            <a:r>
              <a:rPr lang="en-US" sz="1800" dirty="0">
                <a:latin typeface="Arial Narrow" panose="020B0606020202030204" pitchFamily="34" charset="0"/>
              </a:rPr>
              <a:t>“Go into the village opposite you, and immediately on entering it, </a:t>
            </a:r>
            <a:br>
              <a:rPr lang="en-US" sz="1800" dirty="0">
                <a:latin typeface="Arial Narrow" panose="020B0606020202030204" pitchFamily="34" charset="0"/>
              </a:rPr>
            </a:br>
            <a:r>
              <a:rPr lang="en-US" sz="1800" dirty="0">
                <a:latin typeface="Arial Narrow" panose="020B0606020202030204" pitchFamily="34" charset="0"/>
              </a:rPr>
              <a:t>you will find a </a:t>
            </a:r>
            <a:r>
              <a:rPr lang="en-US" sz="1800" b="1" dirty="0">
                <a:latin typeface="Arial Narrow" panose="020B0606020202030204" pitchFamily="34" charset="0"/>
              </a:rPr>
              <a:t>colt </a:t>
            </a:r>
            <a:r>
              <a:rPr lang="en-US" sz="1800" dirty="0">
                <a:latin typeface="Arial Narrow" panose="020B0606020202030204" pitchFamily="34" charset="0"/>
              </a:rPr>
              <a:t>tethered on which no one has ever sat.</a:t>
            </a:r>
            <a:br>
              <a:rPr lang="en-US" sz="1800" dirty="0">
                <a:latin typeface="Arial Narrow" panose="020B0606020202030204" pitchFamily="34" charset="0"/>
              </a:rPr>
            </a:br>
            <a:r>
              <a:rPr lang="en-US" sz="1800" dirty="0">
                <a:latin typeface="Arial Narrow" panose="020B0606020202030204" pitchFamily="34" charset="0"/>
              </a:rPr>
              <a:t>Untie it and bring it here.</a:t>
            </a:r>
            <a:br>
              <a:rPr lang="en-US" sz="1800" dirty="0">
                <a:latin typeface="Arial Narrow" panose="020B0606020202030204" pitchFamily="34" charset="0"/>
              </a:rPr>
            </a:br>
            <a:r>
              <a:rPr lang="en-US" sz="1800" dirty="0">
                <a:latin typeface="Arial Narrow" panose="020B0606020202030204" pitchFamily="34" charset="0"/>
              </a:rPr>
              <a:t>If anyone should say to you, ‘Why are you doing this?’ reply,</a:t>
            </a:r>
            <a:br>
              <a:rPr lang="en-US" sz="1800" dirty="0">
                <a:latin typeface="Arial Narrow" panose="020B0606020202030204" pitchFamily="34" charset="0"/>
              </a:rPr>
            </a:br>
            <a:r>
              <a:rPr lang="en-US" sz="1800" dirty="0">
                <a:latin typeface="Arial Narrow" panose="020B0606020202030204" pitchFamily="34" charset="0"/>
              </a:rPr>
              <a:t>‘The Master has need of it and will send it back here at once.’”</a:t>
            </a:r>
          </a:p>
          <a:p>
            <a:pPr marL="0" indent="0">
              <a:spcBef>
                <a:spcPts val="600"/>
              </a:spcBef>
              <a:buNone/>
            </a:pPr>
            <a:r>
              <a:rPr lang="en-US" sz="1800" dirty="0">
                <a:latin typeface="Arial Narrow" panose="020B0606020202030204" pitchFamily="34" charset="0"/>
              </a:rPr>
              <a:t>So </a:t>
            </a:r>
            <a:r>
              <a:rPr lang="en-US" sz="1800" b="1" dirty="0">
                <a:latin typeface="Arial Narrow" panose="020B0606020202030204" pitchFamily="34" charset="0"/>
              </a:rPr>
              <a:t>they</a:t>
            </a:r>
            <a:r>
              <a:rPr lang="en-US" sz="1800" dirty="0">
                <a:latin typeface="Arial Narrow" panose="020B0606020202030204" pitchFamily="34" charset="0"/>
              </a:rPr>
              <a:t> went off and found a colt tethered at a gate outside on the street, </a:t>
            </a:r>
            <a:br>
              <a:rPr lang="en-US" sz="1800" dirty="0">
                <a:latin typeface="Arial Narrow" panose="020B0606020202030204" pitchFamily="34" charset="0"/>
              </a:rPr>
            </a:br>
            <a:r>
              <a:rPr lang="en-US" sz="1800" dirty="0">
                <a:latin typeface="Arial Narrow" panose="020B0606020202030204" pitchFamily="34" charset="0"/>
              </a:rPr>
              <a:t>and they untied it.  Some of the bystanders said to them, </a:t>
            </a:r>
            <a:br>
              <a:rPr lang="en-US" sz="1800" dirty="0">
                <a:latin typeface="Arial Narrow" panose="020B0606020202030204" pitchFamily="34" charset="0"/>
              </a:rPr>
            </a:br>
            <a:r>
              <a:rPr lang="en-US" sz="1800" dirty="0">
                <a:latin typeface="Arial Narrow" panose="020B0606020202030204" pitchFamily="34" charset="0"/>
              </a:rPr>
              <a:t>“What are you doing, untying the colt?”</a:t>
            </a:r>
            <a:br>
              <a:rPr lang="en-US" sz="1800" dirty="0">
                <a:latin typeface="Arial Narrow" panose="020B0606020202030204" pitchFamily="34" charset="0"/>
              </a:rPr>
            </a:br>
            <a:r>
              <a:rPr lang="en-US" sz="1800" dirty="0">
                <a:latin typeface="Arial Narrow" panose="020B0606020202030204" pitchFamily="34" charset="0"/>
              </a:rPr>
              <a:t>They answered them just as Jesus had told them to, and they permitted them to do it.</a:t>
            </a:r>
          </a:p>
          <a:p>
            <a:pPr marL="0" indent="0">
              <a:spcBef>
                <a:spcPts val="600"/>
              </a:spcBef>
              <a:buNone/>
            </a:pPr>
            <a:r>
              <a:rPr lang="en-US" sz="1800" dirty="0">
                <a:latin typeface="Arial Narrow" panose="020B0606020202030204" pitchFamily="34" charset="0"/>
              </a:rPr>
              <a:t>So they brought the colt to Jesus and put their </a:t>
            </a:r>
            <a:r>
              <a:rPr lang="en-US" sz="1800" b="1" dirty="0">
                <a:latin typeface="Arial Narrow" panose="020B0606020202030204" pitchFamily="34" charset="0"/>
              </a:rPr>
              <a:t>cloaks</a:t>
            </a:r>
            <a:r>
              <a:rPr lang="en-US" sz="1800" dirty="0">
                <a:latin typeface="Arial Narrow" panose="020B0606020202030204" pitchFamily="34" charset="0"/>
              </a:rPr>
              <a:t> over it.  And he sat on it.</a:t>
            </a:r>
            <a:br>
              <a:rPr lang="en-US" sz="1800" dirty="0">
                <a:latin typeface="Arial Narrow" panose="020B0606020202030204" pitchFamily="34" charset="0"/>
              </a:rPr>
            </a:br>
            <a:r>
              <a:rPr lang="en-US" sz="1800" dirty="0">
                <a:latin typeface="Arial Narrow" panose="020B0606020202030204" pitchFamily="34" charset="0"/>
              </a:rPr>
              <a:t>Many people spread their cloaks on the road, </a:t>
            </a:r>
            <a:br>
              <a:rPr lang="en-US" sz="1800" dirty="0">
                <a:latin typeface="Arial Narrow" panose="020B0606020202030204" pitchFamily="34" charset="0"/>
              </a:rPr>
            </a:br>
            <a:r>
              <a:rPr lang="en-US" sz="1800" dirty="0">
                <a:latin typeface="Arial Narrow" panose="020B0606020202030204" pitchFamily="34" charset="0"/>
              </a:rPr>
              <a:t>and others spread </a:t>
            </a:r>
            <a:r>
              <a:rPr lang="en-US" sz="1800" b="1" dirty="0">
                <a:latin typeface="Arial Narrow" panose="020B0606020202030204" pitchFamily="34" charset="0"/>
              </a:rPr>
              <a:t>leafy branches </a:t>
            </a:r>
            <a:r>
              <a:rPr lang="en-US" sz="1800" dirty="0">
                <a:latin typeface="Arial Narrow" panose="020B0606020202030204" pitchFamily="34" charset="0"/>
              </a:rPr>
              <a:t>that they had cut from the fields.</a:t>
            </a:r>
            <a:br>
              <a:rPr lang="en-US" sz="1800" dirty="0">
                <a:latin typeface="Arial Narrow" panose="020B0606020202030204" pitchFamily="34" charset="0"/>
              </a:rPr>
            </a:br>
            <a:r>
              <a:rPr lang="en-US" sz="1800" dirty="0">
                <a:latin typeface="Arial Narrow" panose="020B0606020202030204" pitchFamily="34" charset="0"/>
              </a:rPr>
              <a:t>Those preceding him as well as those following kept crying out:</a:t>
            </a:r>
            <a:br>
              <a:rPr lang="en-US" sz="1800" dirty="0">
                <a:latin typeface="Arial Narrow" panose="020B0606020202030204" pitchFamily="34" charset="0"/>
              </a:rPr>
            </a:br>
            <a:r>
              <a:rPr lang="en-US" sz="1800" dirty="0">
                <a:latin typeface="Arial Narrow" panose="020B0606020202030204" pitchFamily="34" charset="0"/>
              </a:rPr>
              <a:t>    “Hosanna!  Blessed is he who comes in the name of the Lord!</a:t>
            </a:r>
            <a:br>
              <a:rPr lang="en-US" sz="1800" dirty="0">
                <a:latin typeface="Arial Narrow" panose="020B0606020202030204" pitchFamily="34" charset="0"/>
              </a:rPr>
            </a:br>
            <a:r>
              <a:rPr lang="en-US" sz="1800" dirty="0">
                <a:latin typeface="Arial Narrow" panose="020B0606020202030204" pitchFamily="34" charset="0"/>
              </a:rPr>
              <a:t>        Blessed is </a:t>
            </a:r>
            <a:r>
              <a:rPr lang="en-US" sz="1800" b="1" dirty="0">
                <a:latin typeface="Arial Narrow" panose="020B0606020202030204" pitchFamily="34" charset="0"/>
              </a:rPr>
              <a:t>the kingdom of our father David</a:t>
            </a:r>
            <a:r>
              <a:rPr lang="en-US" sz="1800" dirty="0">
                <a:latin typeface="Arial Narrow" panose="020B0606020202030204" pitchFamily="34" charset="0"/>
              </a:rPr>
              <a:t> that is to come!</a:t>
            </a:r>
            <a:br>
              <a:rPr lang="en-US" sz="1800" dirty="0">
                <a:latin typeface="Arial Narrow" panose="020B0606020202030204" pitchFamily="34" charset="0"/>
              </a:rPr>
            </a:br>
            <a:r>
              <a:rPr lang="en-US" sz="1800" dirty="0">
                <a:latin typeface="Arial Narrow" panose="020B0606020202030204" pitchFamily="34" charset="0"/>
              </a:rPr>
              <a:t>    Hosanna in the highest!”</a:t>
            </a:r>
          </a:p>
        </p:txBody>
      </p:sp>
    </p:spTree>
    <p:extLst>
      <p:ext uri="{BB962C8B-B14F-4D97-AF65-F5344CB8AC3E}">
        <p14:creationId xmlns:p14="http://schemas.microsoft.com/office/powerpoint/2010/main" val="15355689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484DF-4ED9-48A8-86F8-DBEC19D4E3A8}"/>
              </a:ext>
            </a:extLst>
          </p:cNvPr>
          <p:cNvSpPr>
            <a:spLocks noGrp="1"/>
          </p:cNvSpPr>
          <p:nvPr>
            <p:ph type="title"/>
          </p:nvPr>
        </p:nvSpPr>
        <p:spPr/>
        <p:txBody>
          <a:bodyPr/>
          <a:lstStyle/>
          <a:p>
            <a:r>
              <a:rPr lang="en-US" sz="4000" dirty="0"/>
              <a:t>Palm Sunday (B):  </a:t>
            </a:r>
            <a:r>
              <a:rPr lang="en-US" dirty="0"/>
              <a:t>John 12:12-19</a:t>
            </a:r>
          </a:p>
        </p:txBody>
      </p:sp>
      <p:sp>
        <p:nvSpPr>
          <p:cNvPr id="3" name="Content Placeholder 2">
            <a:extLst>
              <a:ext uri="{FF2B5EF4-FFF2-40B4-BE49-F238E27FC236}">
                <a16:creationId xmlns:a16="http://schemas.microsoft.com/office/drawing/2014/main" id="{709B3449-F753-47ED-B6C0-216963A270AE}"/>
              </a:ext>
            </a:extLst>
          </p:cNvPr>
          <p:cNvSpPr>
            <a:spLocks noGrp="1"/>
          </p:cNvSpPr>
          <p:nvPr>
            <p:ph idx="1"/>
          </p:nvPr>
        </p:nvSpPr>
        <p:spPr>
          <a:xfrm>
            <a:off x="609600" y="1219200"/>
            <a:ext cx="8534400" cy="5638800"/>
          </a:xfrm>
        </p:spPr>
        <p:txBody>
          <a:bodyPr>
            <a:normAutofit/>
          </a:bodyPr>
          <a:lstStyle/>
          <a:p>
            <a:pPr marL="0" indent="0">
              <a:spcBef>
                <a:spcPts val="1200"/>
              </a:spcBef>
              <a:buNone/>
            </a:pPr>
            <a:r>
              <a:rPr lang="en-US" sz="2400" dirty="0">
                <a:latin typeface="Arial Narrow" panose="020B0606020202030204" pitchFamily="34" charset="0"/>
              </a:rPr>
              <a:t>When the great crowd that had come to the feast </a:t>
            </a:r>
            <a:br>
              <a:rPr lang="en-US" sz="2400" dirty="0">
                <a:latin typeface="Arial Narrow" panose="020B0606020202030204" pitchFamily="34" charset="0"/>
              </a:rPr>
            </a:br>
            <a:r>
              <a:rPr lang="en-US" sz="2400" dirty="0">
                <a:latin typeface="Arial Narrow" panose="020B0606020202030204" pitchFamily="34" charset="0"/>
              </a:rPr>
              <a:t>    heard that Jesus was coming to Jerusalem, </a:t>
            </a:r>
            <a:br>
              <a:rPr lang="en-US" sz="2400" dirty="0">
                <a:latin typeface="Arial Narrow" panose="020B0606020202030204" pitchFamily="34" charset="0"/>
              </a:rPr>
            </a:br>
            <a:r>
              <a:rPr lang="en-US" sz="2400" dirty="0">
                <a:latin typeface="Arial Narrow" panose="020B0606020202030204" pitchFamily="34" charset="0"/>
              </a:rPr>
              <a:t>they took </a:t>
            </a:r>
            <a:r>
              <a:rPr lang="en-US" sz="2400" b="1" dirty="0">
                <a:latin typeface="Arial Narrow" panose="020B0606020202030204" pitchFamily="34" charset="0"/>
              </a:rPr>
              <a:t>palm branches </a:t>
            </a:r>
            <a:r>
              <a:rPr lang="en-US" sz="2400" dirty="0">
                <a:latin typeface="Arial Narrow" panose="020B0606020202030204" pitchFamily="34" charset="0"/>
              </a:rPr>
              <a:t>and went out to meet him, and cried out:</a:t>
            </a:r>
            <a:br>
              <a:rPr lang="en-US" sz="2400" dirty="0">
                <a:latin typeface="Arial Narrow" panose="020B0606020202030204" pitchFamily="34" charset="0"/>
              </a:rPr>
            </a:br>
            <a:r>
              <a:rPr lang="en-US" sz="2400" dirty="0">
                <a:latin typeface="Arial Narrow" panose="020B0606020202030204" pitchFamily="34" charset="0"/>
              </a:rPr>
              <a:t>    “Hosanna!</a:t>
            </a:r>
            <a:br>
              <a:rPr lang="en-US" sz="2400" dirty="0">
                <a:latin typeface="Arial Narrow" panose="020B0606020202030204" pitchFamily="34" charset="0"/>
              </a:rPr>
            </a:br>
            <a:r>
              <a:rPr lang="en-US" sz="2400" dirty="0">
                <a:latin typeface="Arial Narrow" panose="020B0606020202030204" pitchFamily="34" charset="0"/>
              </a:rPr>
              <a:t>    “Blessed is </a:t>
            </a:r>
            <a:r>
              <a:rPr lang="en-US" sz="2400" b="1" dirty="0">
                <a:latin typeface="Arial Narrow" panose="020B0606020202030204" pitchFamily="34" charset="0"/>
              </a:rPr>
              <a:t>he who comes </a:t>
            </a:r>
            <a:r>
              <a:rPr lang="en-US" sz="2400" dirty="0">
                <a:latin typeface="Arial Narrow" panose="020B0606020202030204" pitchFamily="34" charset="0"/>
              </a:rPr>
              <a:t>in the name of the Lord,</a:t>
            </a:r>
            <a:br>
              <a:rPr lang="en-US" sz="2400" dirty="0">
                <a:latin typeface="Arial Narrow" panose="020B0606020202030204" pitchFamily="34" charset="0"/>
              </a:rPr>
            </a:br>
            <a:r>
              <a:rPr lang="en-US" sz="2400" dirty="0">
                <a:latin typeface="Arial Narrow" panose="020B0606020202030204" pitchFamily="34" charset="0"/>
              </a:rPr>
              <a:t>        the </a:t>
            </a:r>
            <a:r>
              <a:rPr lang="en-US" sz="2400" b="1" dirty="0">
                <a:latin typeface="Arial Narrow" panose="020B0606020202030204" pitchFamily="34" charset="0"/>
              </a:rPr>
              <a:t>king of Israel</a:t>
            </a:r>
            <a:r>
              <a:rPr lang="en-US" sz="2400" dirty="0">
                <a:latin typeface="Arial Narrow" panose="020B0606020202030204" pitchFamily="34" charset="0"/>
              </a:rPr>
              <a:t>.”</a:t>
            </a:r>
          </a:p>
          <a:p>
            <a:pPr marL="0" indent="0">
              <a:spcBef>
                <a:spcPts val="1200"/>
              </a:spcBef>
              <a:buNone/>
            </a:pPr>
            <a:r>
              <a:rPr lang="en-US" sz="2400" b="1" dirty="0">
                <a:latin typeface="Arial Narrow" panose="020B0606020202030204" pitchFamily="34" charset="0"/>
              </a:rPr>
              <a:t>Jesus found</a:t>
            </a:r>
            <a:r>
              <a:rPr lang="en-US" sz="2400" dirty="0">
                <a:latin typeface="Arial Narrow" panose="020B0606020202030204" pitchFamily="34" charset="0"/>
              </a:rPr>
              <a:t> an ass and </a:t>
            </a:r>
            <a:r>
              <a:rPr lang="en-US" sz="2400" b="1" dirty="0">
                <a:latin typeface="Arial Narrow" panose="020B0606020202030204" pitchFamily="34" charset="0"/>
              </a:rPr>
              <a:t>sat</a:t>
            </a:r>
            <a:r>
              <a:rPr lang="en-US" sz="2400" dirty="0">
                <a:latin typeface="Arial Narrow" panose="020B0606020202030204" pitchFamily="34" charset="0"/>
              </a:rPr>
              <a:t> upon it, as is written:</a:t>
            </a:r>
            <a:br>
              <a:rPr lang="en-US" sz="2400" dirty="0">
                <a:latin typeface="Arial Narrow" panose="020B0606020202030204" pitchFamily="34" charset="0"/>
              </a:rPr>
            </a:br>
            <a:r>
              <a:rPr lang="en-US" sz="2400" dirty="0">
                <a:latin typeface="Arial Narrow" panose="020B0606020202030204" pitchFamily="34" charset="0"/>
              </a:rPr>
              <a:t>    </a:t>
            </a:r>
            <a:r>
              <a:rPr lang="en-US" sz="2400" i="1" dirty="0">
                <a:latin typeface="Arial Narrow" panose="020B0606020202030204" pitchFamily="34" charset="0"/>
              </a:rPr>
              <a:t>Fear no more, O daughter Zion;</a:t>
            </a:r>
            <a:br>
              <a:rPr lang="en-US" sz="2400" i="1" dirty="0">
                <a:latin typeface="Arial Narrow" panose="020B0606020202030204" pitchFamily="34" charset="0"/>
              </a:rPr>
            </a:br>
            <a:r>
              <a:rPr lang="en-US" sz="2400" i="1" dirty="0">
                <a:latin typeface="Arial Narrow" panose="020B0606020202030204" pitchFamily="34" charset="0"/>
              </a:rPr>
              <a:t>    see, </a:t>
            </a:r>
            <a:r>
              <a:rPr lang="en-US" sz="2400" b="1" i="1" dirty="0">
                <a:latin typeface="Arial Narrow" panose="020B0606020202030204" pitchFamily="34" charset="0"/>
              </a:rPr>
              <a:t>your king </a:t>
            </a:r>
            <a:r>
              <a:rPr lang="en-US" sz="2400" i="1" dirty="0">
                <a:latin typeface="Arial Narrow" panose="020B0606020202030204" pitchFamily="34" charset="0"/>
              </a:rPr>
              <a:t>comes, seated upon an ass’s colt.</a:t>
            </a:r>
          </a:p>
          <a:p>
            <a:pPr marL="0" indent="0">
              <a:spcBef>
                <a:spcPts val="1200"/>
              </a:spcBef>
              <a:buNone/>
            </a:pPr>
            <a:r>
              <a:rPr lang="en-US" sz="2400" dirty="0">
                <a:latin typeface="Arial Narrow" panose="020B0606020202030204" pitchFamily="34" charset="0"/>
              </a:rPr>
              <a:t>His disciples did not understand this at first, </a:t>
            </a:r>
            <a:br>
              <a:rPr lang="en-US" sz="2400" dirty="0">
                <a:latin typeface="Arial Narrow" panose="020B0606020202030204" pitchFamily="34" charset="0"/>
              </a:rPr>
            </a:br>
            <a:r>
              <a:rPr lang="en-US" sz="2400" dirty="0">
                <a:latin typeface="Arial Narrow" panose="020B0606020202030204" pitchFamily="34" charset="0"/>
              </a:rPr>
              <a:t>    but when Jesus had been glorified </a:t>
            </a:r>
            <a:br>
              <a:rPr lang="en-US" sz="2400" dirty="0">
                <a:latin typeface="Arial Narrow" panose="020B0606020202030204" pitchFamily="34" charset="0"/>
              </a:rPr>
            </a:br>
            <a:r>
              <a:rPr lang="en-US" sz="2400" dirty="0">
                <a:latin typeface="Arial Narrow" panose="020B0606020202030204" pitchFamily="34" charset="0"/>
              </a:rPr>
              <a:t>    they remembered that these things were written about him </a:t>
            </a:r>
            <a:br>
              <a:rPr lang="en-US" sz="2400" dirty="0">
                <a:latin typeface="Arial Narrow" panose="020B0606020202030204" pitchFamily="34" charset="0"/>
              </a:rPr>
            </a:br>
            <a:r>
              <a:rPr lang="en-US" sz="2400" dirty="0">
                <a:latin typeface="Arial Narrow" panose="020B0606020202030204" pitchFamily="34" charset="0"/>
              </a:rPr>
              <a:t>    and that they had done this for him. </a:t>
            </a:r>
          </a:p>
        </p:txBody>
      </p:sp>
    </p:spTree>
    <p:extLst>
      <p:ext uri="{BB962C8B-B14F-4D97-AF65-F5344CB8AC3E}">
        <p14:creationId xmlns:p14="http://schemas.microsoft.com/office/powerpoint/2010/main" val="3742342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Entry into Jerusalem</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03900" y="1524001"/>
            <a:ext cx="4294910" cy="4724400"/>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1" y="2768600"/>
            <a:ext cx="3810000" cy="3479800"/>
          </a:xfrm>
          <a:prstGeom prst="rect">
            <a:avLst/>
          </a:prstGeom>
        </p:spPr>
      </p:pic>
      <p:sp>
        <p:nvSpPr>
          <p:cNvPr id="10" name="TextBox 9"/>
          <p:cNvSpPr txBox="1"/>
          <p:nvPr/>
        </p:nvSpPr>
        <p:spPr>
          <a:xfrm>
            <a:off x="609600" y="1524000"/>
            <a:ext cx="358140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Verdana"/>
                <a:ea typeface="+mn-ea"/>
                <a:cs typeface="+mn-cs"/>
              </a:rPr>
              <a:t>by John Aug. Swanson</a:t>
            </a:r>
          </a:p>
        </p:txBody>
      </p:sp>
    </p:spTree>
    <p:extLst>
      <p:ext uri="{BB962C8B-B14F-4D97-AF65-F5344CB8AC3E}">
        <p14:creationId xmlns:p14="http://schemas.microsoft.com/office/powerpoint/2010/main" val="37690210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Palm Sunday – Years  ABC</a:t>
            </a:r>
          </a:p>
        </p:txBody>
      </p:sp>
      <p:sp>
        <p:nvSpPr>
          <p:cNvPr id="2" name="Content Placeholder 1"/>
          <p:cNvSpPr>
            <a:spLocks noGrp="1"/>
          </p:cNvSpPr>
          <p:nvPr>
            <p:ph idx="1"/>
          </p:nvPr>
        </p:nvSpPr>
        <p:spPr/>
        <p:txBody>
          <a:bodyPr>
            <a:normAutofit/>
          </a:bodyPr>
          <a:lstStyle/>
          <a:p>
            <a:pPr>
              <a:spcBef>
                <a:spcPts val="600"/>
              </a:spcBef>
            </a:pPr>
            <a:r>
              <a:rPr lang="en-US" sz="2800" dirty="0"/>
              <a:t>1</a:t>
            </a:r>
            <a:r>
              <a:rPr lang="en-US" sz="2800" baseline="30000" dirty="0"/>
              <a:t>st</a:t>
            </a:r>
            <a:r>
              <a:rPr lang="en-US" sz="2800" dirty="0"/>
              <a:t> Reading:  </a:t>
            </a:r>
            <a:r>
              <a:rPr lang="en-US" sz="2800" b="1" dirty="0"/>
              <a:t>Isa 50:4-7</a:t>
            </a:r>
            <a:r>
              <a:rPr lang="en-US" sz="1800" b="1" dirty="0"/>
              <a:t>   </a:t>
            </a:r>
            <a:r>
              <a:rPr lang="en-US" sz="1800" dirty="0"/>
              <a:t>(3rd “Suffering Servant Song”)</a:t>
            </a:r>
            <a:endParaRPr lang="en-US" sz="2800" b="1" dirty="0"/>
          </a:p>
          <a:p>
            <a:pPr lvl="1">
              <a:spcBef>
                <a:spcPts val="600"/>
              </a:spcBef>
            </a:pPr>
            <a:r>
              <a:rPr lang="en-US" sz="2400" i="1" dirty="0">
                <a:latin typeface="Arial Narrow" panose="020B0606020202030204" pitchFamily="34" charset="0"/>
              </a:rPr>
              <a:t>“My face I did not shield from buffets and spitting</a:t>
            </a:r>
            <a:br>
              <a:rPr lang="en-US" sz="2400" i="1" dirty="0">
                <a:latin typeface="Arial Narrow" panose="020B0606020202030204" pitchFamily="34" charset="0"/>
              </a:rPr>
            </a:br>
            <a:r>
              <a:rPr lang="en-US" sz="2400" i="1" dirty="0">
                <a:latin typeface="Arial Narrow" panose="020B0606020202030204" pitchFamily="34" charset="0"/>
              </a:rPr>
              <a:t>knowing that I shall not be put to shame.”</a:t>
            </a:r>
          </a:p>
          <a:p>
            <a:pPr>
              <a:spcBef>
                <a:spcPts val="1800"/>
              </a:spcBef>
            </a:pPr>
            <a:r>
              <a:rPr lang="en-US" sz="2800" dirty="0"/>
              <a:t>Responsorial:  Psalm</a:t>
            </a:r>
            <a:r>
              <a:rPr lang="en-US" sz="2800" b="1" dirty="0"/>
              <a:t> </a:t>
            </a:r>
            <a:r>
              <a:rPr lang="en-US" sz="2800" dirty="0"/>
              <a:t>22:</a:t>
            </a:r>
            <a:r>
              <a:rPr lang="en-US" sz="2400" dirty="0"/>
              <a:t>8-9, 17-18, 19-20, 23-24</a:t>
            </a:r>
            <a:endParaRPr lang="en-US" b="1" dirty="0"/>
          </a:p>
          <a:p>
            <a:pPr lvl="1">
              <a:spcBef>
                <a:spcPts val="600"/>
              </a:spcBef>
            </a:pPr>
            <a:r>
              <a:rPr lang="en-US" sz="2400" i="1" dirty="0">
                <a:latin typeface="Arial Narrow" panose="020B0606020202030204" pitchFamily="34" charset="0"/>
              </a:rPr>
              <a:t>“My God, my God, why have you abandoned me?”</a:t>
            </a:r>
          </a:p>
          <a:p>
            <a:pPr>
              <a:spcBef>
                <a:spcPts val="1800"/>
              </a:spcBef>
            </a:pPr>
            <a:r>
              <a:rPr lang="en-US" sz="2800" dirty="0"/>
              <a:t>2</a:t>
            </a:r>
            <a:r>
              <a:rPr lang="en-US" sz="2800" baseline="30000" dirty="0"/>
              <a:t>nd</a:t>
            </a:r>
            <a:r>
              <a:rPr lang="en-US" sz="2800" dirty="0"/>
              <a:t> Reading:  </a:t>
            </a:r>
            <a:r>
              <a:rPr lang="en-US" sz="2800" b="1" dirty="0"/>
              <a:t>Phil 2:6-11 </a:t>
            </a:r>
          </a:p>
          <a:p>
            <a:pPr lvl="1">
              <a:spcBef>
                <a:spcPts val="600"/>
              </a:spcBef>
            </a:pPr>
            <a:r>
              <a:rPr lang="en-US" sz="2400" i="1" dirty="0">
                <a:latin typeface="Arial Narrow" panose="020B0606020202030204" pitchFamily="34" charset="0"/>
              </a:rPr>
              <a:t>“Christ humbled himself. Because of this God greatly exalted him.”</a:t>
            </a:r>
          </a:p>
          <a:p>
            <a:pPr>
              <a:spcBef>
                <a:spcPts val="1800"/>
              </a:spcBef>
            </a:pPr>
            <a:r>
              <a:rPr lang="en-US" sz="2400" dirty="0"/>
              <a:t>Verse before the Gospel:  Phil 2:8-9</a:t>
            </a:r>
          </a:p>
          <a:p>
            <a:pPr lvl="1">
              <a:spcBef>
                <a:spcPts val="600"/>
              </a:spcBef>
            </a:pPr>
            <a:r>
              <a:rPr lang="en-US" sz="2200" i="1" dirty="0">
                <a:latin typeface="Arial Narrow" panose="020B0606020202030204" pitchFamily="34" charset="0"/>
              </a:rPr>
              <a:t>“Christ became obedient to the point of death, even death on a cross. </a:t>
            </a:r>
            <a:br>
              <a:rPr lang="en-US" sz="2200" i="1" dirty="0">
                <a:latin typeface="Arial Narrow" panose="020B0606020202030204" pitchFamily="34" charset="0"/>
              </a:rPr>
            </a:br>
            <a:r>
              <a:rPr lang="en-US" sz="2200" i="1" dirty="0">
                <a:latin typeface="Arial Narrow" panose="020B0606020202030204" pitchFamily="34" charset="0"/>
              </a:rPr>
              <a:t>Because of this, God greatly exalted him and bestowed on him the name </a:t>
            </a:r>
            <a:br>
              <a:rPr lang="en-US" sz="2200" i="1" dirty="0">
                <a:latin typeface="Arial Narrow" panose="020B0606020202030204" pitchFamily="34" charset="0"/>
              </a:rPr>
            </a:br>
            <a:r>
              <a:rPr lang="en-US" sz="2200" i="1" dirty="0">
                <a:latin typeface="Arial Narrow" panose="020B0606020202030204" pitchFamily="34" charset="0"/>
              </a:rPr>
              <a:t>which is above every name.”</a:t>
            </a:r>
          </a:p>
        </p:txBody>
      </p:sp>
    </p:spTree>
    <p:extLst>
      <p:ext uri="{BB962C8B-B14F-4D97-AF65-F5344CB8AC3E}">
        <p14:creationId xmlns:p14="http://schemas.microsoft.com/office/powerpoint/2010/main" val="4116077351"/>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066800"/>
          </a:xfrm>
        </p:spPr>
        <p:txBody>
          <a:bodyPr/>
          <a:lstStyle/>
          <a:p>
            <a:r>
              <a:rPr lang="en-US" sz="3600" dirty="0"/>
              <a:t>Palm Sunday – </a:t>
            </a:r>
            <a:r>
              <a:rPr lang="en-US" dirty="0"/>
              <a:t>1</a:t>
            </a:r>
            <a:r>
              <a:rPr lang="en-US" baseline="30000" dirty="0"/>
              <a:t>st</a:t>
            </a:r>
            <a:r>
              <a:rPr lang="en-US" dirty="0"/>
              <a:t> Reading</a:t>
            </a:r>
            <a:r>
              <a:rPr lang="en-US" sz="3200" dirty="0"/>
              <a:t>  (ABC)</a:t>
            </a:r>
            <a:endParaRPr lang="en-US" dirty="0"/>
          </a:p>
        </p:txBody>
      </p:sp>
      <p:sp>
        <p:nvSpPr>
          <p:cNvPr id="2" name="Content Placeholder 1"/>
          <p:cNvSpPr>
            <a:spLocks noGrp="1"/>
          </p:cNvSpPr>
          <p:nvPr>
            <p:ph idx="1"/>
          </p:nvPr>
        </p:nvSpPr>
        <p:spPr>
          <a:xfrm>
            <a:off x="457200" y="1066800"/>
            <a:ext cx="8686800" cy="5791200"/>
          </a:xfrm>
        </p:spPr>
        <p:txBody>
          <a:bodyPr>
            <a:normAutofit/>
          </a:bodyPr>
          <a:lstStyle/>
          <a:p>
            <a:pPr>
              <a:spcBef>
                <a:spcPts val="600"/>
              </a:spcBef>
            </a:pPr>
            <a:r>
              <a:rPr lang="en-US" sz="2800" dirty="0"/>
              <a:t>Isa 50:4-7</a:t>
            </a:r>
            <a:r>
              <a:rPr lang="en-US" sz="1800" dirty="0"/>
              <a:t>   (part of the 3rd “Suffering Servant Song”)</a:t>
            </a:r>
          </a:p>
          <a:p>
            <a:pPr>
              <a:spcBef>
                <a:spcPts val="1200"/>
              </a:spcBef>
            </a:pPr>
            <a:r>
              <a:rPr lang="en-US" sz="1800" dirty="0"/>
              <a:t>The Lord GOD has given me</a:t>
            </a:r>
            <a:br>
              <a:rPr lang="en-US" sz="1800" dirty="0"/>
            </a:br>
            <a:r>
              <a:rPr lang="en-US" sz="1800" dirty="0"/>
              <a:t>    a well-trained tongue,</a:t>
            </a:r>
            <a:br>
              <a:rPr lang="en-US" sz="1800" dirty="0"/>
            </a:br>
            <a:r>
              <a:rPr lang="en-US" sz="1800" dirty="0"/>
              <a:t>that I might know how to speak to the weary</a:t>
            </a:r>
            <a:br>
              <a:rPr lang="en-US" sz="1800" dirty="0"/>
            </a:br>
            <a:r>
              <a:rPr lang="en-US" sz="1800" dirty="0"/>
              <a:t>    a word that will rouse them.</a:t>
            </a:r>
            <a:br>
              <a:rPr lang="en-US" sz="1800" dirty="0"/>
            </a:br>
            <a:r>
              <a:rPr lang="en-US" sz="1800" dirty="0"/>
              <a:t>Morning after morning</a:t>
            </a:r>
            <a:br>
              <a:rPr lang="en-US" sz="1800" dirty="0"/>
            </a:br>
            <a:r>
              <a:rPr lang="en-US" sz="1800" dirty="0"/>
              <a:t>    he opens my ear that I may hear;</a:t>
            </a:r>
            <a:br>
              <a:rPr lang="en-US" sz="1800" dirty="0"/>
            </a:br>
            <a:r>
              <a:rPr lang="en-US" sz="1800" dirty="0"/>
              <a:t>and I have not rebelled,</a:t>
            </a:r>
            <a:br>
              <a:rPr lang="en-US" sz="1800" dirty="0"/>
            </a:br>
            <a:r>
              <a:rPr lang="en-US" sz="1800" dirty="0"/>
              <a:t>    have not turned back.</a:t>
            </a:r>
            <a:br>
              <a:rPr lang="en-US" sz="1800" dirty="0"/>
            </a:br>
            <a:r>
              <a:rPr lang="en-US" sz="1800" dirty="0"/>
              <a:t>I gave my back to those who beat me,</a:t>
            </a:r>
            <a:br>
              <a:rPr lang="en-US" sz="1800" dirty="0"/>
            </a:br>
            <a:r>
              <a:rPr lang="en-US" sz="1800" dirty="0"/>
              <a:t>    my cheeks to those who plucked my beard;</a:t>
            </a:r>
            <a:br>
              <a:rPr lang="en-US" sz="1800" dirty="0"/>
            </a:br>
            <a:r>
              <a:rPr lang="en-US" sz="1800" dirty="0"/>
              <a:t>my face I did not shield</a:t>
            </a:r>
            <a:br>
              <a:rPr lang="en-US" sz="1800" dirty="0"/>
            </a:br>
            <a:r>
              <a:rPr lang="en-US" sz="1800" dirty="0"/>
              <a:t>    from buffets and spitting.</a:t>
            </a:r>
            <a:br>
              <a:rPr lang="en-US" sz="1800" dirty="0"/>
            </a:br>
            <a:r>
              <a:rPr lang="en-US" sz="1800" dirty="0"/>
              <a:t>The Lord GOD is my help,</a:t>
            </a:r>
            <a:br>
              <a:rPr lang="en-US" sz="1800" dirty="0"/>
            </a:br>
            <a:r>
              <a:rPr lang="en-US" sz="1800" dirty="0"/>
              <a:t>    therefore I am not disgraced;</a:t>
            </a:r>
            <a:br>
              <a:rPr lang="en-US" sz="1800" dirty="0"/>
            </a:br>
            <a:r>
              <a:rPr lang="en-US" sz="1800" dirty="0"/>
              <a:t>I have set my face like flint,</a:t>
            </a:r>
            <a:br>
              <a:rPr lang="en-US" sz="1800" dirty="0"/>
            </a:br>
            <a:r>
              <a:rPr lang="en-US" sz="1800" dirty="0"/>
              <a:t>    knowing that I shall not be put to shame.</a:t>
            </a:r>
          </a:p>
          <a:p>
            <a:pPr marL="228600" indent="-228600">
              <a:spcBef>
                <a:spcPts val="1200"/>
              </a:spcBef>
            </a:pPr>
            <a:r>
              <a:rPr lang="en-US" sz="1600" b="1" dirty="0"/>
              <a:t>Note:  </a:t>
            </a:r>
            <a:r>
              <a:rPr lang="en-US" sz="1600" dirty="0"/>
              <a:t>Isa 50:4-9a is also read on Wednesday of Holy Week</a:t>
            </a:r>
          </a:p>
        </p:txBody>
      </p:sp>
    </p:spTree>
    <p:extLst>
      <p:ext uri="{BB962C8B-B14F-4D97-AF65-F5344CB8AC3E}">
        <p14:creationId xmlns:p14="http://schemas.microsoft.com/office/powerpoint/2010/main" val="734173646"/>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Palm Sunday – </a:t>
            </a:r>
            <a:r>
              <a:rPr lang="en-US" dirty="0"/>
              <a:t>Responsorial </a:t>
            </a:r>
            <a:r>
              <a:rPr lang="en-US" sz="3200" dirty="0"/>
              <a:t>(ABC)</a:t>
            </a:r>
            <a:endParaRPr lang="en-US" dirty="0"/>
          </a:p>
        </p:txBody>
      </p:sp>
      <p:sp>
        <p:nvSpPr>
          <p:cNvPr id="2" name="Content Placeholder 1"/>
          <p:cNvSpPr>
            <a:spLocks noGrp="1"/>
          </p:cNvSpPr>
          <p:nvPr>
            <p:ph idx="1"/>
          </p:nvPr>
        </p:nvSpPr>
        <p:spPr/>
        <p:txBody>
          <a:bodyPr>
            <a:normAutofit/>
          </a:bodyPr>
          <a:lstStyle/>
          <a:p>
            <a:pPr>
              <a:spcBef>
                <a:spcPts val="1800"/>
              </a:spcBef>
            </a:pPr>
            <a:r>
              <a:rPr lang="en-US" sz="2800" b="1" dirty="0"/>
              <a:t>Psalm 22</a:t>
            </a:r>
            <a:r>
              <a:rPr lang="en-US" sz="2800" dirty="0"/>
              <a:t>:</a:t>
            </a:r>
            <a:r>
              <a:rPr lang="en-US" sz="2400" dirty="0"/>
              <a:t>8-9, 17-18, 19-20, 23-24</a:t>
            </a:r>
            <a:endParaRPr lang="en-US" b="1" dirty="0"/>
          </a:p>
          <a:p>
            <a:pPr lvl="1">
              <a:spcBef>
                <a:spcPts val="600"/>
              </a:spcBef>
            </a:pPr>
            <a:r>
              <a:rPr lang="en-US" sz="2400" i="1" dirty="0">
                <a:latin typeface="Arial Narrow" panose="020B0606020202030204" pitchFamily="34" charset="0"/>
              </a:rPr>
              <a:t>Ref. “My God, my God, why have you abandoned me?”</a:t>
            </a:r>
          </a:p>
          <a:p>
            <a:pPr>
              <a:spcBef>
                <a:spcPts val="600"/>
              </a:spcBef>
            </a:pPr>
            <a:r>
              <a:rPr lang="en-US" sz="1600" dirty="0"/>
              <a:t>All who see me </a:t>
            </a:r>
            <a:r>
              <a:rPr lang="en-US" sz="1600" b="1" dirty="0"/>
              <a:t>scoff</a:t>
            </a:r>
            <a:r>
              <a:rPr lang="en-US" sz="1600" dirty="0"/>
              <a:t> at me;</a:t>
            </a:r>
            <a:br>
              <a:rPr lang="en-US" sz="1600" dirty="0"/>
            </a:br>
            <a:r>
              <a:rPr lang="en-US" sz="1600" dirty="0"/>
              <a:t>    they </a:t>
            </a:r>
            <a:r>
              <a:rPr lang="en-US" sz="1600" b="1" dirty="0"/>
              <a:t>mock</a:t>
            </a:r>
            <a:r>
              <a:rPr lang="en-US" sz="1600" dirty="0"/>
              <a:t> me with parted lips, they wag their heads:</a:t>
            </a:r>
            <a:br>
              <a:rPr lang="en-US" sz="1600" dirty="0"/>
            </a:br>
            <a:r>
              <a:rPr lang="en-US" sz="1600" i="1" dirty="0"/>
              <a:t>“He relied on the LORD; let him deliver him,</a:t>
            </a:r>
            <a:br>
              <a:rPr lang="en-US" sz="1600" i="1" dirty="0"/>
            </a:br>
            <a:r>
              <a:rPr lang="en-US" sz="1600" i="1" dirty="0"/>
              <a:t>    let him rescue him, if he loves him.”</a:t>
            </a:r>
          </a:p>
          <a:p>
            <a:pPr>
              <a:spcBef>
                <a:spcPts val="600"/>
              </a:spcBef>
            </a:pPr>
            <a:r>
              <a:rPr lang="en-US" sz="1600" dirty="0"/>
              <a:t>Indeed, many dogs surround me,</a:t>
            </a:r>
            <a:br>
              <a:rPr lang="en-US" sz="1600" dirty="0"/>
            </a:br>
            <a:r>
              <a:rPr lang="en-US" sz="1600" dirty="0"/>
              <a:t>    a pack of evildoers closes in upon me;</a:t>
            </a:r>
            <a:br>
              <a:rPr lang="en-US" sz="1600" dirty="0"/>
            </a:br>
            <a:r>
              <a:rPr lang="en-US" sz="1600" dirty="0"/>
              <a:t>They have </a:t>
            </a:r>
            <a:r>
              <a:rPr lang="en-US" sz="1600" b="1" dirty="0"/>
              <a:t>pierced</a:t>
            </a:r>
            <a:r>
              <a:rPr lang="en-US" sz="1600" dirty="0"/>
              <a:t> my hands and my feet;</a:t>
            </a:r>
            <a:br>
              <a:rPr lang="en-US" sz="1600" dirty="0"/>
            </a:br>
            <a:r>
              <a:rPr lang="en-US" sz="1600" dirty="0"/>
              <a:t>    I can count all my bones.</a:t>
            </a:r>
          </a:p>
          <a:p>
            <a:pPr>
              <a:spcBef>
                <a:spcPts val="600"/>
              </a:spcBef>
            </a:pPr>
            <a:r>
              <a:rPr lang="en-US" sz="1600" dirty="0"/>
              <a:t>They </a:t>
            </a:r>
            <a:r>
              <a:rPr lang="en-US" sz="1600" b="1" dirty="0"/>
              <a:t>divide my garments </a:t>
            </a:r>
            <a:r>
              <a:rPr lang="en-US" sz="1600" dirty="0"/>
              <a:t>among them,</a:t>
            </a:r>
            <a:br>
              <a:rPr lang="en-US" sz="1600" dirty="0"/>
            </a:br>
            <a:r>
              <a:rPr lang="en-US" sz="1600" dirty="0"/>
              <a:t>    and for my vesture they </a:t>
            </a:r>
            <a:r>
              <a:rPr lang="en-US" sz="1600" b="1" dirty="0"/>
              <a:t>cast lots</a:t>
            </a:r>
            <a:r>
              <a:rPr lang="en-US" sz="1600" dirty="0"/>
              <a:t>.</a:t>
            </a:r>
            <a:br>
              <a:rPr lang="en-US" sz="1600" dirty="0"/>
            </a:br>
            <a:r>
              <a:rPr lang="en-US" sz="1600" dirty="0"/>
              <a:t>But you, O LORD, be not far from me;</a:t>
            </a:r>
            <a:br>
              <a:rPr lang="en-US" sz="1600" dirty="0"/>
            </a:br>
            <a:r>
              <a:rPr lang="en-US" sz="1600" dirty="0"/>
              <a:t>    O my help, hasten to aid me.</a:t>
            </a:r>
          </a:p>
          <a:p>
            <a:pPr>
              <a:spcBef>
                <a:spcPts val="600"/>
              </a:spcBef>
            </a:pPr>
            <a:r>
              <a:rPr lang="en-US" sz="1600" b="1" dirty="0"/>
              <a:t>I will proclaim </a:t>
            </a:r>
            <a:r>
              <a:rPr lang="en-US" sz="1600" dirty="0"/>
              <a:t>your name to my brethren;</a:t>
            </a:r>
            <a:br>
              <a:rPr lang="en-US" sz="1600" dirty="0"/>
            </a:br>
            <a:r>
              <a:rPr lang="en-US" sz="1600" dirty="0"/>
              <a:t>    in the midst of the assembly </a:t>
            </a:r>
            <a:r>
              <a:rPr lang="en-US" sz="1600" b="1" dirty="0"/>
              <a:t>I will praise </a:t>
            </a:r>
            <a:r>
              <a:rPr lang="en-US" sz="1600" dirty="0"/>
              <a:t>you:</a:t>
            </a:r>
            <a:br>
              <a:rPr lang="en-US" sz="1600" dirty="0"/>
            </a:br>
            <a:r>
              <a:rPr lang="en-US" sz="1600" i="1" dirty="0"/>
              <a:t>“You who fear the LORD, praise him;</a:t>
            </a:r>
            <a:br>
              <a:rPr lang="en-US" sz="1600" i="1" dirty="0"/>
            </a:br>
            <a:r>
              <a:rPr lang="en-US" sz="1600" i="1" dirty="0"/>
              <a:t>    all you descendants of Jacob, give glory to him;</a:t>
            </a:r>
            <a:br>
              <a:rPr lang="en-US" sz="1600" i="1" dirty="0"/>
            </a:br>
            <a:r>
              <a:rPr lang="en-US" sz="1600" i="1" dirty="0"/>
              <a:t>    revere him, all you descendants of Israel!”</a:t>
            </a:r>
            <a:endParaRPr lang="en-US" sz="2800" i="1" dirty="0">
              <a:latin typeface="Arial Narrow" panose="020B0606020202030204" pitchFamily="34" charset="0"/>
            </a:endParaRPr>
          </a:p>
        </p:txBody>
      </p:sp>
    </p:spTree>
    <p:extLst>
      <p:ext uri="{BB962C8B-B14F-4D97-AF65-F5344CB8AC3E}">
        <p14:creationId xmlns:p14="http://schemas.microsoft.com/office/powerpoint/2010/main" val="3831817049"/>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Palm Sunday – </a:t>
            </a:r>
            <a:r>
              <a:rPr lang="en-US" dirty="0"/>
              <a:t>2</a:t>
            </a:r>
            <a:r>
              <a:rPr lang="en-US" baseline="30000" dirty="0"/>
              <a:t>nd</a:t>
            </a:r>
            <a:r>
              <a:rPr lang="en-US" dirty="0"/>
              <a:t> Reading</a:t>
            </a:r>
            <a:r>
              <a:rPr lang="en-US" sz="3200" dirty="0"/>
              <a:t>  (ABC)</a:t>
            </a:r>
            <a:endParaRPr lang="en-US" dirty="0"/>
          </a:p>
        </p:txBody>
      </p:sp>
      <p:sp>
        <p:nvSpPr>
          <p:cNvPr id="2" name="Content Placeholder 1"/>
          <p:cNvSpPr>
            <a:spLocks noGrp="1"/>
          </p:cNvSpPr>
          <p:nvPr>
            <p:ph idx="1"/>
          </p:nvPr>
        </p:nvSpPr>
        <p:spPr/>
        <p:txBody>
          <a:bodyPr>
            <a:normAutofit/>
          </a:bodyPr>
          <a:lstStyle/>
          <a:p>
            <a:pPr>
              <a:spcBef>
                <a:spcPts val="1800"/>
              </a:spcBef>
            </a:pPr>
            <a:r>
              <a:rPr lang="en-US" sz="2800" dirty="0"/>
              <a:t>2</a:t>
            </a:r>
            <a:r>
              <a:rPr lang="en-US" sz="2800" baseline="30000" dirty="0"/>
              <a:t>nd</a:t>
            </a:r>
            <a:r>
              <a:rPr lang="en-US" sz="2800" dirty="0"/>
              <a:t> Reading:  </a:t>
            </a:r>
            <a:r>
              <a:rPr lang="en-US" sz="2800" b="1" dirty="0"/>
              <a:t>Phil 2:6-11 </a:t>
            </a:r>
          </a:p>
          <a:p>
            <a:pPr>
              <a:spcBef>
                <a:spcPts val="600"/>
              </a:spcBef>
            </a:pPr>
            <a:r>
              <a:rPr lang="en-US" sz="1600" dirty="0"/>
              <a:t>Christ Jesus, though he was in the form of God,</a:t>
            </a:r>
            <a:br>
              <a:rPr lang="en-US" sz="1600" dirty="0"/>
            </a:br>
            <a:r>
              <a:rPr lang="en-US" sz="1600" dirty="0"/>
              <a:t>    did not regard equality with God</a:t>
            </a:r>
            <a:br>
              <a:rPr lang="en-US" sz="1600" dirty="0"/>
            </a:br>
            <a:r>
              <a:rPr lang="en-US" sz="1600" dirty="0"/>
              <a:t>    something to be grasped.</a:t>
            </a:r>
          </a:p>
          <a:p>
            <a:pPr>
              <a:spcBef>
                <a:spcPts val="600"/>
              </a:spcBef>
            </a:pPr>
            <a:r>
              <a:rPr lang="en-US" sz="1600" dirty="0"/>
              <a:t>Rather, he emptied himself,</a:t>
            </a:r>
            <a:br>
              <a:rPr lang="en-US" sz="1600" dirty="0"/>
            </a:br>
            <a:r>
              <a:rPr lang="en-US" sz="1600" dirty="0"/>
              <a:t>    taking the form of a slave,</a:t>
            </a:r>
            <a:br>
              <a:rPr lang="en-US" sz="1600" dirty="0"/>
            </a:br>
            <a:r>
              <a:rPr lang="en-US" sz="1600" dirty="0"/>
              <a:t>    coming in human likeness;</a:t>
            </a:r>
            <a:br>
              <a:rPr lang="en-US" sz="1600" dirty="0"/>
            </a:br>
            <a:r>
              <a:rPr lang="en-US" sz="1600" dirty="0"/>
              <a:t>    and found human in appearance,</a:t>
            </a:r>
            <a:br>
              <a:rPr lang="en-US" sz="1600" dirty="0"/>
            </a:br>
            <a:r>
              <a:rPr lang="en-US" sz="1600" dirty="0"/>
              <a:t>    he humbled himself,</a:t>
            </a:r>
            <a:br>
              <a:rPr lang="en-US" sz="1600" dirty="0"/>
            </a:br>
            <a:r>
              <a:rPr lang="en-US" sz="1600" dirty="0"/>
              <a:t>    becoming </a:t>
            </a:r>
            <a:r>
              <a:rPr lang="en-US" sz="1600" b="1" dirty="0"/>
              <a:t>obedient</a:t>
            </a:r>
            <a:r>
              <a:rPr lang="en-US" sz="1600" dirty="0"/>
              <a:t> to the point of </a:t>
            </a:r>
            <a:r>
              <a:rPr lang="en-US" sz="1600" b="1" dirty="0"/>
              <a:t>death</a:t>
            </a:r>
            <a:r>
              <a:rPr lang="en-US" sz="1600" dirty="0"/>
              <a:t>,</a:t>
            </a:r>
            <a:br>
              <a:rPr lang="en-US" sz="1600" dirty="0"/>
            </a:br>
            <a:r>
              <a:rPr lang="en-US" sz="1600" dirty="0"/>
              <a:t>    even death on a cross.</a:t>
            </a:r>
          </a:p>
          <a:p>
            <a:pPr>
              <a:spcBef>
                <a:spcPts val="600"/>
              </a:spcBef>
            </a:pPr>
            <a:r>
              <a:rPr lang="en-US" sz="1600" dirty="0"/>
              <a:t>Because of this, God greatly </a:t>
            </a:r>
            <a:r>
              <a:rPr lang="en-US" sz="1600" b="1" dirty="0"/>
              <a:t>exalted</a:t>
            </a:r>
            <a:r>
              <a:rPr lang="en-US" sz="1600" dirty="0"/>
              <a:t> him</a:t>
            </a:r>
            <a:br>
              <a:rPr lang="en-US" sz="1600" dirty="0"/>
            </a:br>
            <a:r>
              <a:rPr lang="en-US" sz="1600" dirty="0"/>
              <a:t>    and bestowed on him the name</a:t>
            </a:r>
            <a:br>
              <a:rPr lang="en-US" sz="1600" dirty="0"/>
            </a:br>
            <a:r>
              <a:rPr lang="en-US" sz="1600" dirty="0"/>
              <a:t>    which is above every name,</a:t>
            </a:r>
            <a:br>
              <a:rPr lang="en-US" sz="1600" dirty="0"/>
            </a:br>
            <a:r>
              <a:rPr lang="en-US" sz="1600" dirty="0"/>
              <a:t>    that at the name of Jesus</a:t>
            </a:r>
            <a:br>
              <a:rPr lang="en-US" sz="1600" dirty="0"/>
            </a:br>
            <a:r>
              <a:rPr lang="en-US" sz="1600" dirty="0"/>
              <a:t>    every knee should bend,</a:t>
            </a:r>
            <a:br>
              <a:rPr lang="en-US" sz="1600" dirty="0"/>
            </a:br>
            <a:r>
              <a:rPr lang="en-US" sz="1600" dirty="0"/>
              <a:t>    of those in heaven and on earth and under the earth,    </a:t>
            </a:r>
            <a:br>
              <a:rPr lang="en-US" sz="1600" dirty="0"/>
            </a:br>
            <a:r>
              <a:rPr lang="en-US" sz="1600" dirty="0"/>
              <a:t>    and every tongue confess that</a:t>
            </a:r>
            <a:br>
              <a:rPr lang="en-US" sz="1600" dirty="0"/>
            </a:br>
            <a:r>
              <a:rPr lang="en-US" sz="1600" dirty="0"/>
              <a:t>    </a:t>
            </a:r>
            <a:r>
              <a:rPr lang="en-US" sz="1600" i="1" dirty="0"/>
              <a:t>Jesus Christ is Lord,</a:t>
            </a:r>
            <a:br>
              <a:rPr lang="en-US" sz="1600" i="1" dirty="0"/>
            </a:br>
            <a:r>
              <a:rPr lang="en-US" sz="1600" i="1" dirty="0"/>
              <a:t>    to the glory of God the Father.</a:t>
            </a:r>
            <a:endParaRPr lang="en-US" sz="2800" i="1" dirty="0">
              <a:latin typeface="Arial Narrow" panose="020B0606020202030204" pitchFamily="34" charset="0"/>
            </a:endParaRPr>
          </a:p>
          <a:p>
            <a:pPr>
              <a:spcBef>
                <a:spcPts val="600"/>
              </a:spcBef>
            </a:pPr>
            <a:endParaRPr lang="en-US" sz="2800" b="1" dirty="0"/>
          </a:p>
        </p:txBody>
      </p:sp>
    </p:spTree>
    <p:extLst>
      <p:ext uri="{BB962C8B-B14F-4D97-AF65-F5344CB8AC3E}">
        <p14:creationId xmlns:p14="http://schemas.microsoft.com/office/powerpoint/2010/main" val="3864583764"/>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000" dirty="0"/>
              <a:t>Palm Sunday – </a:t>
            </a:r>
            <a:r>
              <a:rPr lang="en-US" dirty="0"/>
              <a:t>Gospel / Passion</a:t>
            </a:r>
          </a:p>
        </p:txBody>
      </p:sp>
      <p:sp>
        <p:nvSpPr>
          <p:cNvPr id="2" name="Content Placeholder 1"/>
          <p:cNvSpPr>
            <a:spLocks noGrp="1"/>
          </p:cNvSpPr>
          <p:nvPr>
            <p:ph idx="1"/>
          </p:nvPr>
        </p:nvSpPr>
        <p:spPr>
          <a:xfrm>
            <a:off x="457200" y="1295400"/>
            <a:ext cx="8229600" cy="5562600"/>
          </a:xfrm>
        </p:spPr>
        <p:txBody>
          <a:bodyPr/>
          <a:lstStyle/>
          <a:p>
            <a:pPr marL="365760" lvl="1" indent="0" algn="ctr">
              <a:buNone/>
            </a:pPr>
            <a:r>
              <a:rPr lang="en-US" dirty="0"/>
              <a:t>“The Passion of our Lord Jesus Christ.”</a:t>
            </a:r>
          </a:p>
          <a:p>
            <a:pPr lvl="2"/>
            <a:endParaRPr lang="en-US" dirty="0"/>
          </a:p>
          <a:p>
            <a:pPr>
              <a:spcBef>
                <a:spcPts val="0"/>
              </a:spcBef>
            </a:pPr>
            <a:r>
              <a:rPr lang="en-US" dirty="0"/>
              <a:t>Year A:  Matt 26:14 – 27:66</a:t>
            </a:r>
          </a:p>
          <a:p>
            <a:pPr lvl="1">
              <a:spcBef>
                <a:spcPts val="0"/>
              </a:spcBef>
            </a:pPr>
            <a:r>
              <a:rPr lang="en-US" sz="2400" dirty="0"/>
              <a:t>or 27:11-54</a:t>
            </a:r>
          </a:p>
          <a:p>
            <a:pPr>
              <a:spcBef>
                <a:spcPts val="1800"/>
              </a:spcBef>
            </a:pPr>
            <a:r>
              <a:rPr lang="en-US" dirty="0"/>
              <a:t>Year B:  </a:t>
            </a:r>
            <a:r>
              <a:rPr lang="en-US" b="1" dirty="0"/>
              <a:t>Mark</a:t>
            </a:r>
            <a:r>
              <a:rPr lang="en-US" dirty="0"/>
              <a:t> 14:1 – 15:47</a:t>
            </a:r>
          </a:p>
          <a:p>
            <a:pPr lvl="1">
              <a:spcBef>
                <a:spcPts val="0"/>
              </a:spcBef>
            </a:pPr>
            <a:r>
              <a:rPr lang="en-US" sz="2400" dirty="0"/>
              <a:t>or 15:1-39</a:t>
            </a:r>
          </a:p>
          <a:p>
            <a:pPr>
              <a:spcBef>
                <a:spcPts val="1800"/>
              </a:spcBef>
            </a:pPr>
            <a:r>
              <a:rPr lang="en-US" dirty="0"/>
              <a:t>Year C:  Luke 22:14 – 23:56</a:t>
            </a:r>
          </a:p>
          <a:p>
            <a:pPr lvl="1">
              <a:spcBef>
                <a:spcPts val="0"/>
              </a:spcBef>
            </a:pPr>
            <a:r>
              <a:rPr lang="en-US" sz="2400" dirty="0"/>
              <a:t>or 23:1-49</a:t>
            </a:r>
          </a:p>
          <a:p>
            <a:pPr lvl="1">
              <a:spcBef>
                <a:spcPts val="0"/>
              </a:spcBef>
            </a:pPr>
            <a:endParaRPr lang="en-US" b="1" dirty="0"/>
          </a:p>
          <a:p>
            <a:pPr marL="365760" lvl="1" indent="0" algn="ctr">
              <a:spcBef>
                <a:spcPts val="1800"/>
              </a:spcBef>
              <a:buNone/>
            </a:pPr>
            <a:r>
              <a:rPr lang="en-US" sz="2400" dirty="0"/>
              <a:t>[John 18 – 19,  each year on Good Friday]</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8504" y="2199862"/>
            <a:ext cx="2673095" cy="2905538"/>
          </a:xfrm>
          <a:prstGeom prst="rect">
            <a:avLst/>
          </a:prstGeom>
        </p:spPr>
      </p:pic>
    </p:spTree>
    <p:extLst>
      <p:ext uri="{BB962C8B-B14F-4D97-AF65-F5344CB8AC3E}">
        <p14:creationId xmlns:p14="http://schemas.microsoft.com/office/powerpoint/2010/main" val="3567398986"/>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152400"/>
            <a:ext cx="8382000" cy="838200"/>
          </a:xfrm>
        </p:spPr>
        <p:txBody>
          <a:bodyPr>
            <a:normAutofit/>
          </a:bodyPr>
          <a:lstStyle/>
          <a:p>
            <a:r>
              <a:rPr lang="en-US" dirty="0">
                <a:solidFill>
                  <a:schemeClr val="tx1"/>
                </a:solidFill>
              </a:rPr>
              <a:t>Mark’s Passion Account</a:t>
            </a:r>
            <a:endParaRPr lang="en-US" sz="4000" b="0" dirty="0">
              <a:solidFill>
                <a:schemeClr val="tx1"/>
              </a:solidFill>
            </a:endParaRPr>
          </a:p>
        </p:txBody>
      </p:sp>
      <p:sp>
        <p:nvSpPr>
          <p:cNvPr id="2" name="Content Placeholder 1"/>
          <p:cNvSpPr>
            <a:spLocks noGrp="1"/>
          </p:cNvSpPr>
          <p:nvPr>
            <p:ph idx="1"/>
          </p:nvPr>
        </p:nvSpPr>
        <p:spPr>
          <a:xfrm>
            <a:off x="381000" y="1371600"/>
            <a:ext cx="8382000" cy="5181600"/>
          </a:xfrm>
        </p:spPr>
        <p:txBody>
          <a:bodyPr>
            <a:normAutofit fontScale="92500"/>
          </a:bodyPr>
          <a:lstStyle/>
          <a:p>
            <a:r>
              <a:rPr lang="en-US" b="0" dirty="0">
                <a:latin typeface="Arial Narrow" panose="020B0606020202030204" pitchFamily="34" charset="0"/>
              </a:rPr>
              <a:t>Two Days before Passover (14:1-11)</a:t>
            </a:r>
          </a:p>
          <a:p>
            <a:r>
              <a:rPr lang="en-US" b="0" dirty="0">
                <a:latin typeface="Arial Narrow" panose="020B0606020202030204" pitchFamily="34" charset="0"/>
              </a:rPr>
              <a:t>Passover Feast / Last Supper (14:12-31)</a:t>
            </a:r>
          </a:p>
          <a:p>
            <a:r>
              <a:rPr lang="en-US" b="0" dirty="0">
                <a:latin typeface="Arial Narrow" panose="020B0606020202030204" pitchFamily="34" charset="0"/>
              </a:rPr>
              <a:t>Jesus’ Prayer &amp; Arrest at Gethsemane (14:32-52)</a:t>
            </a:r>
          </a:p>
          <a:p>
            <a:r>
              <a:rPr lang="en-US" b="0" dirty="0">
                <a:latin typeface="Arial Narrow" panose="020B0606020202030204" pitchFamily="34" charset="0"/>
              </a:rPr>
              <a:t>Initial Interrogation of Jesus; Denials of Peter (14:53-72)</a:t>
            </a:r>
          </a:p>
          <a:p>
            <a:r>
              <a:rPr lang="en-US" b="0" dirty="0">
                <a:latin typeface="Arial Narrow" panose="020B0606020202030204" pitchFamily="34" charset="0"/>
              </a:rPr>
              <a:t>Jesus’ Trials before Sanhedrin &amp; before Pilate (15:1-15)</a:t>
            </a:r>
          </a:p>
          <a:p>
            <a:r>
              <a:rPr lang="en-US" b="0" dirty="0">
                <a:latin typeface="Arial Narrow" panose="020B0606020202030204" pitchFamily="34" charset="0"/>
              </a:rPr>
              <a:t>Events before Crucifixion (15:16-23)</a:t>
            </a:r>
          </a:p>
          <a:p>
            <a:r>
              <a:rPr lang="en-US" b="0" dirty="0">
                <a:latin typeface="Arial Narrow" panose="020B0606020202030204" pitchFamily="34" charset="0"/>
              </a:rPr>
              <a:t>Crucifixion of Jesus (15:24-32)</a:t>
            </a:r>
          </a:p>
          <a:p>
            <a:r>
              <a:rPr lang="en-US" b="0" dirty="0">
                <a:latin typeface="Arial Narrow" panose="020B0606020202030204" pitchFamily="34" charset="0"/>
              </a:rPr>
              <a:t>Death of Jesus (15:33-41)</a:t>
            </a:r>
          </a:p>
          <a:p>
            <a:r>
              <a:rPr lang="en-US" b="0" dirty="0">
                <a:latin typeface="Arial Narrow" panose="020B0606020202030204" pitchFamily="34" charset="0"/>
              </a:rPr>
              <a:t>Burial of Jesus (15:42-47)</a:t>
            </a:r>
          </a:p>
        </p:txBody>
      </p:sp>
    </p:spTree>
    <p:extLst>
      <p:ext uri="{BB962C8B-B14F-4D97-AF65-F5344CB8AC3E}">
        <p14:creationId xmlns:p14="http://schemas.microsoft.com/office/powerpoint/2010/main" val="33846660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1" dur="500"/>
                                        <p:tgtEl>
                                          <p:spTgt spid="2">
                                            <p:txEl>
                                              <p:pRg st="1" end="1"/>
                                            </p:tx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5" dur="500"/>
                                        <p:tgtEl>
                                          <p:spTgt spid="2">
                                            <p:txEl>
                                              <p:pRg st="2" end="2"/>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9" dur="500"/>
                                        <p:tgtEl>
                                          <p:spTgt spid="2">
                                            <p:txEl>
                                              <p:pRg st="3" end="3"/>
                                            </p:txEl>
                                          </p:spTgt>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3" dur="500"/>
                                        <p:tgtEl>
                                          <p:spTgt spid="2">
                                            <p:txEl>
                                              <p:pRg st="4" end="4"/>
                                            </p:txEl>
                                          </p:spTgt>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7" dur="500"/>
                                        <p:tgtEl>
                                          <p:spTgt spid="2">
                                            <p:txEl>
                                              <p:pRg st="5" end="5"/>
                                            </p:txEl>
                                          </p:spTgt>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randombar(horizontal)">
                                      <p:cBhvr>
                                        <p:cTn id="31" dur="500"/>
                                        <p:tgtEl>
                                          <p:spTgt spid="2">
                                            <p:txEl>
                                              <p:pRg st="6" end="6"/>
                                            </p:txEl>
                                          </p:spTgt>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Effect transition="in" filter="randombar(horizontal)">
                                      <p:cBhvr>
                                        <p:cTn id="35" dur="500"/>
                                        <p:tgtEl>
                                          <p:spTgt spid="2">
                                            <p:txEl>
                                              <p:pRg st="7" end="7"/>
                                            </p:txEl>
                                          </p:spTgt>
                                        </p:tgtEl>
                                      </p:cBhvr>
                                    </p:animEffect>
                                  </p:childTnLst>
                                </p:cTn>
                              </p:par>
                            </p:childTnLst>
                          </p:cTn>
                        </p:par>
                        <p:par>
                          <p:cTn id="36" fill="hold">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Effect transition="in" filter="randombar(horizontal)">
                                      <p:cBhvr>
                                        <p:cTn id="39"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152400"/>
            <a:ext cx="8382000" cy="838200"/>
          </a:xfrm>
        </p:spPr>
        <p:txBody>
          <a:bodyPr>
            <a:normAutofit/>
          </a:bodyPr>
          <a:lstStyle/>
          <a:p>
            <a:r>
              <a:rPr lang="en-US" dirty="0">
                <a:solidFill>
                  <a:schemeClr val="tx1"/>
                </a:solidFill>
              </a:rPr>
              <a:t>Emphases in Mark’s Passion</a:t>
            </a:r>
            <a:endParaRPr lang="en-US" sz="4000" b="0" dirty="0">
              <a:solidFill>
                <a:schemeClr val="tx1"/>
              </a:solidFill>
            </a:endParaRPr>
          </a:p>
        </p:txBody>
      </p:sp>
      <p:sp>
        <p:nvSpPr>
          <p:cNvPr id="2" name="Content Placeholder 1"/>
          <p:cNvSpPr>
            <a:spLocks noGrp="1"/>
          </p:cNvSpPr>
          <p:nvPr>
            <p:ph idx="1"/>
          </p:nvPr>
        </p:nvSpPr>
        <p:spPr>
          <a:xfrm>
            <a:off x="381000" y="1295400"/>
            <a:ext cx="8686800" cy="5410200"/>
          </a:xfrm>
        </p:spPr>
        <p:txBody>
          <a:bodyPr>
            <a:normAutofit/>
          </a:bodyPr>
          <a:lstStyle/>
          <a:p>
            <a:pPr>
              <a:spcBef>
                <a:spcPts val="0"/>
              </a:spcBef>
            </a:pPr>
            <a:r>
              <a:rPr lang="en-US" dirty="0">
                <a:latin typeface="Arial Narrow" panose="020B0606020202030204" pitchFamily="34" charset="0"/>
              </a:rPr>
              <a:t>Jesus’ Suffering: </a:t>
            </a:r>
          </a:p>
          <a:p>
            <a:pPr lvl="1">
              <a:spcBef>
                <a:spcPts val="0"/>
              </a:spcBef>
            </a:pPr>
            <a:r>
              <a:rPr lang="en-US" sz="2400" b="0" dirty="0">
                <a:latin typeface="Arial Narrow" panose="020B0606020202030204" pitchFamily="34" charset="0"/>
              </a:rPr>
              <a:t>Betrayed, Mistreated, </a:t>
            </a:r>
            <a:r>
              <a:rPr lang="en-US" sz="2400" dirty="0">
                <a:latin typeface="Arial Narrow" panose="020B0606020202030204" pitchFamily="34" charset="0"/>
              </a:rPr>
              <a:t>Rejected (3x), </a:t>
            </a:r>
            <a:r>
              <a:rPr lang="en-US" sz="2400" b="0" dirty="0">
                <a:latin typeface="Arial Narrow" panose="020B0606020202030204" pitchFamily="34" charset="0"/>
              </a:rPr>
              <a:t>Abandoned</a:t>
            </a:r>
          </a:p>
          <a:p>
            <a:pPr>
              <a:spcBef>
                <a:spcPts val="1200"/>
              </a:spcBef>
            </a:pPr>
            <a:r>
              <a:rPr lang="en-US" dirty="0">
                <a:latin typeface="Arial Narrow" panose="020B0606020202030204" pitchFamily="34" charset="0"/>
              </a:rPr>
              <a:t>Chronology:</a:t>
            </a:r>
          </a:p>
          <a:p>
            <a:pPr lvl="1">
              <a:spcBef>
                <a:spcPts val="0"/>
              </a:spcBef>
            </a:pPr>
            <a:r>
              <a:rPr lang="en-US" sz="2400" dirty="0">
                <a:latin typeface="Arial Narrow" panose="020B0606020202030204" pitchFamily="34" charset="0"/>
              </a:rPr>
              <a:t>14:1 – Two days before Passover / Unleavened Bread</a:t>
            </a:r>
          </a:p>
          <a:p>
            <a:pPr lvl="1">
              <a:spcBef>
                <a:spcPts val="0"/>
              </a:spcBef>
            </a:pPr>
            <a:r>
              <a:rPr lang="en-US" sz="2400" dirty="0">
                <a:latin typeface="Arial Narrow" panose="020B0606020202030204" pitchFamily="34" charset="0"/>
              </a:rPr>
              <a:t>14:12 – On the day before…</a:t>
            </a:r>
          </a:p>
          <a:p>
            <a:pPr lvl="1">
              <a:spcBef>
                <a:spcPts val="0"/>
              </a:spcBef>
            </a:pPr>
            <a:r>
              <a:rPr lang="en-US" sz="2400" dirty="0">
                <a:latin typeface="Arial Narrow" panose="020B0606020202030204" pitchFamily="34" charset="0"/>
              </a:rPr>
              <a:t>14:17 – In the evening…</a:t>
            </a:r>
          </a:p>
          <a:p>
            <a:pPr lvl="1">
              <a:spcBef>
                <a:spcPts val="0"/>
              </a:spcBef>
            </a:pPr>
            <a:r>
              <a:rPr lang="en-US" sz="2400" dirty="0">
                <a:latin typeface="Arial Narrow" panose="020B0606020202030204" pitchFamily="34" charset="0"/>
              </a:rPr>
              <a:t>15:1 – In the morning…</a:t>
            </a:r>
          </a:p>
          <a:p>
            <a:pPr lvl="1">
              <a:spcBef>
                <a:spcPts val="0"/>
              </a:spcBef>
            </a:pPr>
            <a:r>
              <a:rPr lang="en-US" sz="2400" b="0" dirty="0">
                <a:latin typeface="Arial Narrow" panose="020B0606020202030204" pitchFamily="34" charset="0"/>
              </a:rPr>
              <a:t>15:25, 33 – </a:t>
            </a:r>
            <a:r>
              <a:rPr lang="en-US" sz="2400" b="1" dirty="0">
                <a:latin typeface="Arial Narrow" panose="020B0606020202030204" pitchFamily="34" charset="0"/>
              </a:rPr>
              <a:t>third</a:t>
            </a:r>
            <a:r>
              <a:rPr lang="en-US" sz="2400" b="0" dirty="0">
                <a:latin typeface="Arial Narrow" panose="020B0606020202030204" pitchFamily="34" charset="0"/>
              </a:rPr>
              <a:t> hour (9am),  </a:t>
            </a:r>
            <a:r>
              <a:rPr lang="en-US" sz="2400" b="1" dirty="0">
                <a:latin typeface="Arial Narrow" panose="020B0606020202030204" pitchFamily="34" charset="0"/>
              </a:rPr>
              <a:t>sixth</a:t>
            </a:r>
            <a:r>
              <a:rPr lang="en-US" sz="2400" b="0" dirty="0">
                <a:latin typeface="Arial Narrow" panose="020B0606020202030204" pitchFamily="34" charset="0"/>
              </a:rPr>
              <a:t> hour (12n),  </a:t>
            </a:r>
            <a:r>
              <a:rPr lang="en-US" sz="2400" b="1" dirty="0">
                <a:latin typeface="Arial Narrow" panose="020B0606020202030204" pitchFamily="34" charset="0"/>
              </a:rPr>
              <a:t>ninth</a:t>
            </a:r>
            <a:r>
              <a:rPr lang="en-US" sz="2400" b="0" dirty="0">
                <a:latin typeface="Arial Narrow" panose="020B0606020202030204" pitchFamily="34" charset="0"/>
              </a:rPr>
              <a:t> hour (3p)</a:t>
            </a:r>
          </a:p>
          <a:p>
            <a:pPr lvl="1">
              <a:spcBef>
                <a:spcPts val="0"/>
              </a:spcBef>
            </a:pPr>
            <a:r>
              <a:rPr lang="en-US" sz="2400" dirty="0">
                <a:latin typeface="Arial Narrow" panose="020B0606020202030204" pitchFamily="34" charset="0"/>
              </a:rPr>
              <a:t>15:42 – In the evening…</a:t>
            </a:r>
            <a:endParaRPr lang="en-US" dirty="0">
              <a:latin typeface="Arial Narrow" panose="020B0606020202030204" pitchFamily="34" charset="0"/>
            </a:endParaRPr>
          </a:p>
          <a:p>
            <a:pPr>
              <a:spcBef>
                <a:spcPts val="1200"/>
              </a:spcBef>
            </a:pPr>
            <a:r>
              <a:rPr lang="en-US" dirty="0">
                <a:latin typeface="Arial Narrow" panose="020B0606020202030204" pitchFamily="34" charset="0"/>
              </a:rPr>
              <a:t>Jesus’ Identity:</a:t>
            </a:r>
          </a:p>
          <a:p>
            <a:pPr lvl="1">
              <a:spcBef>
                <a:spcPts val="0"/>
              </a:spcBef>
            </a:pPr>
            <a:r>
              <a:rPr lang="en-US" sz="2400" dirty="0">
                <a:latin typeface="Arial Narrow" panose="020B0606020202030204" pitchFamily="34" charset="0"/>
              </a:rPr>
              <a:t>Messiah &amp; Son of God;   King of the Jews</a:t>
            </a:r>
          </a:p>
          <a:p>
            <a:pPr lvl="1">
              <a:spcBef>
                <a:spcPts val="0"/>
              </a:spcBef>
            </a:pPr>
            <a:r>
              <a:rPr lang="en-US" sz="2400" b="0" dirty="0">
                <a:latin typeface="Arial Narrow" panose="020B0606020202030204" pitchFamily="34" charset="0"/>
              </a:rPr>
              <a:t>Witnesses to his Death </a:t>
            </a:r>
            <a:r>
              <a:rPr lang="en-US" sz="2000" b="0" dirty="0">
                <a:latin typeface="Arial Narrow" panose="020B0606020202030204" pitchFamily="34" charset="0"/>
              </a:rPr>
              <a:t>(3 times)</a:t>
            </a:r>
            <a:r>
              <a:rPr lang="en-US" sz="2400" b="0" dirty="0">
                <a:latin typeface="Arial Narrow" panose="020B0606020202030204" pitchFamily="34" charset="0"/>
              </a:rPr>
              <a:t>  &amp; Burial </a:t>
            </a:r>
            <a:r>
              <a:rPr lang="en-US" sz="2000" b="0" dirty="0">
                <a:latin typeface="Arial Narrow" panose="020B0606020202030204" pitchFamily="34" charset="0"/>
              </a:rPr>
              <a:t>(3 women)</a:t>
            </a:r>
            <a:endParaRPr lang="en-US" b="0" dirty="0">
              <a:latin typeface="Arial Narrow" panose="020B0606020202030204" pitchFamily="34" charset="0"/>
            </a:endParaRPr>
          </a:p>
        </p:txBody>
      </p:sp>
    </p:spTree>
    <p:extLst>
      <p:ext uri="{BB962C8B-B14F-4D97-AF65-F5344CB8AC3E}">
        <p14:creationId xmlns:p14="http://schemas.microsoft.com/office/powerpoint/2010/main" val="18822065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1" dur="500"/>
                                        <p:tgtEl>
                                          <p:spTgt spid="2">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6" dur="500"/>
                                        <p:tgtEl>
                                          <p:spTgt spid="2">
                                            <p:txEl>
                                              <p:pRg st="2" end="2"/>
                                            </p:txEl>
                                          </p:spTgt>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randombar(horizontal)">
                                      <p:cBhvr>
                                        <p:cTn id="20" dur="500"/>
                                        <p:tgtEl>
                                          <p:spTgt spid="2">
                                            <p:txEl>
                                              <p:pRg st="3" end="3"/>
                                            </p:txEl>
                                          </p:spTgt>
                                        </p:tgtEl>
                                      </p:cBhvr>
                                    </p:animEffect>
                                  </p:childTnLst>
                                </p:cTn>
                              </p:par>
                            </p:childTnLst>
                          </p:cTn>
                        </p:par>
                        <p:par>
                          <p:cTn id="21" fill="hold">
                            <p:stCondLst>
                              <p:cond delay="1000"/>
                            </p:stCondLst>
                            <p:childTnLst>
                              <p:par>
                                <p:cTn id="22" presetID="14" presetClass="entr" presetSubtype="10" fill="hold" grpId="0" nodeType="afterEffect">
                                  <p:stCondLst>
                                    <p:cond delay="0"/>
                                  </p:stCondLst>
                                  <p:childTnLst>
                                    <p:set>
                                      <p:cBhvr>
                                        <p:cTn id="23"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4" dur="500"/>
                                        <p:tgtEl>
                                          <p:spTgt spid="2">
                                            <p:txEl>
                                              <p:pRg st="4" end="4"/>
                                            </p:txEl>
                                          </p:spTgt>
                                        </p:tgtEl>
                                      </p:cBhvr>
                                    </p:animEffect>
                                  </p:childTnLst>
                                </p:cTn>
                              </p:par>
                            </p:childTnLst>
                          </p:cTn>
                        </p:par>
                        <p:par>
                          <p:cTn id="25" fill="hold">
                            <p:stCondLst>
                              <p:cond delay="1500"/>
                            </p:stCondLst>
                            <p:childTnLst>
                              <p:par>
                                <p:cTn id="26" presetID="14" presetClass="entr" presetSubtype="10" fill="hold" grpId="0" nodeType="after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8" dur="500"/>
                                        <p:tgtEl>
                                          <p:spTgt spid="2">
                                            <p:txEl>
                                              <p:pRg st="5" end="5"/>
                                            </p:txEl>
                                          </p:spTgt>
                                        </p:tgtEl>
                                      </p:cBhvr>
                                    </p:animEffect>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randombar(horizontal)">
                                      <p:cBhvr>
                                        <p:cTn id="32" dur="500"/>
                                        <p:tgtEl>
                                          <p:spTgt spid="2">
                                            <p:txEl>
                                              <p:pRg st="6" end="6"/>
                                            </p:txEl>
                                          </p:spTgt>
                                        </p:tgtEl>
                                      </p:cBhvr>
                                    </p:animEffect>
                                  </p:childTnLst>
                                </p:cTn>
                              </p:par>
                            </p:childTnLst>
                          </p:cTn>
                        </p:par>
                        <p:par>
                          <p:cTn id="33" fill="hold">
                            <p:stCondLst>
                              <p:cond delay="2500"/>
                            </p:stCondLst>
                            <p:childTnLst>
                              <p:par>
                                <p:cTn id="34" presetID="14" presetClass="entr" presetSubtype="10" fill="hold" grpId="0" nodeType="afterEffect">
                                  <p:stCondLst>
                                    <p:cond delay="0"/>
                                  </p:stCondLst>
                                  <p:childTnLst>
                                    <p:set>
                                      <p:cBhvr>
                                        <p:cTn id="35" dur="1" fill="hold">
                                          <p:stCondLst>
                                            <p:cond delay="0"/>
                                          </p:stCondLst>
                                        </p:cTn>
                                        <p:tgtEl>
                                          <p:spTgt spid="2">
                                            <p:txEl>
                                              <p:pRg st="7" end="7"/>
                                            </p:txEl>
                                          </p:spTgt>
                                        </p:tgtEl>
                                        <p:attrNameLst>
                                          <p:attrName>style.visibility</p:attrName>
                                        </p:attrNameLst>
                                      </p:cBhvr>
                                      <p:to>
                                        <p:strVal val="visible"/>
                                      </p:to>
                                    </p:set>
                                    <p:animEffect transition="in" filter="randombar(horizontal)">
                                      <p:cBhvr>
                                        <p:cTn id="36" dur="500"/>
                                        <p:tgtEl>
                                          <p:spTgt spid="2">
                                            <p:txEl>
                                              <p:pRg st="7" end="7"/>
                                            </p:txEl>
                                          </p:spTgt>
                                        </p:tgtEl>
                                      </p:cBhvr>
                                    </p:animEffect>
                                  </p:childTnLst>
                                </p:cTn>
                              </p:par>
                            </p:childTnLst>
                          </p:cTn>
                        </p:par>
                        <p:par>
                          <p:cTn id="37" fill="hold">
                            <p:stCondLst>
                              <p:cond delay="3000"/>
                            </p:stCondLst>
                            <p:childTnLst>
                              <p:par>
                                <p:cTn id="38" presetID="14" presetClass="entr" presetSubtype="10" fill="hold" grpId="0" nodeType="afterEffect">
                                  <p:stCondLst>
                                    <p:cond delay="0"/>
                                  </p:stCondLst>
                                  <p:childTnLst>
                                    <p:set>
                                      <p:cBhvr>
                                        <p:cTn id="39" dur="1" fill="hold">
                                          <p:stCondLst>
                                            <p:cond delay="0"/>
                                          </p:stCondLst>
                                        </p:cTn>
                                        <p:tgtEl>
                                          <p:spTgt spid="2">
                                            <p:txEl>
                                              <p:pRg st="8" end="8"/>
                                            </p:txEl>
                                          </p:spTgt>
                                        </p:tgtEl>
                                        <p:attrNameLst>
                                          <p:attrName>style.visibility</p:attrName>
                                        </p:attrNameLst>
                                      </p:cBhvr>
                                      <p:to>
                                        <p:strVal val="visible"/>
                                      </p:to>
                                    </p:set>
                                    <p:animEffect transition="in" filter="randombar(horizontal)">
                                      <p:cBhvr>
                                        <p:cTn id="40" dur="500"/>
                                        <p:tgtEl>
                                          <p:spTgt spid="2">
                                            <p:txEl>
                                              <p:pRg st="8" end="8"/>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grpId="0" nodeType="clickEffect">
                                  <p:stCondLst>
                                    <p:cond delay="0"/>
                                  </p:stCondLst>
                                  <p:childTnLst>
                                    <p:set>
                                      <p:cBhvr>
                                        <p:cTn id="44" dur="1" fill="hold">
                                          <p:stCondLst>
                                            <p:cond delay="0"/>
                                          </p:stCondLst>
                                        </p:cTn>
                                        <p:tgtEl>
                                          <p:spTgt spid="2">
                                            <p:txEl>
                                              <p:pRg st="9" end="9"/>
                                            </p:txEl>
                                          </p:spTgt>
                                        </p:tgtEl>
                                        <p:attrNameLst>
                                          <p:attrName>style.visibility</p:attrName>
                                        </p:attrNameLst>
                                      </p:cBhvr>
                                      <p:to>
                                        <p:strVal val="visible"/>
                                      </p:to>
                                    </p:set>
                                    <p:animEffect transition="in" filter="randombar(horizontal)">
                                      <p:cBhvr>
                                        <p:cTn id="45" dur="500"/>
                                        <p:tgtEl>
                                          <p:spTgt spid="2">
                                            <p:txEl>
                                              <p:pRg st="9" end="9"/>
                                            </p:txEl>
                                          </p:spTgt>
                                        </p:tgtEl>
                                      </p:cBhvr>
                                    </p:animEffect>
                                  </p:childTnLst>
                                </p:cTn>
                              </p:par>
                            </p:childTnLst>
                          </p:cTn>
                        </p:par>
                        <p:par>
                          <p:cTn id="46" fill="hold">
                            <p:stCondLst>
                              <p:cond delay="500"/>
                            </p:stCondLst>
                            <p:childTnLst>
                              <p:par>
                                <p:cTn id="47" presetID="14" presetClass="entr" presetSubtype="10" fill="hold" grpId="0" nodeType="afterEffect">
                                  <p:stCondLst>
                                    <p:cond delay="0"/>
                                  </p:stCondLst>
                                  <p:childTnLst>
                                    <p:set>
                                      <p:cBhvr>
                                        <p:cTn id="48" dur="1" fill="hold">
                                          <p:stCondLst>
                                            <p:cond delay="0"/>
                                          </p:stCondLst>
                                        </p:cTn>
                                        <p:tgtEl>
                                          <p:spTgt spid="2">
                                            <p:txEl>
                                              <p:pRg st="10" end="10"/>
                                            </p:txEl>
                                          </p:spTgt>
                                        </p:tgtEl>
                                        <p:attrNameLst>
                                          <p:attrName>style.visibility</p:attrName>
                                        </p:attrNameLst>
                                      </p:cBhvr>
                                      <p:to>
                                        <p:strVal val="visible"/>
                                      </p:to>
                                    </p:set>
                                    <p:animEffect transition="in" filter="randombar(horizontal)">
                                      <p:cBhvr>
                                        <p:cTn id="49" dur="500"/>
                                        <p:tgtEl>
                                          <p:spTgt spid="2">
                                            <p:txEl>
                                              <p:pRg st="10" end="10"/>
                                            </p:txEl>
                                          </p:spTgt>
                                        </p:tgtEl>
                                      </p:cBhvr>
                                    </p:animEffect>
                                  </p:childTnLst>
                                </p:cTn>
                              </p:par>
                            </p:childTnLst>
                          </p:cTn>
                        </p:par>
                        <p:par>
                          <p:cTn id="50" fill="hold">
                            <p:stCondLst>
                              <p:cond delay="1000"/>
                            </p:stCondLst>
                            <p:childTnLst>
                              <p:par>
                                <p:cTn id="51" presetID="14" presetClass="entr" presetSubtype="10" fill="hold" grpId="0" nodeType="afterEffect">
                                  <p:stCondLst>
                                    <p:cond delay="0"/>
                                  </p:stCondLst>
                                  <p:childTnLst>
                                    <p:set>
                                      <p:cBhvr>
                                        <p:cTn id="52" dur="1" fill="hold">
                                          <p:stCondLst>
                                            <p:cond delay="0"/>
                                          </p:stCondLst>
                                        </p:cTn>
                                        <p:tgtEl>
                                          <p:spTgt spid="2">
                                            <p:txEl>
                                              <p:pRg st="11" end="11"/>
                                            </p:txEl>
                                          </p:spTgt>
                                        </p:tgtEl>
                                        <p:attrNameLst>
                                          <p:attrName>style.visibility</p:attrName>
                                        </p:attrNameLst>
                                      </p:cBhvr>
                                      <p:to>
                                        <p:strVal val="visible"/>
                                      </p:to>
                                    </p:set>
                                    <p:animEffect transition="in" filter="randombar(horizontal)">
                                      <p:cBhvr>
                                        <p:cTn id="53"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Mark 14—15</a:t>
            </a:r>
          </a:p>
          <a:p>
            <a:pPr lvl="1"/>
            <a:r>
              <a:rPr lang="en-US" b="1" dirty="0"/>
              <a:t>Suffering</a:t>
            </a:r>
            <a:r>
              <a:rPr lang="en-US" dirty="0"/>
              <a:t>, Rejection, Abandonment</a:t>
            </a:r>
          </a:p>
          <a:p>
            <a:r>
              <a:rPr lang="en-US" dirty="0"/>
              <a:t>Matthew 26—27</a:t>
            </a:r>
          </a:p>
          <a:p>
            <a:pPr lvl="1"/>
            <a:r>
              <a:rPr lang="en-US" dirty="0"/>
              <a:t>Same; with more  </a:t>
            </a:r>
            <a:r>
              <a:rPr lang="en-US" b="1" dirty="0"/>
              <a:t>Political</a:t>
            </a:r>
            <a:r>
              <a:rPr lang="en-US" dirty="0"/>
              <a:t>  Plotting</a:t>
            </a:r>
          </a:p>
          <a:p>
            <a:r>
              <a:rPr lang="en-US" dirty="0"/>
              <a:t>Luke 22—23</a:t>
            </a:r>
          </a:p>
          <a:p>
            <a:pPr lvl="1"/>
            <a:r>
              <a:rPr lang="en-US" dirty="0"/>
              <a:t>Less suffering; more on Jesus’ </a:t>
            </a:r>
            <a:r>
              <a:rPr lang="en-US" b="1" dirty="0"/>
              <a:t>Innocence</a:t>
            </a:r>
          </a:p>
          <a:p>
            <a:r>
              <a:rPr lang="en-US" dirty="0"/>
              <a:t>John 18—19</a:t>
            </a:r>
          </a:p>
          <a:p>
            <a:pPr lvl="1"/>
            <a:r>
              <a:rPr lang="en-US" dirty="0"/>
              <a:t>Jesus remains in charge;  directs all the action;</a:t>
            </a:r>
            <a:br>
              <a:rPr lang="en-US" dirty="0"/>
            </a:br>
            <a:r>
              <a:rPr lang="en-US" dirty="0"/>
              <a:t>completes the will of the Father;  is </a:t>
            </a:r>
            <a:r>
              <a:rPr lang="en-US" b="1" dirty="0"/>
              <a:t>Glorified</a:t>
            </a:r>
            <a:r>
              <a:rPr lang="en-US" dirty="0"/>
              <a:t>!</a:t>
            </a:r>
          </a:p>
        </p:txBody>
      </p:sp>
      <p:sp>
        <p:nvSpPr>
          <p:cNvPr id="3" name="Title 2"/>
          <p:cNvSpPr>
            <a:spLocks noGrp="1"/>
          </p:cNvSpPr>
          <p:nvPr>
            <p:ph type="title"/>
          </p:nvPr>
        </p:nvSpPr>
        <p:spPr>
          <a:xfrm>
            <a:off x="381000" y="152400"/>
            <a:ext cx="8382000" cy="1143000"/>
          </a:xfrm>
        </p:spPr>
        <p:txBody>
          <a:bodyPr>
            <a:normAutofit/>
          </a:bodyPr>
          <a:lstStyle/>
          <a:p>
            <a:pPr algn="l"/>
            <a:r>
              <a:rPr lang="en-US" dirty="0"/>
              <a:t>Passion Accounts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6600" y="0"/>
            <a:ext cx="2057400" cy="2057400"/>
          </a:xfrm>
          <a:prstGeom prst="rect">
            <a:avLst/>
          </a:prstGeom>
        </p:spPr>
      </p:pic>
    </p:spTree>
    <p:extLst>
      <p:ext uri="{BB962C8B-B14F-4D97-AF65-F5344CB8AC3E}">
        <p14:creationId xmlns:p14="http://schemas.microsoft.com/office/powerpoint/2010/main" val="3166431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5" dur="500"/>
                                        <p:tgtEl>
                                          <p:spTgt spid="2">
                                            <p:txEl>
                                              <p:pRg st="2" end="2"/>
                                            </p:txEl>
                                          </p:spTgt>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8" dur="500"/>
                                        <p:tgtEl>
                                          <p:spTgt spid="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3" dur="500"/>
                                        <p:tgtEl>
                                          <p:spTgt spid="2">
                                            <p:txEl>
                                              <p:pRg st="4" end="4"/>
                                            </p:txEl>
                                          </p:spTgt>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6" dur="500"/>
                                        <p:tgtEl>
                                          <p:spTgt spid="2">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randombar(horizontal)">
                                      <p:cBhvr>
                                        <p:cTn id="31" dur="500"/>
                                        <p:tgtEl>
                                          <p:spTgt spid="2">
                                            <p:txEl>
                                              <p:pRg st="6" end="6"/>
                                            </p:txEl>
                                          </p:spTgt>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2">
                                            <p:txEl>
                                              <p:pRg st="7" end="7"/>
                                            </p:txEl>
                                          </p:spTgt>
                                        </p:tgtEl>
                                        <p:attrNameLst>
                                          <p:attrName>style.visibility</p:attrName>
                                        </p:attrNameLst>
                                      </p:cBhvr>
                                      <p:to>
                                        <p:strVal val="visible"/>
                                      </p:to>
                                    </p:set>
                                    <p:animEffect transition="in" filter="randombar(horizontal)">
                                      <p:cBhvr>
                                        <p:cTn id="34"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181600"/>
          </a:xfrm>
        </p:spPr>
        <p:txBody>
          <a:bodyPr>
            <a:normAutofit/>
          </a:bodyPr>
          <a:lstStyle/>
          <a:p>
            <a:r>
              <a:rPr lang="en-US" dirty="0"/>
              <a:t>Both/And: Similarities &amp; Differences</a:t>
            </a:r>
          </a:p>
          <a:p>
            <a:pPr lvl="1"/>
            <a:r>
              <a:rPr lang="en-US" dirty="0"/>
              <a:t>Matthew &amp; Mark &amp; Luke – vs. – John</a:t>
            </a:r>
          </a:p>
          <a:p>
            <a:pPr lvl="1"/>
            <a:r>
              <a:rPr lang="en-US" dirty="0"/>
              <a:t>Matthew &amp; Mark – vs. – Luke &amp; John</a:t>
            </a:r>
          </a:p>
          <a:p>
            <a:pPr lvl="1"/>
            <a:endParaRPr lang="en-US" dirty="0"/>
          </a:p>
          <a:p>
            <a:r>
              <a:rPr lang="en-US" dirty="0"/>
              <a:t>Color Highlighting:</a:t>
            </a:r>
          </a:p>
          <a:p>
            <a:pPr lvl="1"/>
            <a:r>
              <a:rPr lang="en-US" b="1" dirty="0">
                <a:solidFill>
                  <a:schemeClr val="tx2">
                    <a:lumMod val="75000"/>
                  </a:schemeClr>
                </a:solidFill>
              </a:rPr>
              <a:t>Yellow</a:t>
            </a:r>
            <a:r>
              <a:rPr lang="en-US" dirty="0">
                <a:solidFill>
                  <a:schemeClr val="tx2">
                    <a:lumMod val="75000"/>
                  </a:schemeClr>
                </a:solidFill>
              </a:rPr>
              <a:t> = only in </a:t>
            </a:r>
            <a:r>
              <a:rPr lang="en-US" b="1" dirty="0">
                <a:solidFill>
                  <a:schemeClr val="tx2">
                    <a:lumMod val="75000"/>
                  </a:schemeClr>
                </a:solidFill>
              </a:rPr>
              <a:t>Mark</a:t>
            </a:r>
          </a:p>
          <a:p>
            <a:pPr lvl="1"/>
            <a:r>
              <a:rPr lang="en-US" b="1" dirty="0">
                <a:solidFill>
                  <a:srgbClr val="C00000"/>
                </a:solidFill>
              </a:rPr>
              <a:t>Red</a:t>
            </a:r>
            <a:r>
              <a:rPr lang="en-US" dirty="0">
                <a:solidFill>
                  <a:srgbClr val="C00000"/>
                </a:solidFill>
              </a:rPr>
              <a:t> = only in </a:t>
            </a:r>
            <a:r>
              <a:rPr lang="en-US" b="1" dirty="0">
                <a:solidFill>
                  <a:srgbClr val="C00000"/>
                </a:solidFill>
              </a:rPr>
              <a:t>Matthew</a:t>
            </a:r>
          </a:p>
          <a:p>
            <a:pPr lvl="2"/>
            <a:r>
              <a:rPr lang="en-US" b="1" dirty="0">
                <a:solidFill>
                  <a:srgbClr val="FFC000"/>
                </a:solidFill>
              </a:rPr>
              <a:t>Orange</a:t>
            </a:r>
            <a:r>
              <a:rPr lang="en-US" dirty="0">
                <a:solidFill>
                  <a:srgbClr val="FFC000"/>
                </a:solidFill>
              </a:rPr>
              <a:t> = in Mark &amp; Matthew, but not Luke or John</a:t>
            </a:r>
          </a:p>
          <a:p>
            <a:pPr lvl="1"/>
            <a:r>
              <a:rPr lang="en-US" b="1" dirty="0">
                <a:solidFill>
                  <a:srgbClr val="002060"/>
                </a:solidFill>
              </a:rPr>
              <a:t>Blue</a:t>
            </a:r>
            <a:r>
              <a:rPr lang="en-US" dirty="0">
                <a:solidFill>
                  <a:srgbClr val="002060"/>
                </a:solidFill>
              </a:rPr>
              <a:t> = only in </a:t>
            </a:r>
            <a:r>
              <a:rPr lang="en-US" b="1" dirty="0">
                <a:solidFill>
                  <a:srgbClr val="002060"/>
                </a:solidFill>
              </a:rPr>
              <a:t>Luke</a:t>
            </a:r>
          </a:p>
          <a:p>
            <a:pPr lvl="1"/>
            <a:r>
              <a:rPr lang="en-US" b="1" dirty="0">
                <a:solidFill>
                  <a:schemeClr val="tx1">
                    <a:lumMod val="75000"/>
                  </a:schemeClr>
                </a:solidFill>
              </a:rPr>
              <a:t>Grey</a:t>
            </a:r>
            <a:r>
              <a:rPr lang="en-US" dirty="0">
                <a:solidFill>
                  <a:schemeClr val="tx1">
                    <a:lumMod val="75000"/>
                  </a:schemeClr>
                </a:solidFill>
              </a:rPr>
              <a:t> = only in </a:t>
            </a:r>
            <a:r>
              <a:rPr lang="en-US" b="1" dirty="0">
                <a:solidFill>
                  <a:schemeClr val="tx1">
                    <a:lumMod val="75000"/>
                  </a:schemeClr>
                </a:solidFill>
              </a:rPr>
              <a:t>John</a:t>
            </a:r>
          </a:p>
        </p:txBody>
      </p:sp>
      <p:sp>
        <p:nvSpPr>
          <p:cNvPr id="3" name="Title 2"/>
          <p:cNvSpPr>
            <a:spLocks noGrp="1"/>
          </p:cNvSpPr>
          <p:nvPr>
            <p:ph type="title"/>
          </p:nvPr>
        </p:nvSpPr>
        <p:spPr>
          <a:xfrm>
            <a:off x="381000" y="152400"/>
            <a:ext cx="8382000" cy="838200"/>
          </a:xfrm>
        </p:spPr>
        <p:txBody>
          <a:bodyPr>
            <a:normAutofit/>
          </a:bodyPr>
          <a:lstStyle/>
          <a:p>
            <a:r>
              <a:rPr lang="en-US" b="1" dirty="0"/>
              <a:t>Passion Overview</a:t>
            </a:r>
            <a:endParaRPr lang="en-US" b="0" dirty="0">
              <a:solidFill>
                <a:schemeClr val="bg1"/>
              </a:solidFill>
            </a:endParaRPr>
          </a:p>
        </p:txBody>
      </p:sp>
    </p:spTree>
    <p:extLst>
      <p:ext uri="{BB962C8B-B14F-4D97-AF65-F5344CB8AC3E}">
        <p14:creationId xmlns:p14="http://schemas.microsoft.com/office/powerpoint/2010/main" val="2901313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fade">
                                      <p:cBhvr>
                                        <p:cTn id="18" dur="500"/>
                                        <p:tgtEl>
                                          <p:spTgt spid="2">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500"/>
                                        <p:tgtEl>
                                          <p:spTgt spid="2">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Effect transition="in" filter="fade">
                                      <p:cBhvr>
                                        <p:cTn id="24" dur="500"/>
                                        <p:tgtEl>
                                          <p:spTgt spid="2">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Effect transition="in" filter="fade">
                                      <p:cBhvr>
                                        <p:cTn id="27" dur="500"/>
                                        <p:tgtEl>
                                          <p:spTgt spid="2">
                                            <p:txEl>
                                              <p:pRg st="7" end="7"/>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
                                            <p:txEl>
                                              <p:pRg st="8" end="8"/>
                                            </p:txEl>
                                          </p:spTgt>
                                        </p:tgtEl>
                                        <p:attrNameLst>
                                          <p:attrName>style.visibility</p:attrName>
                                        </p:attrNameLst>
                                      </p:cBhvr>
                                      <p:to>
                                        <p:strVal val="visible"/>
                                      </p:to>
                                    </p:set>
                                    <p:animEffect transition="in" filter="fade">
                                      <p:cBhvr>
                                        <p:cTn id="30" dur="500"/>
                                        <p:tgtEl>
                                          <p:spTgt spid="2">
                                            <p:txEl>
                                              <p:pRg st="8" end="8"/>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
                                            <p:txEl>
                                              <p:pRg st="9" end="9"/>
                                            </p:txEl>
                                          </p:spTgt>
                                        </p:tgtEl>
                                        <p:attrNameLst>
                                          <p:attrName>style.visibility</p:attrName>
                                        </p:attrNameLst>
                                      </p:cBhvr>
                                      <p:to>
                                        <p:strVal val="visible"/>
                                      </p:to>
                                    </p:set>
                                    <p:animEffect transition="in" filter="fade">
                                      <p:cBhvr>
                                        <p:cTn id="33"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2"/>
          <p:cNvSpPr>
            <a:spLocks noGrp="1" noRot="1" noChangeArrowheads="1"/>
          </p:cNvSpPr>
          <p:nvPr>
            <p:ph type="title"/>
          </p:nvPr>
        </p:nvSpPr>
        <p:spPr/>
        <p:txBody>
          <a:bodyPr/>
          <a:lstStyle/>
          <a:p>
            <a:r>
              <a:rPr lang="en-US" altLang="en-US" dirty="0"/>
              <a:t>Jesus’ Passion: Overview</a:t>
            </a:r>
          </a:p>
        </p:txBody>
      </p:sp>
      <p:sp>
        <p:nvSpPr>
          <p:cNvPr id="91139" name="Rectangle 3"/>
          <p:cNvSpPr>
            <a:spLocks noGrp="1" noChangeArrowheads="1"/>
          </p:cNvSpPr>
          <p:nvPr>
            <p:ph type="body" sz="half" idx="1"/>
          </p:nvPr>
        </p:nvSpPr>
        <p:spPr>
          <a:xfrm>
            <a:off x="304800" y="1600200"/>
            <a:ext cx="8610600" cy="4876800"/>
          </a:xfrm>
        </p:spPr>
        <p:txBody>
          <a:bodyPr/>
          <a:lstStyle/>
          <a:p>
            <a:r>
              <a:rPr lang="en-US" altLang="en-US" dirty="0"/>
              <a:t>Different Emphases in the Four Gospels:</a:t>
            </a:r>
            <a:endParaRPr lang="en-US" altLang="en-US" i="1" dirty="0"/>
          </a:p>
          <a:p>
            <a:pPr lvl="1"/>
            <a:r>
              <a:rPr lang="en-US" altLang="en-US" dirty="0"/>
              <a:t>See </a:t>
            </a:r>
            <a:r>
              <a:rPr lang="en-US" altLang="en-US" dirty="0">
                <a:hlinkClick r:id="rId2"/>
              </a:rPr>
              <a:t>Four-color Comparative Charts</a:t>
            </a:r>
            <a:endParaRPr lang="en-US" altLang="en-US" sz="2400" b="0" dirty="0"/>
          </a:p>
          <a:p>
            <a:pPr lvl="1">
              <a:spcBef>
                <a:spcPts val="6000"/>
              </a:spcBef>
            </a:pPr>
            <a:endParaRPr lang="en-US" altLang="en-US" sz="2400" b="0" dirty="0"/>
          </a:p>
          <a:p>
            <a:pPr lvl="1">
              <a:spcBef>
                <a:spcPts val="6000"/>
              </a:spcBef>
            </a:pPr>
            <a:endParaRPr lang="en-US" altLang="en-US" sz="2400" b="0" dirty="0"/>
          </a:p>
          <a:p>
            <a:pPr>
              <a:spcBef>
                <a:spcPts val="6000"/>
              </a:spcBef>
            </a:pPr>
            <a:r>
              <a:rPr lang="en-US" altLang="en-US" b="0" dirty="0"/>
              <a:t>This year’s focus is on </a:t>
            </a:r>
            <a:r>
              <a:rPr lang="en-US" altLang="en-US" dirty="0"/>
              <a:t>MARK’s Gospel</a:t>
            </a:r>
            <a:endParaRPr lang="en-US" altLang="en-US" sz="2800" b="0" dirty="0"/>
          </a:p>
        </p:txBody>
      </p:sp>
      <p:sp>
        <p:nvSpPr>
          <p:cNvPr id="91141" name="Rectangle 5"/>
          <p:cNvSpPr>
            <a:spLocks noChangeArrowheads="1"/>
          </p:cNvSpPr>
          <p:nvPr/>
        </p:nvSpPr>
        <p:spPr bwMode="auto">
          <a:xfrm>
            <a:off x="69850" y="2484438"/>
            <a:ext cx="8869363"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Garamond"/>
              <a:ea typeface="+mn-ea"/>
              <a:cs typeface="+mn-cs"/>
            </a:endParaRPr>
          </a:p>
        </p:txBody>
      </p:sp>
      <p:graphicFrame>
        <p:nvGraphicFramePr>
          <p:cNvPr id="91243" name="Group 107"/>
          <p:cNvGraphicFramePr>
            <a:graphicFrameLocks noGrp="1"/>
          </p:cNvGraphicFramePr>
          <p:nvPr>
            <p:ph sz="half" idx="2"/>
          </p:nvPr>
        </p:nvGraphicFramePr>
        <p:xfrm>
          <a:off x="1295400" y="2895600"/>
          <a:ext cx="6324600" cy="2435226"/>
        </p:xfrm>
        <a:graphic>
          <a:graphicData uri="http://schemas.openxmlformats.org/drawingml/2006/table">
            <a:tbl>
              <a:tblPr/>
              <a:tblGrid>
                <a:gridCol w="3190875">
                  <a:extLst>
                    <a:ext uri="{9D8B030D-6E8A-4147-A177-3AD203B41FA5}">
                      <a16:colId xmlns:a16="http://schemas.microsoft.com/office/drawing/2014/main" val="20000"/>
                    </a:ext>
                  </a:extLst>
                </a:gridCol>
                <a:gridCol w="3133725">
                  <a:extLst>
                    <a:ext uri="{9D8B030D-6E8A-4147-A177-3AD203B41FA5}">
                      <a16:colId xmlns:a16="http://schemas.microsoft.com/office/drawing/2014/main" val="20001"/>
                    </a:ext>
                  </a:extLst>
                </a:gridCol>
              </a:tblGrid>
              <a:tr h="1217613">
                <a:tc>
                  <a:txBody>
                    <a:bodyPr/>
                    <a:lstStyle>
                      <a:lvl1pPr>
                        <a:spcBef>
                          <a:spcPct val="20000"/>
                        </a:spcBef>
                        <a:buClr>
                          <a:schemeClr val="hlink"/>
                        </a:buClr>
                        <a:buSzPct val="70000"/>
                        <a:buFont typeface="Wingdings" pitchFamily="2" charset="2"/>
                        <a:defRPr sz="2800" b="1">
                          <a:solidFill>
                            <a:schemeClr val="tx1"/>
                          </a:solidFill>
                          <a:effectLst>
                            <a:outerShdw blurRad="38100" dist="38100" dir="2700000" algn="tl">
                              <a:srgbClr val="FFFFFF"/>
                            </a:outerShdw>
                          </a:effectLst>
                          <a:latin typeface="Garamond" pitchFamily="18" charset="0"/>
                        </a:defRPr>
                      </a:lvl1pPr>
                      <a:lvl2pPr>
                        <a:spcBef>
                          <a:spcPct val="20000"/>
                        </a:spcBef>
                        <a:buClr>
                          <a:schemeClr val="accent2"/>
                        </a:buClr>
                        <a:buSzPct val="70000"/>
                        <a:buFont typeface="Wingdings" pitchFamily="2" charset="2"/>
                        <a:defRPr sz="2400" b="1">
                          <a:solidFill>
                            <a:schemeClr val="tx1"/>
                          </a:solidFill>
                          <a:effectLst>
                            <a:outerShdw blurRad="38100" dist="38100" dir="2700000" algn="tl">
                              <a:srgbClr val="FFFFFF"/>
                            </a:outerShdw>
                          </a:effectLst>
                          <a:latin typeface="Garamond" pitchFamily="18" charset="0"/>
                        </a:defRPr>
                      </a:lvl2pPr>
                      <a:lvl3pPr>
                        <a:spcBef>
                          <a:spcPct val="20000"/>
                        </a:spcBef>
                        <a:buClr>
                          <a:schemeClr val="tx2"/>
                        </a:buClr>
                        <a:buSzPct val="70000"/>
                        <a:buFont typeface="Wingdings" pitchFamily="2" charset="2"/>
                        <a:defRPr sz="2000">
                          <a:solidFill>
                            <a:schemeClr val="tx1"/>
                          </a:solidFill>
                          <a:effectLst>
                            <a:outerShdw blurRad="38100" dist="38100" dir="2700000" algn="tl">
                              <a:srgbClr val="FFFFFF"/>
                            </a:outerShdw>
                          </a:effectLst>
                          <a:latin typeface="Garamond" pitchFamily="18" charset="0"/>
                        </a:defRPr>
                      </a:lvl3pPr>
                      <a:lvl4pPr>
                        <a:spcBef>
                          <a:spcPct val="20000"/>
                        </a:spcBef>
                        <a:buClr>
                          <a:schemeClr val="accent2"/>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4pPr>
                      <a:lvl5pPr>
                        <a:spcBef>
                          <a:spcPct val="20000"/>
                        </a:spcBef>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5pPr>
                      <a:lvl6pPr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6pPr>
                      <a:lvl7pPr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7pPr>
                      <a:lvl8pPr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8pPr>
                      <a:lvl9pPr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1"/>
                          </a:solidFill>
                          <a:effectLst/>
                          <a:latin typeface="Arial Narrow" pitchFamily="34" charset="0"/>
                          <a:cs typeface="Times New Roman" pitchFamily="18" charset="0"/>
                        </a:rPr>
                        <a:t>Cruel tragic death</a:t>
                      </a:r>
                      <a:br>
                        <a:rPr kumimoji="0" lang="en-US" altLang="en-US" sz="3200" b="0" i="0" u="none" strike="noStrike" cap="none" normalizeH="0" baseline="0" dirty="0">
                          <a:ln>
                            <a:noFill/>
                          </a:ln>
                          <a:solidFill>
                            <a:schemeClr val="tx1"/>
                          </a:solidFill>
                          <a:effectLst/>
                          <a:latin typeface="Arial Narrow" pitchFamily="34" charset="0"/>
                          <a:cs typeface="Times New Roman" pitchFamily="18" charset="0"/>
                        </a:rPr>
                      </a:br>
                      <a:r>
                        <a:rPr kumimoji="0" lang="en-US" altLang="en-US" sz="3200" b="0" i="0" u="none" strike="noStrike" cap="none" normalizeH="0" baseline="0" dirty="0">
                          <a:ln>
                            <a:noFill/>
                          </a:ln>
                          <a:solidFill>
                            <a:schemeClr val="tx1"/>
                          </a:solidFill>
                          <a:effectLst/>
                          <a:latin typeface="Arial Narrow" pitchFamily="34" charset="0"/>
                          <a:cs typeface="Times New Roman" pitchFamily="18" charset="0"/>
                        </a:rPr>
                        <a:t>(Mark 14–15) </a:t>
                      </a:r>
                      <a:endParaRPr kumimoji="0" lang="en-US" altLang="en-US" sz="3200" b="0" i="0" u="none" strike="noStrike" cap="none" normalizeH="0" baseline="0" dirty="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70000"/>
                        <a:buFont typeface="Wingdings" pitchFamily="2" charset="2"/>
                        <a:defRPr sz="2800" b="1">
                          <a:solidFill>
                            <a:schemeClr val="tx1"/>
                          </a:solidFill>
                          <a:effectLst>
                            <a:outerShdw blurRad="38100" dist="38100" dir="2700000" algn="tl">
                              <a:srgbClr val="FFFFFF"/>
                            </a:outerShdw>
                          </a:effectLst>
                          <a:latin typeface="Garamond" pitchFamily="18" charset="0"/>
                        </a:defRPr>
                      </a:lvl1pPr>
                      <a:lvl2pPr>
                        <a:spcBef>
                          <a:spcPct val="20000"/>
                        </a:spcBef>
                        <a:buClr>
                          <a:schemeClr val="accent2"/>
                        </a:buClr>
                        <a:buSzPct val="70000"/>
                        <a:buFont typeface="Wingdings" pitchFamily="2" charset="2"/>
                        <a:defRPr sz="2400" b="1">
                          <a:solidFill>
                            <a:schemeClr val="tx1"/>
                          </a:solidFill>
                          <a:effectLst>
                            <a:outerShdw blurRad="38100" dist="38100" dir="2700000" algn="tl">
                              <a:srgbClr val="FFFFFF"/>
                            </a:outerShdw>
                          </a:effectLst>
                          <a:latin typeface="Garamond" pitchFamily="18" charset="0"/>
                        </a:defRPr>
                      </a:lvl2pPr>
                      <a:lvl3pPr>
                        <a:spcBef>
                          <a:spcPct val="20000"/>
                        </a:spcBef>
                        <a:buClr>
                          <a:schemeClr val="tx2"/>
                        </a:buClr>
                        <a:buSzPct val="70000"/>
                        <a:buFont typeface="Wingdings" pitchFamily="2" charset="2"/>
                        <a:defRPr sz="2000">
                          <a:solidFill>
                            <a:schemeClr val="tx1"/>
                          </a:solidFill>
                          <a:effectLst>
                            <a:outerShdw blurRad="38100" dist="38100" dir="2700000" algn="tl">
                              <a:srgbClr val="FFFFFF"/>
                            </a:outerShdw>
                          </a:effectLst>
                          <a:latin typeface="Garamond" pitchFamily="18" charset="0"/>
                        </a:defRPr>
                      </a:lvl3pPr>
                      <a:lvl4pPr>
                        <a:spcBef>
                          <a:spcPct val="20000"/>
                        </a:spcBef>
                        <a:buClr>
                          <a:schemeClr val="accent2"/>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4pPr>
                      <a:lvl5pPr>
                        <a:spcBef>
                          <a:spcPct val="20000"/>
                        </a:spcBef>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5pPr>
                      <a:lvl6pPr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6pPr>
                      <a:lvl7pPr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7pPr>
                      <a:lvl8pPr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8pPr>
                      <a:lvl9pPr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a:ln>
                            <a:noFill/>
                          </a:ln>
                          <a:solidFill>
                            <a:schemeClr val="tx1"/>
                          </a:solidFill>
                          <a:effectLst/>
                          <a:latin typeface="Arial Narrow" pitchFamily="34" charset="0"/>
                          <a:cs typeface="Times New Roman" pitchFamily="18" charset="0"/>
                        </a:rPr>
                        <a:t>Plots &amp; treachery</a:t>
                      </a:r>
                      <a:br>
                        <a:rPr kumimoji="0" lang="en-US" altLang="en-US" sz="3200" b="0" i="0" u="none" strike="noStrike" cap="none" normalizeH="0" baseline="0">
                          <a:ln>
                            <a:noFill/>
                          </a:ln>
                          <a:solidFill>
                            <a:schemeClr val="tx1"/>
                          </a:solidFill>
                          <a:effectLst/>
                          <a:latin typeface="Arial Narrow" pitchFamily="34" charset="0"/>
                          <a:cs typeface="Times New Roman" pitchFamily="18" charset="0"/>
                        </a:rPr>
                      </a:br>
                      <a:r>
                        <a:rPr kumimoji="0" lang="en-US" altLang="en-US" sz="3200" b="0" i="0" u="none" strike="noStrike" cap="none" normalizeH="0" baseline="0">
                          <a:ln>
                            <a:noFill/>
                          </a:ln>
                          <a:solidFill>
                            <a:schemeClr val="tx1"/>
                          </a:solidFill>
                          <a:effectLst/>
                          <a:latin typeface="Arial Narrow" pitchFamily="34" charset="0"/>
                          <a:cs typeface="Times New Roman" pitchFamily="18" charset="0"/>
                        </a:rPr>
                        <a:t>(Matt 26–27)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extLst>
                  <a:ext uri="{0D108BD9-81ED-4DB2-BD59-A6C34878D82A}">
                    <a16:rowId xmlns:a16="http://schemas.microsoft.com/office/drawing/2014/main" val="10000"/>
                  </a:ext>
                </a:extLst>
              </a:tr>
              <a:tr h="1217613">
                <a:tc>
                  <a:txBody>
                    <a:bodyPr/>
                    <a:lstStyle>
                      <a:lvl1pPr>
                        <a:spcBef>
                          <a:spcPct val="20000"/>
                        </a:spcBef>
                        <a:buClr>
                          <a:schemeClr val="hlink"/>
                        </a:buClr>
                        <a:buSzPct val="70000"/>
                        <a:buFont typeface="Wingdings" pitchFamily="2" charset="2"/>
                        <a:defRPr sz="2800" b="1">
                          <a:solidFill>
                            <a:schemeClr val="tx1"/>
                          </a:solidFill>
                          <a:effectLst>
                            <a:outerShdw blurRad="38100" dist="38100" dir="2700000" algn="tl">
                              <a:srgbClr val="FFFFFF"/>
                            </a:outerShdw>
                          </a:effectLst>
                          <a:latin typeface="Garamond" pitchFamily="18" charset="0"/>
                        </a:defRPr>
                      </a:lvl1pPr>
                      <a:lvl2pPr>
                        <a:spcBef>
                          <a:spcPct val="20000"/>
                        </a:spcBef>
                        <a:buClr>
                          <a:schemeClr val="accent2"/>
                        </a:buClr>
                        <a:buSzPct val="70000"/>
                        <a:buFont typeface="Wingdings" pitchFamily="2" charset="2"/>
                        <a:defRPr sz="2400" b="1">
                          <a:solidFill>
                            <a:schemeClr val="tx1"/>
                          </a:solidFill>
                          <a:effectLst>
                            <a:outerShdw blurRad="38100" dist="38100" dir="2700000" algn="tl">
                              <a:srgbClr val="FFFFFF"/>
                            </a:outerShdw>
                          </a:effectLst>
                          <a:latin typeface="Garamond" pitchFamily="18" charset="0"/>
                        </a:defRPr>
                      </a:lvl2pPr>
                      <a:lvl3pPr>
                        <a:spcBef>
                          <a:spcPct val="20000"/>
                        </a:spcBef>
                        <a:buClr>
                          <a:schemeClr val="tx2"/>
                        </a:buClr>
                        <a:buSzPct val="70000"/>
                        <a:buFont typeface="Wingdings" pitchFamily="2" charset="2"/>
                        <a:defRPr sz="2000">
                          <a:solidFill>
                            <a:schemeClr val="tx1"/>
                          </a:solidFill>
                          <a:effectLst>
                            <a:outerShdw blurRad="38100" dist="38100" dir="2700000" algn="tl">
                              <a:srgbClr val="FFFFFF"/>
                            </a:outerShdw>
                          </a:effectLst>
                          <a:latin typeface="Garamond" pitchFamily="18" charset="0"/>
                        </a:defRPr>
                      </a:lvl3pPr>
                      <a:lvl4pPr>
                        <a:spcBef>
                          <a:spcPct val="20000"/>
                        </a:spcBef>
                        <a:buClr>
                          <a:schemeClr val="accent2"/>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4pPr>
                      <a:lvl5pPr>
                        <a:spcBef>
                          <a:spcPct val="20000"/>
                        </a:spcBef>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5pPr>
                      <a:lvl6pPr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6pPr>
                      <a:lvl7pPr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7pPr>
                      <a:lvl8pPr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8pPr>
                      <a:lvl9pPr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1"/>
                          </a:solidFill>
                          <a:effectLst/>
                          <a:latin typeface="Arial Narrow" pitchFamily="34" charset="0"/>
                          <a:cs typeface="Times New Roman" pitchFamily="18" charset="0"/>
                        </a:rPr>
                        <a:t>Jesus’ innocence</a:t>
                      </a:r>
                      <a:br>
                        <a:rPr kumimoji="0" lang="en-US" altLang="en-US" sz="3200" b="0" i="0" u="none" strike="noStrike" cap="none" normalizeH="0" baseline="0" dirty="0">
                          <a:ln>
                            <a:noFill/>
                          </a:ln>
                          <a:solidFill>
                            <a:schemeClr val="tx1"/>
                          </a:solidFill>
                          <a:effectLst/>
                          <a:latin typeface="Arial Narrow" pitchFamily="34" charset="0"/>
                          <a:cs typeface="Times New Roman" pitchFamily="18" charset="0"/>
                        </a:rPr>
                      </a:br>
                      <a:r>
                        <a:rPr kumimoji="0" lang="en-US" altLang="en-US" sz="3200" b="0" i="0" u="none" strike="noStrike" cap="none" normalizeH="0" baseline="0" dirty="0">
                          <a:ln>
                            <a:noFill/>
                          </a:ln>
                          <a:solidFill>
                            <a:schemeClr val="tx1"/>
                          </a:solidFill>
                          <a:effectLst/>
                          <a:latin typeface="Arial Narrow" pitchFamily="34" charset="0"/>
                          <a:cs typeface="Times New Roman" pitchFamily="18" charset="0"/>
                        </a:rPr>
                        <a:t>(Luke 22–23)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00FFFF"/>
                    </a:solidFill>
                  </a:tcPr>
                </a:tc>
                <a:tc>
                  <a:txBody>
                    <a:bodyPr/>
                    <a:lstStyle>
                      <a:lvl1pPr>
                        <a:spcBef>
                          <a:spcPct val="20000"/>
                        </a:spcBef>
                        <a:buClr>
                          <a:schemeClr val="hlink"/>
                        </a:buClr>
                        <a:buSzPct val="70000"/>
                        <a:buFont typeface="Wingdings" pitchFamily="2" charset="2"/>
                        <a:defRPr sz="2800" b="1">
                          <a:solidFill>
                            <a:schemeClr val="tx1"/>
                          </a:solidFill>
                          <a:effectLst>
                            <a:outerShdw blurRad="38100" dist="38100" dir="2700000" algn="tl">
                              <a:srgbClr val="FFFFFF"/>
                            </a:outerShdw>
                          </a:effectLst>
                          <a:latin typeface="Garamond" pitchFamily="18" charset="0"/>
                        </a:defRPr>
                      </a:lvl1pPr>
                      <a:lvl2pPr>
                        <a:spcBef>
                          <a:spcPct val="20000"/>
                        </a:spcBef>
                        <a:buClr>
                          <a:schemeClr val="accent2"/>
                        </a:buClr>
                        <a:buSzPct val="70000"/>
                        <a:buFont typeface="Wingdings" pitchFamily="2" charset="2"/>
                        <a:defRPr sz="2400" b="1">
                          <a:solidFill>
                            <a:schemeClr val="tx1"/>
                          </a:solidFill>
                          <a:effectLst>
                            <a:outerShdw blurRad="38100" dist="38100" dir="2700000" algn="tl">
                              <a:srgbClr val="FFFFFF"/>
                            </a:outerShdw>
                          </a:effectLst>
                          <a:latin typeface="Garamond" pitchFamily="18" charset="0"/>
                        </a:defRPr>
                      </a:lvl2pPr>
                      <a:lvl3pPr>
                        <a:spcBef>
                          <a:spcPct val="20000"/>
                        </a:spcBef>
                        <a:buClr>
                          <a:schemeClr val="tx2"/>
                        </a:buClr>
                        <a:buSzPct val="70000"/>
                        <a:buFont typeface="Wingdings" pitchFamily="2" charset="2"/>
                        <a:defRPr sz="2000">
                          <a:solidFill>
                            <a:schemeClr val="tx1"/>
                          </a:solidFill>
                          <a:effectLst>
                            <a:outerShdw blurRad="38100" dist="38100" dir="2700000" algn="tl">
                              <a:srgbClr val="FFFFFF"/>
                            </a:outerShdw>
                          </a:effectLst>
                          <a:latin typeface="Garamond" pitchFamily="18" charset="0"/>
                        </a:defRPr>
                      </a:lvl3pPr>
                      <a:lvl4pPr>
                        <a:spcBef>
                          <a:spcPct val="20000"/>
                        </a:spcBef>
                        <a:buClr>
                          <a:schemeClr val="accent2"/>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4pPr>
                      <a:lvl5pPr>
                        <a:spcBef>
                          <a:spcPct val="20000"/>
                        </a:spcBef>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5pPr>
                      <a:lvl6pPr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6pPr>
                      <a:lvl7pPr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7pPr>
                      <a:lvl8pPr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8pPr>
                      <a:lvl9pPr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1"/>
                          </a:solidFill>
                          <a:effectLst/>
                          <a:latin typeface="Arial Narrow" pitchFamily="34" charset="0"/>
                          <a:cs typeface="Times New Roman" pitchFamily="18" charset="0"/>
                        </a:rPr>
                        <a:t>Jesus’ exaltation</a:t>
                      </a:r>
                      <a:br>
                        <a:rPr kumimoji="0" lang="en-US" altLang="en-US" sz="3200" b="0" i="0" u="none" strike="noStrike" cap="none" normalizeH="0" baseline="0" dirty="0">
                          <a:ln>
                            <a:noFill/>
                          </a:ln>
                          <a:solidFill>
                            <a:schemeClr val="tx1"/>
                          </a:solidFill>
                          <a:effectLst/>
                          <a:latin typeface="Arial Narrow" pitchFamily="34" charset="0"/>
                          <a:cs typeface="Times New Roman" pitchFamily="18" charset="0"/>
                        </a:rPr>
                      </a:br>
                      <a:r>
                        <a:rPr kumimoji="0" lang="en-US" altLang="en-US" sz="3200" b="0" i="0" u="none" strike="noStrike" cap="none" normalizeH="0" baseline="0" dirty="0">
                          <a:ln>
                            <a:noFill/>
                          </a:ln>
                          <a:solidFill>
                            <a:schemeClr val="tx1"/>
                          </a:solidFill>
                          <a:effectLst/>
                          <a:latin typeface="Arial Narrow" pitchFamily="34" charset="0"/>
                          <a:cs typeface="Times New Roman" pitchFamily="18" charset="0"/>
                        </a:rPr>
                        <a:t>(John 18–19)</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99"/>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7901092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113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113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1139">
                                            <p:txEl>
                                              <p:pRg st="4" end="4"/>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37" presetClass="entr" presetSubtype="0" fill="hold" nodeType="clickEffect">
                                  <p:stCondLst>
                                    <p:cond delay="0"/>
                                  </p:stCondLst>
                                  <p:childTnLst>
                                    <p:set>
                                      <p:cBhvr>
                                        <p:cTn id="16" dur="1" fill="hold">
                                          <p:stCondLst>
                                            <p:cond delay="0"/>
                                          </p:stCondLst>
                                        </p:cTn>
                                        <p:tgtEl>
                                          <p:spTgt spid="91243"/>
                                        </p:tgtEl>
                                        <p:attrNameLst>
                                          <p:attrName>style.visibility</p:attrName>
                                        </p:attrNameLst>
                                      </p:cBhvr>
                                      <p:to>
                                        <p:strVal val="visible"/>
                                      </p:to>
                                    </p:set>
                                    <p:animEffect transition="in" filter="fade">
                                      <p:cBhvr>
                                        <p:cTn id="17" dur="1000"/>
                                        <p:tgtEl>
                                          <p:spTgt spid="91243"/>
                                        </p:tgtEl>
                                      </p:cBhvr>
                                    </p:animEffect>
                                    <p:anim calcmode="lin" valueType="num">
                                      <p:cBhvr>
                                        <p:cTn id="18" dur="1000" fill="hold"/>
                                        <p:tgtEl>
                                          <p:spTgt spid="91243"/>
                                        </p:tgtEl>
                                        <p:attrNameLst>
                                          <p:attrName>ppt_x</p:attrName>
                                        </p:attrNameLst>
                                      </p:cBhvr>
                                      <p:tavLst>
                                        <p:tav tm="0">
                                          <p:val>
                                            <p:strVal val="#ppt_x"/>
                                          </p:val>
                                        </p:tav>
                                        <p:tav tm="100000">
                                          <p:val>
                                            <p:strVal val="#ppt_x"/>
                                          </p:val>
                                        </p:tav>
                                      </p:tavLst>
                                    </p:anim>
                                    <p:anim calcmode="lin" valueType="num">
                                      <p:cBhvr>
                                        <p:cTn id="19" dur="900" decel="100000" fill="hold"/>
                                        <p:tgtEl>
                                          <p:spTgt spid="91243"/>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9124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build="p"/>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7492" name="Rectangle 36"/>
          <p:cNvSpPr>
            <a:spLocks noGrp="1" noRot="1" noChangeArrowheads="1"/>
          </p:cNvSpPr>
          <p:nvPr>
            <p:ph type="title"/>
          </p:nvPr>
        </p:nvSpPr>
        <p:spPr/>
        <p:txBody>
          <a:bodyPr/>
          <a:lstStyle/>
          <a:p>
            <a:r>
              <a:rPr lang="en-US" altLang="en-US"/>
              <a:t>Jesus’ Seven Last “Words”</a:t>
            </a:r>
          </a:p>
        </p:txBody>
      </p:sp>
      <p:graphicFrame>
        <p:nvGraphicFramePr>
          <p:cNvPr id="147562" name="Group 106"/>
          <p:cNvGraphicFramePr>
            <a:graphicFrameLocks noGrp="1"/>
          </p:cNvGraphicFramePr>
          <p:nvPr>
            <p:ph idx="1"/>
          </p:nvPr>
        </p:nvGraphicFramePr>
        <p:xfrm>
          <a:off x="228600" y="1676401"/>
          <a:ext cx="8763000" cy="4953000"/>
        </p:xfrm>
        <a:graphic>
          <a:graphicData uri="http://schemas.openxmlformats.org/drawingml/2006/table">
            <a:tbl>
              <a:tblPr/>
              <a:tblGrid>
                <a:gridCol w="4381500">
                  <a:extLst>
                    <a:ext uri="{9D8B030D-6E8A-4147-A177-3AD203B41FA5}">
                      <a16:colId xmlns:a16="http://schemas.microsoft.com/office/drawing/2014/main" val="20000"/>
                    </a:ext>
                  </a:extLst>
                </a:gridCol>
                <a:gridCol w="4381500">
                  <a:extLst>
                    <a:ext uri="{9D8B030D-6E8A-4147-A177-3AD203B41FA5}">
                      <a16:colId xmlns:a16="http://schemas.microsoft.com/office/drawing/2014/main" val="20001"/>
                    </a:ext>
                  </a:extLst>
                </a:gridCol>
              </a:tblGrid>
              <a:tr h="1066800">
                <a:tc>
                  <a:txBody>
                    <a:bodyPr/>
                    <a:lstStyle>
                      <a:lvl1pPr marL="58738" indent="-58738">
                        <a:spcBef>
                          <a:spcPct val="20000"/>
                        </a:spcBef>
                        <a:buClr>
                          <a:schemeClr val="hlink"/>
                        </a:buClr>
                        <a:buSzPct val="70000"/>
                        <a:buFont typeface="Wingdings" pitchFamily="2" charset="2"/>
                        <a:defRPr sz="2800" b="1">
                          <a:solidFill>
                            <a:schemeClr val="tx1"/>
                          </a:solidFill>
                          <a:effectLst>
                            <a:outerShdw blurRad="38100" dist="38100" dir="2700000" algn="tl">
                              <a:srgbClr val="FFFFFF"/>
                            </a:outerShdw>
                          </a:effectLst>
                          <a:latin typeface="Garamond" pitchFamily="18" charset="0"/>
                        </a:defRPr>
                      </a:lvl1pPr>
                      <a:lvl2pPr marL="742950" indent="-285750">
                        <a:spcBef>
                          <a:spcPct val="20000"/>
                        </a:spcBef>
                        <a:buClr>
                          <a:schemeClr val="accent2"/>
                        </a:buClr>
                        <a:buSzPct val="70000"/>
                        <a:buFont typeface="Wingdings" pitchFamily="2" charset="2"/>
                        <a:defRPr sz="2400" b="1">
                          <a:solidFill>
                            <a:schemeClr val="tx1"/>
                          </a:solidFill>
                          <a:effectLst>
                            <a:outerShdw blurRad="38100" dist="38100" dir="2700000" algn="tl">
                              <a:srgbClr val="FFFFFF"/>
                            </a:outerShdw>
                          </a:effectLst>
                          <a:latin typeface="Garamond" pitchFamily="18" charset="0"/>
                        </a:defRPr>
                      </a:lvl2pPr>
                      <a:lvl3pPr marL="1143000" indent="-228600">
                        <a:spcBef>
                          <a:spcPct val="20000"/>
                        </a:spcBef>
                        <a:buClr>
                          <a:schemeClr val="tx2"/>
                        </a:buClr>
                        <a:buSzPct val="70000"/>
                        <a:buFont typeface="Wingdings" pitchFamily="2" charset="2"/>
                        <a:defRPr sz="2000">
                          <a:solidFill>
                            <a:schemeClr val="tx1"/>
                          </a:solidFill>
                          <a:effectLst>
                            <a:outerShdw blurRad="38100" dist="38100" dir="2700000" algn="tl">
                              <a:srgbClr val="FFFFFF"/>
                            </a:outerShdw>
                          </a:effectLst>
                          <a:latin typeface="Garamond" pitchFamily="18" charset="0"/>
                        </a:defRPr>
                      </a:lvl3pPr>
                      <a:lvl4pPr marL="1600200" indent="-228600">
                        <a:spcBef>
                          <a:spcPct val="20000"/>
                        </a:spcBef>
                        <a:buClr>
                          <a:schemeClr val="accent2"/>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4pPr>
                      <a:lvl5pPr marL="2057400" indent="-228600">
                        <a:spcBef>
                          <a:spcPct val="20000"/>
                        </a:spcBef>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5pPr>
                      <a:lvl6pPr marL="2514600" indent="-228600"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6pPr>
                      <a:lvl7pPr marL="2971800" indent="-228600"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7pPr>
                      <a:lvl8pPr marL="3429000" indent="-228600"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8pPr>
                      <a:lvl9pPr marL="3886200" indent="-228600"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9pPr>
                    </a:lstStyle>
                    <a:p>
                      <a:pPr marL="58738" marR="0" lvl="0" indent="-58738" algn="l" defTabSz="914400" rtl="0" eaLnBrk="1" fontAlgn="base" latinLnBrk="0" hangingPunct="1">
                        <a:lnSpc>
                          <a:spcPct val="100000"/>
                        </a:lnSpc>
                        <a:spcBef>
                          <a:spcPct val="0"/>
                        </a:spcBef>
                        <a:spcAft>
                          <a:spcPct val="0"/>
                        </a:spcAft>
                        <a:buClrTx/>
                        <a:buSzTx/>
                        <a:buFontTx/>
                        <a:buNone/>
                        <a:tabLst/>
                      </a:pPr>
                      <a:r>
                        <a:rPr kumimoji="0" lang="en-US" altLang="en-US" sz="2700" b="1" i="0" u="none" strike="noStrike" cap="none" normalizeH="0" baseline="0" dirty="0">
                          <a:ln>
                            <a:noFill/>
                          </a:ln>
                          <a:solidFill>
                            <a:schemeClr val="tx1"/>
                          </a:solidFill>
                          <a:effectLst/>
                          <a:latin typeface="Arial Narrow" pitchFamily="34" charset="0"/>
                          <a:cs typeface="Times New Roman" pitchFamily="18" charset="0"/>
                        </a:rPr>
                        <a:t>Mark:</a:t>
                      </a:r>
                      <a:r>
                        <a:rPr kumimoji="0" lang="en-US" altLang="en-US" sz="2700" b="0" i="0" u="none" strike="noStrike" cap="none" normalizeH="0" baseline="0" dirty="0">
                          <a:ln>
                            <a:noFill/>
                          </a:ln>
                          <a:solidFill>
                            <a:schemeClr val="tx1"/>
                          </a:solidFill>
                          <a:effectLst/>
                          <a:latin typeface="Arial Narrow" pitchFamily="34" charset="0"/>
                          <a:cs typeface="Times New Roman" pitchFamily="18" charset="0"/>
                        </a:rPr>
                        <a:t> "My God, my God, why have you forsaken me?"</a:t>
                      </a:r>
                      <a:r>
                        <a:rPr kumimoji="0" lang="en-US" altLang="en-US" sz="2500" b="0" i="0" u="none" strike="noStrike" cap="none" normalizeH="0" baseline="0" dirty="0">
                          <a:ln>
                            <a:noFill/>
                          </a:ln>
                          <a:solidFill>
                            <a:schemeClr val="tx1"/>
                          </a:solidFill>
                          <a:effectLst/>
                          <a:latin typeface="Arial Narrow" pitchFamily="34" charset="0"/>
                          <a:cs typeface="Times New Roman" pitchFamily="18" charset="0"/>
                        </a:rPr>
                        <a:t> (15:34)</a:t>
                      </a:r>
                      <a:endParaRPr kumimoji="0" lang="en-US" altLang="en-US" sz="2500" b="0" i="0" u="none" strike="noStrike" cap="none" normalizeH="0" baseline="0" dirty="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70000"/>
                        <a:buFont typeface="Wingdings" pitchFamily="2" charset="2"/>
                        <a:defRPr sz="2800" b="1">
                          <a:solidFill>
                            <a:schemeClr val="tx1"/>
                          </a:solidFill>
                          <a:effectLst>
                            <a:outerShdw blurRad="38100" dist="38100" dir="2700000" algn="tl">
                              <a:srgbClr val="FFFFFF"/>
                            </a:outerShdw>
                          </a:effectLst>
                          <a:latin typeface="Garamond" pitchFamily="18" charset="0"/>
                        </a:defRPr>
                      </a:lvl1pPr>
                      <a:lvl2pPr marL="742950" indent="-285750">
                        <a:spcBef>
                          <a:spcPct val="20000"/>
                        </a:spcBef>
                        <a:buClr>
                          <a:schemeClr val="accent2"/>
                        </a:buClr>
                        <a:buSzPct val="70000"/>
                        <a:buFont typeface="Wingdings" pitchFamily="2" charset="2"/>
                        <a:defRPr sz="2400" b="1">
                          <a:solidFill>
                            <a:schemeClr val="tx1"/>
                          </a:solidFill>
                          <a:effectLst>
                            <a:outerShdw blurRad="38100" dist="38100" dir="2700000" algn="tl">
                              <a:srgbClr val="FFFFFF"/>
                            </a:outerShdw>
                          </a:effectLst>
                          <a:latin typeface="Garamond" pitchFamily="18" charset="0"/>
                        </a:defRPr>
                      </a:lvl2pPr>
                      <a:lvl3pPr marL="1143000" indent="-228600">
                        <a:spcBef>
                          <a:spcPct val="20000"/>
                        </a:spcBef>
                        <a:buClr>
                          <a:schemeClr val="tx2"/>
                        </a:buClr>
                        <a:buSzPct val="70000"/>
                        <a:buFont typeface="Wingdings" pitchFamily="2" charset="2"/>
                        <a:defRPr sz="2000">
                          <a:solidFill>
                            <a:schemeClr val="tx1"/>
                          </a:solidFill>
                          <a:effectLst>
                            <a:outerShdw blurRad="38100" dist="38100" dir="2700000" algn="tl">
                              <a:srgbClr val="FFFFFF"/>
                            </a:outerShdw>
                          </a:effectLst>
                          <a:latin typeface="Garamond" pitchFamily="18" charset="0"/>
                        </a:defRPr>
                      </a:lvl3pPr>
                      <a:lvl4pPr marL="1600200" indent="-228600">
                        <a:spcBef>
                          <a:spcPct val="20000"/>
                        </a:spcBef>
                        <a:buClr>
                          <a:schemeClr val="accent2"/>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4pPr>
                      <a:lvl5pPr marL="2057400" indent="-228600">
                        <a:spcBef>
                          <a:spcPct val="20000"/>
                        </a:spcBef>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5pPr>
                      <a:lvl6pPr marL="2514600" indent="-228600"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6pPr>
                      <a:lvl7pPr marL="2971800" indent="-228600"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7pPr>
                      <a:lvl8pPr marL="3429000" indent="-228600"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8pPr>
                      <a:lvl9pPr marL="3886200" indent="-228600"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1" i="0" u="none" strike="noStrike" cap="none" normalizeH="0" baseline="0">
                          <a:ln>
                            <a:noFill/>
                          </a:ln>
                          <a:solidFill>
                            <a:schemeClr val="tx1"/>
                          </a:solidFill>
                          <a:effectLst/>
                          <a:latin typeface="Arial Narrow" pitchFamily="34" charset="0"/>
                          <a:cs typeface="Times New Roman" pitchFamily="18" charset="0"/>
                        </a:rPr>
                        <a:t>Matthew 27:46 </a:t>
                      </a:r>
                      <a:br>
                        <a:rPr kumimoji="0" lang="en-US" altLang="en-US" sz="2700" b="0" i="0" u="none" strike="noStrike" cap="none" normalizeH="0" baseline="0">
                          <a:ln>
                            <a:noFill/>
                          </a:ln>
                          <a:solidFill>
                            <a:schemeClr val="tx1"/>
                          </a:solidFill>
                          <a:effectLst/>
                          <a:latin typeface="Arial Narrow" pitchFamily="34" charset="0"/>
                          <a:cs typeface="Times New Roman" pitchFamily="18" charset="0"/>
                        </a:rPr>
                      </a:br>
                      <a:r>
                        <a:rPr kumimoji="0" lang="en-US" altLang="en-US" sz="2700" b="0" i="0" u="none" strike="noStrike" cap="none" normalizeH="0" baseline="0">
                          <a:ln>
                            <a:noFill/>
                          </a:ln>
                          <a:solidFill>
                            <a:schemeClr val="tx1"/>
                          </a:solidFill>
                          <a:effectLst/>
                          <a:latin typeface="Arial Narrow" pitchFamily="34" charset="0"/>
                          <a:cs typeface="Times New Roman" pitchFamily="18" charset="0"/>
                        </a:rPr>
                        <a:t>(same as Mark)</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extLst>
                  <a:ext uri="{0D108BD9-81ED-4DB2-BD59-A6C34878D82A}">
                    <a16:rowId xmlns:a16="http://schemas.microsoft.com/office/drawing/2014/main" val="10000"/>
                  </a:ext>
                </a:extLst>
              </a:tr>
              <a:tr h="3886200">
                <a:tc>
                  <a:txBody>
                    <a:bodyPr/>
                    <a:lstStyle>
                      <a:lvl1pPr marL="168275" indent="-168275">
                        <a:spcBef>
                          <a:spcPct val="20000"/>
                        </a:spcBef>
                        <a:buClr>
                          <a:schemeClr val="hlink"/>
                        </a:buClr>
                        <a:buSzPct val="70000"/>
                        <a:buFont typeface="Wingdings" pitchFamily="2" charset="2"/>
                        <a:defRPr sz="2800" b="1">
                          <a:solidFill>
                            <a:schemeClr val="tx1"/>
                          </a:solidFill>
                          <a:effectLst>
                            <a:outerShdw blurRad="38100" dist="38100" dir="2700000" algn="tl">
                              <a:srgbClr val="FFFFFF"/>
                            </a:outerShdw>
                          </a:effectLst>
                          <a:latin typeface="Garamond" pitchFamily="18" charset="0"/>
                        </a:defRPr>
                      </a:lvl1pPr>
                      <a:lvl2pPr marL="742950" indent="-285750">
                        <a:spcBef>
                          <a:spcPct val="20000"/>
                        </a:spcBef>
                        <a:buClr>
                          <a:schemeClr val="accent2"/>
                        </a:buClr>
                        <a:buSzPct val="70000"/>
                        <a:buFont typeface="Wingdings" pitchFamily="2" charset="2"/>
                        <a:defRPr sz="2400" b="1">
                          <a:solidFill>
                            <a:schemeClr val="tx1"/>
                          </a:solidFill>
                          <a:effectLst>
                            <a:outerShdw blurRad="38100" dist="38100" dir="2700000" algn="tl">
                              <a:srgbClr val="FFFFFF"/>
                            </a:outerShdw>
                          </a:effectLst>
                          <a:latin typeface="Garamond" pitchFamily="18" charset="0"/>
                        </a:defRPr>
                      </a:lvl2pPr>
                      <a:lvl3pPr marL="1143000" indent="-228600">
                        <a:spcBef>
                          <a:spcPct val="20000"/>
                        </a:spcBef>
                        <a:buClr>
                          <a:schemeClr val="tx2"/>
                        </a:buClr>
                        <a:buSzPct val="70000"/>
                        <a:buFont typeface="Wingdings" pitchFamily="2" charset="2"/>
                        <a:defRPr sz="2000">
                          <a:solidFill>
                            <a:schemeClr val="tx1"/>
                          </a:solidFill>
                          <a:effectLst>
                            <a:outerShdw blurRad="38100" dist="38100" dir="2700000" algn="tl">
                              <a:srgbClr val="FFFFFF"/>
                            </a:outerShdw>
                          </a:effectLst>
                          <a:latin typeface="Garamond" pitchFamily="18" charset="0"/>
                        </a:defRPr>
                      </a:lvl3pPr>
                      <a:lvl4pPr marL="1600200" indent="-228600">
                        <a:spcBef>
                          <a:spcPct val="20000"/>
                        </a:spcBef>
                        <a:buClr>
                          <a:schemeClr val="accent2"/>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4pPr>
                      <a:lvl5pPr marL="2057400" indent="-228600">
                        <a:spcBef>
                          <a:spcPct val="20000"/>
                        </a:spcBef>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5pPr>
                      <a:lvl6pPr marL="2514600" indent="-228600"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6pPr>
                      <a:lvl7pPr marL="2971800" indent="-228600"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7pPr>
                      <a:lvl8pPr marL="3429000" indent="-228600"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8pPr>
                      <a:lvl9pPr marL="3886200" indent="-228600"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9pPr>
                    </a:lstStyle>
                    <a:p>
                      <a:pPr marL="168275" marR="0" lvl="0" indent="-168275" algn="l" defTabSz="914400" rtl="0" eaLnBrk="1" fontAlgn="base" latinLnBrk="0" hangingPunct="1">
                        <a:lnSpc>
                          <a:spcPct val="100000"/>
                        </a:lnSpc>
                        <a:spcBef>
                          <a:spcPct val="0"/>
                        </a:spcBef>
                        <a:spcAft>
                          <a:spcPct val="0"/>
                        </a:spcAft>
                        <a:buClrTx/>
                        <a:buSzTx/>
                        <a:buFontTx/>
                        <a:buNone/>
                        <a:tabLst/>
                      </a:pPr>
                      <a:r>
                        <a:rPr kumimoji="0" lang="en-US" altLang="en-US" sz="2700" b="1" i="0" u="none" strike="noStrike" cap="none" normalizeH="0" baseline="0" dirty="0">
                          <a:ln>
                            <a:noFill/>
                          </a:ln>
                          <a:solidFill>
                            <a:schemeClr val="tx1"/>
                          </a:solidFill>
                          <a:effectLst/>
                          <a:latin typeface="Arial Narrow" pitchFamily="34" charset="0"/>
                          <a:cs typeface="Times New Roman" pitchFamily="18" charset="0"/>
                        </a:rPr>
                        <a:t>Luke:</a:t>
                      </a:r>
                    </a:p>
                    <a:p>
                      <a:pPr marL="168275" marR="0" lvl="0" indent="-168275" algn="l" defTabSz="914400" rtl="0" eaLnBrk="1" fontAlgn="base" latinLnBrk="0" hangingPunct="1">
                        <a:lnSpc>
                          <a:spcPct val="100000"/>
                        </a:lnSpc>
                        <a:spcBef>
                          <a:spcPct val="0"/>
                        </a:spcBef>
                        <a:spcAft>
                          <a:spcPct val="0"/>
                        </a:spcAft>
                        <a:buClrTx/>
                        <a:buSzTx/>
                        <a:buFontTx/>
                        <a:buChar char="•"/>
                        <a:tabLst/>
                      </a:pPr>
                      <a:r>
                        <a:rPr kumimoji="0" lang="en-US" altLang="en-US" sz="2700" b="0" i="0" u="none" strike="noStrike" cap="none" normalizeH="0" baseline="0" dirty="0">
                          <a:ln>
                            <a:noFill/>
                          </a:ln>
                          <a:solidFill>
                            <a:schemeClr val="tx1"/>
                          </a:solidFill>
                          <a:effectLst/>
                          <a:latin typeface="Arial Narrow" pitchFamily="34" charset="0"/>
                          <a:cs typeface="Times New Roman" pitchFamily="18" charset="0"/>
                        </a:rPr>
                        <a:t>"Father, </a:t>
                      </a:r>
                      <a:r>
                        <a:rPr kumimoji="0" lang="en-US" altLang="en-US" sz="2700" b="1" i="0" u="none" strike="noStrike" cap="none" normalizeH="0" baseline="0" dirty="0">
                          <a:ln>
                            <a:noFill/>
                          </a:ln>
                          <a:solidFill>
                            <a:schemeClr val="tx1"/>
                          </a:solidFill>
                          <a:effectLst/>
                          <a:latin typeface="Arial Narrow" pitchFamily="34" charset="0"/>
                          <a:cs typeface="Times New Roman" pitchFamily="18" charset="0"/>
                        </a:rPr>
                        <a:t>forgive</a:t>
                      </a:r>
                      <a:r>
                        <a:rPr kumimoji="0" lang="en-US" altLang="en-US" sz="2700" b="0" i="0" u="none" strike="noStrike" cap="none" normalizeH="0" baseline="0" dirty="0">
                          <a:ln>
                            <a:noFill/>
                          </a:ln>
                          <a:solidFill>
                            <a:schemeClr val="tx1"/>
                          </a:solidFill>
                          <a:effectLst/>
                          <a:latin typeface="Arial Narrow" pitchFamily="34" charset="0"/>
                          <a:cs typeface="Times New Roman" pitchFamily="18" charset="0"/>
                        </a:rPr>
                        <a:t> them, they know not what they do" </a:t>
                      </a:r>
                      <a:r>
                        <a:rPr kumimoji="0" lang="en-US" altLang="en-US" sz="2500" b="0" i="0" u="none" strike="noStrike" cap="none" normalizeH="0" baseline="0" dirty="0">
                          <a:ln>
                            <a:noFill/>
                          </a:ln>
                          <a:solidFill>
                            <a:schemeClr val="tx1"/>
                          </a:solidFill>
                          <a:effectLst/>
                          <a:latin typeface="Arial Narrow" pitchFamily="34" charset="0"/>
                          <a:cs typeface="Times New Roman" pitchFamily="18" charset="0"/>
                        </a:rPr>
                        <a:t>(23:34)</a:t>
                      </a:r>
                    </a:p>
                    <a:p>
                      <a:pPr marL="168275" marR="0" lvl="0" indent="-168275" algn="l" defTabSz="914400" rtl="0" eaLnBrk="1" fontAlgn="base" latinLnBrk="0" hangingPunct="1">
                        <a:lnSpc>
                          <a:spcPct val="100000"/>
                        </a:lnSpc>
                        <a:spcBef>
                          <a:spcPct val="50000"/>
                        </a:spcBef>
                        <a:spcAft>
                          <a:spcPct val="0"/>
                        </a:spcAft>
                        <a:buClrTx/>
                        <a:buSzTx/>
                        <a:buFontTx/>
                        <a:buChar char="•"/>
                        <a:tabLst/>
                      </a:pPr>
                      <a:r>
                        <a:rPr kumimoji="0" lang="en-US" altLang="en-US" sz="2700" b="0" i="0" u="none" strike="noStrike" cap="none" normalizeH="0" baseline="0" dirty="0">
                          <a:ln>
                            <a:noFill/>
                          </a:ln>
                          <a:solidFill>
                            <a:schemeClr val="tx1"/>
                          </a:solidFill>
                          <a:effectLst/>
                          <a:latin typeface="Arial Narrow" pitchFamily="34" charset="0"/>
                          <a:cs typeface="Times New Roman" pitchFamily="18" charset="0"/>
                        </a:rPr>
                        <a:t>"Amen, I say to you, today you will be with me in Paradise" </a:t>
                      </a:r>
                      <a:r>
                        <a:rPr kumimoji="0" lang="en-US" altLang="en-US" sz="2500" b="0" i="0" u="none" strike="noStrike" cap="none" normalizeH="0" baseline="0" dirty="0">
                          <a:ln>
                            <a:noFill/>
                          </a:ln>
                          <a:solidFill>
                            <a:schemeClr val="tx1"/>
                          </a:solidFill>
                          <a:effectLst/>
                          <a:latin typeface="Arial Narrow" pitchFamily="34" charset="0"/>
                          <a:cs typeface="Times New Roman" pitchFamily="18" charset="0"/>
                        </a:rPr>
                        <a:t>(23:43</a:t>
                      </a:r>
                      <a:r>
                        <a:rPr kumimoji="0" lang="en-US" altLang="en-US" sz="2000" b="0" i="0" u="none" strike="noStrike" cap="none" normalizeH="0" baseline="0" dirty="0">
                          <a:ln>
                            <a:noFill/>
                          </a:ln>
                          <a:solidFill>
                            <a:schemeClr val="tx1"/>
                          </a:solidFill>
                          <a:effectLst/>
                          <a:latin typeface="Arial Narrow" pitchFamily="34" charset="0"/>
                          <a:cs typeface="Times New Roman" pitchFamily="18" charset="0"/>
                        </a:rPr>
                        <a:t> – </a:t>
                      </a:r>
                      <a:r>
                        <a:rPr kumimoji="0" lang="en-US" altLang="en-US" sz="2000" b="1" i="1" u="none" strike="noStrike" cap="none" normalizeH="0" baseline="0" dirty="0">
                          <a:ln>
                            <a:noFill/>
                          </a:ln>
                          <a:solidFill>
                            <a:schemeClr val="tx1"/>
                          </a:solidFill>
                          <a:effectLst/>
                          <a:latin typeface="Arial Narrow" pitchFamily="34" charset="0"/>
                          <a:cs typeface="Times New Roman" pitchFamily="18" charset="0"/>
                        </a:rPr>
                        <a:t>repentance </a:t>
                      </a:r>
                      <a:r>
                        <a:rPr kumimoji="0" lang="en-US" altLang="en-US" sz="2000" b="0" i="1" u="none" strike="noStrike" cap="none" normalizeH="0" baseline="0" dirty="0">
                          <a:ln>
                            <a:noFill/>
                          </a:ln>
                          <a:solidFill>
                            <a:schemeClr val="tx1"/>
                          </a:solidFill>
                          <a:effectLst/>
                          <a:latin typeface="Arial Narrow" pitchFamily="34" charset="0"/>
                          <a:cs typeface="Times New Roman" pitchFamily="18" charset="0"/>
                          <a:sym typeface="Wingdings" panose="05000000000000000000" pitchFamily="2" charset="2"/>
                        </a:rPr>
                        <a:t> </a:t>
                      </a:r>
                      <a:r>
                        <a:rPr kumimoji="0" lang="en-US" altLang="en-US" sz="2000" b="1" i="1" u="none" strike="noStrike" cap="none" normalizeH="0" baseline="0" dirty="0">
                          <a:ln>
                            <a:noFill/>
                          </a:ln>
                          <a:solidFill>
                            <a:schemeClr val="tx1"/>
                          </a:solidFill>
                          <a:effectLst/>
                          <a:latin typeface="Arial Narrow" pitchFamily="34" charset="0"/>
                          <a:cs typeface="Times New Roman" pitchFamily="18" charset="0"/>
                          <a:sym typeface="Wingdings" panose="05000000000000000000" pitchFamily="2" charset="2"/>
                        </a:rPr>
                        <a:t>salvation</a:t>
                      </a:r>
                      <a:r>
                        <a:rPr kumimoji="0" lang="en-US" altLang="en-US" sz="2500" b="0" i="0" u="none" strike="noStrike" cap="none" normalizeH="0" baseline="0" dirty="0">
                          <a:ln>
                            <a:noFill/>
                          </a:ln>
                          <a:solidFill>
                            <a:schemeClr val="tx1"/>
                          </a:solidFill>
                          <a:effectLst/>
                          <a:latin typeface="Arial Narrow" pitchFamily="34" charset="0"/>
                          <a:cs typeface="Times New Roman" pitchFamily="18" charset="0"/>
                        </a:rPr>
                        <a:t>)</a:t>
                      </a:r>
                    </a:p>
                    <a:p>
                      <a:pPr marL="168275" marR="0" lvl="0" indent="-168275" algn="l" defTabSz="914400" rtl="0" eaLnBrk="1" fontAlgn="base" latinLnBrk="0" hangingPunct="1">
                        <a:lnSpc>
                          <a:spcPct val="100000"/>
                        </a:lnSpc>
                        <a:spcBef>
                          <a:spcPct val="50000"/>
                        </a:spcBef>
                        <a:spcAft>
                          <a:spcPct val="0"/>
                        </a:spcAft>
                        <a:buClrTx/>
                        <a:buSzTx/>
                        <a:buFontTx/>
                        <a:buChar char="•"/>
                        <a:tabLst/>
                      </a:pPr>
                      <a:r>
                        <a:rPr kumimoji="0" lang="en-US" altLang="en-US" sz="2700" b="0" i="0" u="none" strike="noStrike" cap="none" normalizeH="0" baseline="0" dirty="0">
                          <a:ln>
                            <a:noFill/>
                          </a:ln>
                          <a:solidFill>
                            <a:schemeClr val="tx1"/>
                          </a:solidFill>
                          <a:effectLst/>
                          <a:latin typeface="Arial Narrow" pitchFamily="34" charset="0"/>
                          <a:cs typeface="Times New Roman" pitchFamily="18" charset="0"/>
                        </a:rPr>
                        <a:t>"Father, into your hands</a:t>
                      </a:r>
                      <a:br>
                        <a:rPr kumimoji="0" lang="en-US" altLang="en-US" sz="2700" b="0" i="0" u="none" strike="noStrike" cap="none" normalizeH="0" baseline="0" dirty="0">
                          <a:ln>
                            <a:noFill/>
                          </a:ln>
                          <a:solidFill>
                            <a:schemeClr val="tx1"/>
                          </a:solidFill>
                          <a:effectLst/>
                          <a:latin typeface="Arial Narrow" pitchFamily="34" charset="0"/>
                          <a:cs typeface="Times New Roman" pitchFamily="18" charset="0"/>
                        </a:rPr>
                      </a:br>
                      <a:r>
                        <a:rPr kumimoji="0" lang="en-US" altLang="en-US" sz="2700" b="0" i="0" u="none" strike="noStrike" cap="none" normalizeH="0" baseline="0" dirty="0">
                          <a:ln>
                            <a:noFill/>
                          </a:ln>
                          <a:solidFill>
                            <a:schemeClr val="tx1"/>
                          </a:solidFill>
                          <a:effectLst/>
                          <a:latin typeface="Arial Narrow" pitchFamily="34" charset="0"/>
                          <a:cs typeface="Times New Roman" pitchFamily="18" charset="0"/>
                        </a:rPr>
                        <a:t>I commend </a:t>
                      </a:r>
                      <a:r>
                        <a:rPr kumimoji="0" lang="en-US" altLang="en-US" sz="2700" b="1" i="0" u="none" strike="noStrike" cap="none" normalizeH="0" baseline="0" dirty="0">
                          <a:ln>
                            <a:noFill/>
                          </a:ln>
                          <a:solidFill>
                            <a:schemeClr val="tx1"/>
                          </a:solidFill>
                          <a:effectLst/>
                          <a:latin typeface="Arial Narrow" pitchFamily="34" charset="0"/>
                          <a:cs typeface="Times New Roman" pitchFamily="18" charset="0"/>
                        </a:rPr>
                        <a:t>my Spirit</a:t>
                      </a:r>
                      <a:r>
                        <a:rPr kumimoji="0" lang="en-US" altLang="en-US" sz="2700" b="0" i="0" u="none" strike="noStrike" cap="none" normalizeH="0" baseline="0" dirty="0">
                          <a:ln>
                            <a:noFill/>
                          </a:ln>
                          <a:solidFill>
                            <a:schemeClr val="tx1"/>
                          </a:solidFill>
                          <a:effectLst/>
                          <a:latin typeface="Arial Narrow" pitchFamily="34" charset="0"/>
                          <a:cs typeface="Times New Roman" pitchFamily="18" charset="0"/>
                        </a:rPr>
                        <a:t>"</a:t>
                      </a:r>
                      <a:r>
                        <a:rPr kumimoji="0" lang="en-US" altLang="en-US" sz="2500" b="0" i="0" u="none" strike="noStrike" cap="none" normalizeH="0" baseline="0" dirty="0">
                          <a:ln>
                            <a:noFill/>
                          </a:ln>
                          <a:solidFill>
                            <a:schemeClr val="tx1"/>
                          </a:solidFill>
                          <a:effectLst/>
                          <a:latin typeface="Arial Narrow" pitchFamily="34" charset="0"/>
                          <a:cs typeface="Times New Roman" pitchFamily="18" charset="0"/>
                        </a:rPr>
                        <a:t> (23:46)</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00FFFF"/>
                    </a:solidFill>
                  </a:tcPr>
                </a:tc>
                <a:tc>
                  <a:txBody>
                    <a:bodyPr/>
                    <a:lstStyle>
                      <a:lvl1pPr marL="168275" indent="-168275">
                        <a:spcBef>
                          <a:spcPct val="20000"/>
                        </a:spcBef>
                        <a:buClr>
                          <a:schemeClr val="hlink"/>
                        </a:buClr>
                        <a:buSzPct val="70000"/>
                        <a:buFont typeface="Wingdings" pitchFamily="2" charset="2"/>
                        <a:defRPr sz="2800" b="1">
                          <a:solidFill>
                            <a:schemeClr val="tx1"/>
                          </a:solidFill>
                          <a:effectLst>
                            <a:outerShdw blurRad="38100" dist="38100" dir="2700000" algn="tl">
                              <a:srgbClr val="FFFFFF"/>
                            </a:outerShdw>
                          </a:effectLst>
                          <a:latin typeface="Garamond" pitchFamily="18" charset="0"/>
                        </a:defRPr>
                      </a:lvl1pPr>
                      <a:lvl2pPr marL="742950" indent="-285750">
                        <a:spcBef>
                          <a:spcPct val="20000"/>
                        </a:spcBef>
                        <a:buClr>
                          <a:schemeClr val="accent2"/>
                        </a:buClr>
                        <a:buSzPct val="70000"/>
                        <a:buFont typeface="Wingdings" pitchFamily="2" charset="2"/>
                        <a:defRPr sz="2400" b="1">
                          <a:solidFill>
                            <a:schemeClr val="tx1"/>
                          </a:solidFill>
                          <a:effectLst>
                            <a:outerShdw blurRad="38100" dist="38100" dir="2700000" algn="tl">
                              <a:srgbClr val="FFFFFF"/>
                            </a:outerShdw>
                          </a:effectLst>
                          <a:latin typeface="Garamond" pitchFamily="18" charset="0"/>
                        </a:defRPr>
                      </a:lvl2pPr>
                      <a:lvl3pPr marL="1143000" indent="-228600">
                        <a:spcBef>
                          <a:spcPct val="20000"/>
                        </a:spcBef>
                        <a:buClr>
                          <a:schemeClr val="tx2"/>
                        </a:buClr>
                        <a:buSzPct val="70000"/>
                        <a:buFont typeface="Wingdings" pitchFamily="2" charset="2"/>
                        <a:defRPr sz="2000">
                          <a:solidFill>
                            <a:schemeClr val="tx1"/>
                          </a:solidFill>
                          <a:effectLst>
                            <a:outerShdw blurRad="38100" dist="38100" dir="2700000" algn="tl">
                              <a:srgbClr val="FFFFFF"/>
                            </a:outerShdw>
                          </a:effectLst>
                          <a:latin typeface="Garamond" pitchFamily="18" charset="0"/>
                        </a:defRPr>
                      </a:lvl3pPr>
                      <a:lvl4pPr marL="1600200" indent="-228600">
                        <a:spcBef>
                          <a:spcPct val="20000"/>
                        </a:spcBef>
                        <a:buClr>
                          <a:schemeClr val="accent2"/>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4pPr>
                      <a:lvl5pPr marL="2057400" indent="-228600">
                        <a:spcBef>
                          <a:spcPct val="20000"/>
                        </a:spcBef>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5pPr>
                      <a:lvl6pPr marL="2514600" indent="-228600"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6pPr>
                      <a:lvl7pPr marL="2971800" indent="-228600"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7pPr>
                      <a:lvl8pPr marL="3429000" indent="-228600"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8pPr>
                      <a:lvl9pPr marL="3886200" indent="-228600" fontAlgn="base">
                        <a:spcBef>
                          <a:spcPct val="20000"/>
                        </a:spcBef>
                        <a:spcAft>
                          <a:spcPct val="0"/>
                        </a:spcAft>
                        <a:buClr>
                          <a:schemeClr val="hlink"/>
                        </a:buClr>
                        <a:buSzPct val="70000"/>
                        <a:buFont typeface="Wingdings" pitchFamily="2" charset="2"/>
                        <a:defRPr>
                          <a:solidFill>
                            <a:schemeClr val="tx1"/>
                          </a:solidFill>
                          <a:effectLst>
                            <a:outerShdw blurRad="38100" dist="38100" dir="2700000" algn="tl">
                              <a:srgbClr val="FFFFFF"/>
                            </a:outerShdw>
                          </a:effectLst>
                          <a:latin typeface="Garamond" pitchFamily="18" charset="0"/>
                        </a:defRPr>
                      </a:lvl9pPr>
                    </a:lstStyle>
                    <a:p>
                      <a:pPr marL="168275" marR="0" lvl="0" indent="-168275" algn="l" defTabSz="914400" rtl="0" eaLnBrk="1" fontAlgn="base" latinLnBrk="0" hangingPunct="1">
                        <a:lnSpc>
                          <a:spcPct val="100000"/>
                        </a:lnSpc>
                        <a:spcBef>
                          <a:spcPct val="0"/>
                        </a:spcBef>
                        <a:spcAft>
                          <a:spcPct val="0"/>
                        </a:spcAft>
                        <a:buClrTx/>
                        <a:buSzTx/>
                        <a:buFontTx/>
                        <a:buNone/>
                        <a:tabLst/>
                      </a:pPr>
                      <a:r>
                        <a:rPr kumimoji="0" lang="en-US" altLang="en-US" sz="2700" b="1" i="0" u="none" strike="noStrike" cap="none" normalizeH="0" baseline="0" dirty="0">
                          <a:ln>
                            <a:noFill/>
                          </a:ln>
                          <a:solidFill>
                            <a:schemeClr val="tx1"/>
                          </a:solidFill>
                          <a:effectLst/>
                          <a:latin typeface="Arial Narrow" pitchFamily="34" charset="0"/>
                          <a:cs typeface="Times New Roman" pitchFamily="18" charset="0"/>
                        </a:rPr>
                        <a:t>John: </a:t>
                      </a:r>
                    </a:p>
                    <a:p>
                      <a:pPr marL="168275" marR="0" lvl="0" indent="-168275" algn="l" defTabSz="914400" rtl="0" eaLnBrk="1" fontAlgn="base" latinLnBrk="0" hangingPunct="1">
                        <a:lnSpc>
                          <a:spcPct val="100000"/>
                        </a:lnSpc>
                        <a:spcBef>
                          <a:spcPct val="0"/>
                        </a:spcBef>
                        <a:spcAft>
                          <a:spcPct val="50000"/>
                        </a:spcAft>
                        <a:buClrTx/>
                        <a:buSzTx/>
                        <a:buFontTx/>
                        <a:buChar char="•"/>
                        <a:tabLst/>
                      </a:pPr>
                      <a:r>
                        <a:rPr kumimoji="0" lang="en-US" altLang="en-US" sz="2700" b="0" i="0" u="none" strike="noStrike" cap="none" normalizeH="0" baseline="0" dirty="0">
                          <a:ln>
                            <a:noFill/>
                          </a:ln>
                          <a:solidFill>
                            <a:schemeClr val="tx1"/>
                          </a:solidFill>
                          <a:effectLst/>
                          <a:latin typeface="Arial Narrow" pitchFamily="34" charset="0"/>
                          <a:cs typeface="Times New Roman" pitchFamily="18" charset="0"/>
                        </a:rPr>
                        <a:t>"Woman, behold, your son"; "Behold, your mother“</a:t>
                      </a:r>
                      <a:r>
                        <a:rPr kumimoji="0" lang="en-US" altLang="en-US" sz="2500" b="0" i="0" u="none" strike="noStrike" cap="none" normalizeH="0" baseline="0" dirty="0">
                          <a:ln>
                            <a:noFill/>
                          </a:ln>
                          <a:solidFill>
                            <a:schemeClr val="tx1"/>
                          </a:solidFill>
                          <a:effectLst/>
                          <a:latin typeface="Arial Narrow" pitchFamily="34" charset="0"/>
                          <a:cs typeface="Times New Roman" pitchFamily="18" charset="0"/>
                        </a:rPr>
                        <a:t> (19:26-27)</a:t>
                      </a:r>
                    </a:p>
                    <a:p>
                      <a:pPr marL="168275" marR="0" lvl="0" indent="-168275" algn="l" defTabSz="914400" rtl="0" eaLnBrk="1" fontAlgn="base" latinLnBrk="0" hangingPunct="1">
                        <a:lnSpc>
                          <a:spcPct val="100000"/>
                        </a:lnSpc>
                        <a:spcBef>
                          <a:spcPct val="0"/>
                        </a:spcBef>
                        <a:spcAft>
                          <a:spcPct val="50000"/>
                        </a:spcAft>
                        <a:buClrTx/>
                        <a:buSzTx/>
                        <a:buFontTx/>
                        <a:buChar char="•"/>
                        <a:tabLst/>
                      </a:pPr>
                      <a:r>
                        <a:rPr kumimoji="0" lang="en-US" altLang="en-US" sz="2700" b="0" i="0" u="none" strike="noStrike" cap="none" normalizeH="0" baseline="0" dirty="0">
                          <a:ln>
                            <a:noFill/>
                          </a:ln>
                          <a:solidFill>
                            <a:schemeClr val="tx1"/>
                          </a:solidFill>
                          <a:effectLst/>
                          <a:latin typeface="Arial Narrow" pitchFamily="34" charset="0"/>
                          <a:cs typeface="Times New Roman" pitchFamily="18" charset="0"/>
                        </a:rPr>
                        <a:t>"I am thirsty"</a:t>
                      </a:r>
                      <a:r>
                        <a:rPr kumimoji="0" lang="en-US" altLang="en-US" sz="2500" b="0" i="0" u="none" strike="noStrike" cap="none" normalizeH="0" baseline="0" dirty="0">
                          <a:ln>
                            <a:noFill/>
                          </a:ln>
                          <a:solidFill>
                            <a:schemeClr val="tx1"/>
                          </a:solidFill>
                          <a:effectLst/>
                          <a:latin typeface="Arial Narrow" pitchFamily="34" charset="0"/>
                          <a:cs typeface="Times New Roman" pitchFamily="18" charset="0"/>
                        </a:rPr>
                        <a:t> (19:28)</a:t>
                      </a:r>
                    </a:p>
                    <a:p>
                      <a:pPr marL="168275" marR="0" lvl="0" indent="-168275" algn="l" defTabSz="914400" rtl="0" eaLnBrk="1" fontAlgn="base" latinLnBrk="0" hangingPunct="1">
                        <a:lnSpc>
                          <a:spcPct val="100000"/>
                        </a:lnSpc>
                        <a:spcBef>
                          <a:spcPct val="0"/>
                        </a:spcBef>
                        <a:spcAft>
                          <a:spcPct val="50000"/>
                        </a:spcAft>
                        <a:buClrTx/>
                        <a:buSzTx/>
                        <a:buFontTx/>
                        <a:buChar char="•"/>
                        <a:tabLst/>
                      </a:pPr>
                      <a:r>
                        <a:rPr kumimoji="0" lang="en-US" altLang="en-US" sz="2700" b="0" i="0" u="none" strike="noStrike" cap="none" normalizeH="0" baseline="0" dirty="0">
                          <a:ln>
                            <a:noFill/>
                          </a:ln>
                          <a:solidFill>
                            <a:schemeClr val="tx1"/>
                          </a:solidFill>
                          <a:effectLst/>
                          <a:latin typeface="Arial Narrow" pitchFamily="34" charset="0"/>
                          <a:cs typeface="Times New Roman" pitchFamily="18" charset="0"/>
                        </a:rPr>
                        <a:t>"It is finished" </a:t>
                      </a:r>
                      <a:r>
                        <a:rPr kumimoji="0" lang="en-US" altLang="en-US" sz="2500" b="0" i="0" u="none" strike="noStrike" cap="none" normalizeH="0" baseline="0" dirty="0">
                          <a:ln>
                            <a:noFill/>
                          </a:ln>
                          <a:solidFill>
                            <a:schemeClr val="tx1"/>
                          </a:solidFill>
                          <a:effectLst/>
                          <a:latin typeface="Arial Narrow" pitchFamily="34" charset="0"/>
                          <a:cs typeface="Times New Roman" pitchFamily="18" charset="0"/>
                        </a:rPr>
                        <a:t>(19:30)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99"/>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042764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147562"/>
                                        </p:tgtEl>
                                        <p:attrNameLst>
                                          <p:attrName>style.visibility</p:attrName>
                                        </p:attrNameLst>
                                      </p:cBhvr>
                                      <p:to>
                                        <p:strVal val="visible"/>
                                      </p:to>
                                    </p:set>
                                    <p:animEffect transition="in" filter="fade">
                                      <p:cBhvr>
                                        <p:cTn id="7" dur="1000"/>
                                        <p:tgtEl>
                                          <p:spTgt spid="147562"/>
                                        </p:tgtEl>
                                      </p:cBhvr>
                                    </p:animEffect>
                                    <p:anim calcmode="lin" valueType="num">
                                      <p:cBhvr>
                                        <p:cTn id="8" dur="1000" fill="hold"/>
                                        <p:tgtEl>
                                          <p:spTgt spid="147562"/>
                                        </p:tgtEl>
                                        <p:attrNameLst>
                                          <p:attrName>ppt_x</p:attrName>
                                        </p:attrNameLst>
                                      </p:cBhvr>
                                      <p:tavLst>
                                        <p:tav tm="0">
                                          <p:val>
                                            <p:strVal val="#ppt_x"/>
                                          </p:val>
                                        </p:tav>
                                        <p:tav tm="100000">
                                          <p:val>
                                            <p:strVal val="#ppt_x"/>
                                          </p:val>
                                        </p:tav>
                                      </p:tavLst>
                                    </p:anim>
                                    <p:anim calcmode="lin" valueType="num">
                                      <p:cBhvr>
                                        <p:cTn id="9" dur="900" decel="100000" fill="hold"/>
                                        <p:tgtEl>
                                          <p:spTgt spid="14756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4756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1"/>
          <p:cNvSpPr>
            <a:spLocks noGrp="1"/>
          </p:cNvSpPr>
          <p:nvPr>
            <p:ph idx="1"/>
          </p:nvPr>
        </p:nvSpPr>
        <p:spPr>
          <a:xfrm>
            <a:off x="457200" y="1066800"/>
            <a:ext cx="8686800" cy="5791200"/>
          </a:xfrm>
        </p:spPr>
        <p:txBody>
          <a:bodyPr/>
          <a:lstStyle/>
          <a:p>
            <a:pPr marL="285750" indent="-285750">
              <a:spcBef>
                <a:spcPts val="600"/>
              </a:spcBef>
              <a:buNone/>
            </a:pPr>
            <a:r>
              <a:rPr lang="en-US" altLang="en-US" sz="1600" i="1" baseline="30000" dirty="0">
                <a:latin typeface="Arial Narrow" pitchFamily="34" charset="0"/>
              </a:rPr>
              <a:t>1 </a:t>
            </a:r>
            <a:r>
              <a:rPr lang="en-US" altLang="en-US" sz="1600" i="1" dirty="0">
                <a:latin typeface="Arial Narrow" pitchFamily="34" charset="0"/>
              </a:rPr>
              <a:t>For the leader; according to “The deer of the dawn.”  A psalm of David.</a:t>
            </a:r>
          </a:p>
          <a:p>
            <a:pPr marL="285750" indent="-285750">
              <a:spcBef>
                <a:spcPts val="2400"/>
              </a:spcBef>
              <a:buNone/>
            </a:pPr>
            <a:r>
              <a:rPr lang="en-US" altLang="en-US" sz="1800" baseline="30000" dirty="0">
                <a:latin typeface="Arial Narrow" pitchFamily="34" charset="0"/>
              </a:rPr>
              <a:t>2</a:t>
            </a:r>
            <a:r>
              <a:rPr lang="en-US" altLang="en-US" sz="1800" dirty="0">
                <a:latin typeface="Arial Narrow" pitchFamily="34" charset="0"/>
              </a:rPr>
              <a:t> My God, my God, why have you abandoned me?</a:t>
            </a:r>
            <a:br>
              <a:rPr lang="en-US" altLang="en-US" sz="1800" dirty="0">
                <a:latin typeface="Arial Narrow" pitchFamily="34" charset="0"/>
              </a:rPr>
            </a:br>
            <a:r>
              <a:rPr lang="en-US" altLang="en-US" sz="1800" dirty="0">
                <a:latin typeface="Arial Narrow" pitchFamily="34" charset="0"/>
              </a:rPr>
              <a:t>Why so far from my call for help, from my cries of anguish?</a:t>
            </a:r>
          </a:p>
          <a:p>
            <a:pPr marL="285750" indent="-285750">
              <a:spcBef>
                <a:spcPts val="200"/>
              </a:spcBef>
              <a:buFont typeface="Wingdings" pitchFamily="2" charset="2"/>
              <a:buNone/>
            </a:pPr>
            <a:r>
              <a:rPr lang="en-US" altLang="en-US" sz="1800" baseline="30000" dirty="0">
                <a:latin typeface="Arial Narrow" pitchFamily="34" charset="0"/>
              </a:rPr>
              <a:t>3</a:t>
            </a:r>
            <a:r>
              <a:rPr lang="en-US" altLang="en-US" sz="1800" dirty="0">
                <a:latin typeface="Arial Narrow" pitchFamily="34" charset="0"/>
              </a:rPr>
              <a:t> My God, I call by day, but you do not answer;</a:t>
            </a:r>
            <a:br>
              <a:rPr lang="en-US" altLang="en-US" sz="1800" dirty="0">
                <a:latin typeface="Arial Narrow" pitchFamily="34" charset="0"/>
              </a:rPr>
            </a:br>
            <a:r>
              <a:rPr lang="en-US" altLang="en-US" sz="1800" dirty="0">
                <a:latin typeface="Arial Narrow" pitchFamily="34" charset="0"/>
              </a:rPr>
              <a:t>by night, but I have no relief.</a:t>
            </a:r>
          </a:p>
          <a:p>
            <a:pPr marL="285750" indent="-285750">
              <a:spcBef>
                <a:spcPts val="200"/>
              </a:spcBef>
              <a:buFont typeface="Wingdings" pitchFamily="2" charset="2"/>
              <a:buNone/>
            </a:pPr>
            <a:r>
              <a:rPr lang="en-US" altLang="en-US" sz="1800" baseline="30000" dirty="0">
                <a:latin typeface="Arial Narrow" pitchFamily="34" charset="0"/>
              </a:rPr>
              <a:t>4</a:t>
            </a:r>
            <a:r>
              <a:rPr lang="en-US" altLang="en-US" sz="1800" dirty="0">
                <a:latin typeface="Arial Narrow" pitchFamily="34" charset="0"/>
              </a:rPr>
              <a:t> Yet you are enthroned as the Holy One;</a:t>
            </a:r>
            <a:br>
              <a:rPr lang="en-US" altLang="en-US" sz="1800" dirty="0">
                <a:latin typeface="Arial Narrow" pitchFamily="34" charset="0"/>
              </a:rPr>
            </a:br>
            <a:r>
              <a:rPr lang="en-US" altLang="en-US" sz="1800" dirty="0">
                <a:latin typeface="Arial Narrow" pitchFamily="34" charset="0"/>
              </a:rPr>
              <a:t>you are the glory of Israel.</a:t>
            </a:r>
          </a:p>
          <a:p>
            <a:pPr marL="285750" indent="-285750">
              <a:spcBef>
                <a:spcPts val="200"/>
              </a:spcBef>
              <a:buFont typeface="Wingdings" pitchFamily="2" charset="2"/>
              <a:buNone/>
            </a:pPr>
            <a:r>
              <a:rPr lang="en-US" altLang="en-US" sz="1800" baseline="30000" dirty="0">
                <a:latin typeface="Arial Narrow" pitchFamily="34" charset="0"/>
              </a:rPr>
              <a:t>5</a:t>
            </a:r>
            <a:r>
              <a:rPr lang="en-US" altLang="en-US" sz="1800" dirty="0">
                <a:latin typeface="Arial Narrow" pitchFamily="34" charset="0"/>
              </a:rPr>
              <a:t> In you our fathers trusted;</a:t>
            </a:r>
            <a:br>
              <a:rPr lang="en-US" altLang="en-US" sz="1800" dirty="0">
                <a:latin typeface="Arial Narrow" pitchFamily="34" charset="0"/>
              </a:rPr>
            </a:br>
            <a:r>
              <a:rPr lang="en-US" altLang="en-US" sz="1800" dirty="0">
                <a:latin typeface="Arial Narrow" pitchFamily="34" charset="0"/>
              </a:rPr>
              <a:t>they trusted and you rescued them.</a:t>
            </a:r>
          </a:p>
          <a:p>
            <a:pPr marL="285750" indent="-285750">
              <a:spcBef>
                <a:spcPts val="200"/>
              </a:spcBef>
              <a:buFont typeface="Wingdings" pitchFamily="2" charset="2"/>
              <a:buNone/>
            </a:pPr>
            <a:r>
              <a:rPr lang="en-US" altLang="en-US" sz="1800" baseline="30000" dirty="0">
                <a:latin typeface="Arial Narrow" pitchFamily="34" charset="0"/>
              </a:rPr>
              <a:t>6</a:t>
            </a:r>
            <a:r>
              <a:rPr lang="en-US" altLang="en-US" sz="1800" dirty="0">
                <a:latin typeface="Arial Narrow" pitchFamily="34" charset="0"/>
              </a:rPr>
              <a:t> To you they cried out and they escaped;</a:t>
            </a:r>
            <a:br>
              <a:rPr lang="en-US" altLang="en-US" sz="1800" dirty="0">
                <a:latin typeface="Arial Narrow" pitchFamily="34" charset="0"/>
              </a:rPr>
            </a:br>
            <a:r>
              <a:rPr lang="en-US" altLang="en-US" sz="1800" dirty="0">
                <a:latin typeface="Arial Narrow" pitchFamily="34" charset="0"/>
              </a:rPr>
              <a:t>in you they trusted and were not disappointed.</a:t>
            </a:r>
          </a:p>
          <a:p>
            <a:pPr marL="228600" indent="-228600">
              <a:spcBef>
                <a:spcPct val="0"/>
              </a:spcBef>
              <a:buNone/>
            </a:pPr>
            <a:r>
              <a:rPr lang="en-US" altLang="en-US" sz="1800" baseline="30000" dirty="0">
                <a:latin typeface="Arial Narrow" pitchFamily="34" charset="0"/>
              </a:rPr>
              <a:t>7</a:t>
            </a:r>
            <a:r>
              <a:rPr lang="en-US" altLang="en-US" sz="1800" dirty="0">
                <a:latin typeface="Arial Narrow" pitchFamily="34" charset="0"/>
              </a:rPr>
              <a:t> But I am a worm, not a man,</a:t>
            </a:r>
            <a:br>
              <a:rPr lang="en-US" altLang="en-US" sz="1800" dirty="0">
                <a:latin typeface="Arial Narrow" pitchFamily="34" charset="0"/>
              </a:rPr>
            </a:br>
            <a:r>
              <a:rPr lang="en-US" altLang="en-US" sz="1800" dirty="0">
                <a:latin typeface="Arial Narrow" pitchFamily="34" charset="0"/>
              </a:rPr>
              <a:t>scorned by men, despised by the people.</a:t>
            </a:r>
          </a:p>
          <a:p>
            <a:pPr marL="228600" indent="-228600">
              <a:spcBef>
                <a:spcPct val="0"/>
              </a:spcBef>
              <a:buNone/>
            </a:pPr>
            <a:r>
              <a:rPr lang="en-US" altLang="en-US" sz="1800" baseline="30000" dirty="0">
                <a:latin typeface="Arial Narrow" pitchFamily="34" charset="0"/>
              </a:rPr>
              <a:t>8</a:t>
            </a:r>
            <a:r>
              <a:rPr lang="en-US" altLang="en-US" sz="1800" dirty="0">
                <a:latin typeface="Arial Narrow" pitchFamily="34" charset="0"/>
              </a:rPr>
              <a:t> All who see me mock me;</a:t>
            </a:r>
            <a:br>
              <a:rPr lang="en-US" altLang="en-US" sz="1800" dirty="0">
                <a:latin typeface="Arial Narrow" pitchFamily="34" charset="0"/>
              </a:rPr>
            </a:br>
            <a:r>
              <a:rPr lang="en-US" altLang="en-US" sz="1800" dirty="0">
                <a:latin typeface="Arial Narrow" pitchFamily="34" charset="0"/>
              </a:rPr>
              <a:t>they curl their lips and jeer; they shake their heads at me:</a:t>
            </a:r>
          </a:p>
          <a:p>
            <a:pPr marL="228600" indent="-228600">
              <a:spcBef>
                <a:spcPct val="0"/>
              </a:spcBef>
              <a:buNone/>
            </a:pPr>
            <a:r>
              <a:rPr lang="en-US" altLang="en-US" sz="1800" baseline="30000" dirty="0">
                <a:latin typeface="Arial Narrow" pitchFamily="34" charset="0"/>
              </a:rPr>
              <a:t>9</a:t>
            </a:r>
            <a:r>
              <a:rPr lang="en-US" altLang="en-US" sz="1800" dirty="0">
                <a:latin typeface="Arial Narrow" pitchFamily="34" charset="0"/>
              </a:rPr>
              <a:t> “He relied on the LORD—let him deliver him;</a:t>
            </a:r>
            <a:br>
              <a:rPr lang="en-US" altLang="en-US" sz="1800" dirty="0">
                <a:latin typeface="Arial Narrow" pitchFamily="34" charset="0"/>
              </a:rPr>
            </a:br>
            <a:r>
              <a:rPr lang="en-US" altLang="en-US" sz="1800" dirty="0">
                <a:latin typeface="Arial Narrow" pitchFamily="34" charset="0"/>
              </a:rPr>
              <a:t>if he loves him, let him rescue him.”</a:t>
            </a:r>
          </a:p>
        </p:txBody>
      </p:sp>
      <p:sp>
        <p:nvSpPr>
          <p:cNvPr id="15363" name="Title 2"/>
          <p:cNvSpPr>
            <a:spLocks noGrp="1"/>
          </p:cNvSpPr>
          <p:nvPr>
            <p:ph type="title"/>
          </p:nvPr>
        </p:nvSpPr>
        <p:spPr>
          <a:xfrm>
            <a:off x="457200" y="228601"/>
            <a:ext cx="8229600" cy="609599"/>
          </a:xfrm>
        </p:spPr>
        <p:txBody>
          <a:bodyPr/>
          <a:lstStyle/>
          <a:p>
            <a:pPr algn="ctr">
              <a:spcBef>
                <a:spcPts val="600"/>
              </a:spcBef>
            </a:pPr>
            <a:r>
              <a:rPr lang="en-US" altLang="en-US" b="1" dirty="0"/>
              <a:t>Psalm 22</a:t>
            </a:r>
            <a:endParaRPr lang="en-US" altLang="en-US" sz="2400" b="1" i="1" dirty="0"/>
          </a:p>
        </p:txBody>
      </p:sp>
    </p:spTree>
    <p:extLst>
      <p:ext uri="{BB962C8B-B14F-4D97-AF65-F5344CB8AC3E}">
        <p14:creationId xmlns:p14="http://schemas.microsoft.com/office/powerpoint/2010/main" val="664039727"/>
      </p:ext>
    </p:extLst>
  </p:cSld>
  <p:clrMapOvr>
    <a:overrideClrMapping bg1="dk2" tx1="lt1" bg2="dk1"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1"/>
          <p:cNvSpPr>
            <a:spLocks noGrp="1"/>
          </p:cNvSpPr>
          <p:nvPr>
            <p:ph idx="4294967295"/>
          </p:nvPr>
        </p:nvSpPr>
        <p:spPr>
          <a:xfrm>
            <a:off x="457200" y="685800"/>
            <a:ext cx="8686800" cy="6172200"/>
          </a:xfrm>
        </p:spPr>
        <p:txBody>
          <a:bodyPr/>
          <a:lstStyle/>
          <a:p>
            <a:pPr marL="228600" indent="-228600">
              <a:spcBef>
                <a:spcPts val="0"/>
              </a:spcBef>
              <a:buNone/>
            </a:pPr>
            <a:r>
              <a:rPr lang="en-US" altLang="en-US" sz="1800" baseline="30000" dirty="0">
                <a:latin typeface="Arial Narrow" pitchFamily="34" charset="0"/>
              </a:rPr>
              <a:t>22:10</a:t>
            </a:r>
            <a:r>
              <a:rPr lang="en-US" altLang="en-US" sz="1800" dirty="0">
                <a:latin typeface="Arial Narrow" pitchFamily="34" charset="0"/>
              </a:rPr>
              <a:t> For you drew me forth from the womb,</a:t>
            </a:r>
            <a:br>
              <a:rPr lang="en-US" altLang="en-US" sz="1800" dirty="0">
                <a:latin typeface="Arial Narrow" pitchFamily="34" charset="0"/>
              </a:rPr>
            </a:br>
            <a:r>
              <a:rPr lang="en-US" altLang="en-US" sz="1800" dirty="0">
                <a:latin typeface="Arial Narrow" pitchFamily="34" charset="0"/>
              </a:rPr>
              <a:t>made me safe at my mother’s breasts.</a:t>
            </a:r>
          </a:p>
          <a:p>
            <a:pPr marL="228600" indent="-228600">
              <a:spcBef>
                <a:spcPts val="0"/>
              </a:spcBef>
              <a:buNone/>
            </a:pPr>
            <a:r>
              <a:rPr lang="en-US" altLang="en-US" sz="1800" baseline="30000" dirty="0">
                <a:latin typeface="Arial Narrow" pitchFamily="34" charset="0"/>
              </a:rPr>
              <a:t>11</a:t>
            </a:r>
            <a:r>
              <a:rPr lang="en-US" altLang="en-US" sz="1800" dirty="0">
                <a:latin typeface="Arial Narrow" pitchFamily="34" charset="0"/>
              </a:rPr>
              <a:t> Upon you I was thrust from the womb;</a:t>
            </a:r>
            <a:br>
              <a:rPr lang="en-US" altLang="en-US" sz="1800" dirty="0">
                <a:latin typeface="Arial Narrow" pitchFamily="34" charset="0"/>
              </a:rPr>
            </a:br>
            <a:r>
              <a:rPr lang="en-US" altLang="en-US" sz="1800" dirty="0">
                <a:latin typeface="Arial Narrow" pitchFamily="34" charset="0"/>
              </a:rPr>
              <a:t>since my mother bore me you are my God.</a:t>
            </a:r>
          </a:p>
          <a:p>
            <a:pPr marL="228600" indent="-228600">
              <a:spcBef>
                <a:spcPts val="0"/>
              </a:spcBef>
              <a:buNone/>
            </a:pPr>
            <a:r>
              <a:rPr lang="en-US" altLang="en-US" sz="1800" baseline="30000" dirty="0">
                <a:latin typeface="Arial Narrow" pitchFamily="34" charset="0"/>
              </a:rPr>
              <a:t>12</a:t>
            </a:r>
            <a:r>
              <a:rPr lang="en-US" altLang="en-US" sz="1800" dirty="0">
                <a:latin typeface="Arial Narrow" pitchFamily="34" charset="0"/>
              </a:rPr>
              <a:t> Do not stay far from me,</a:t>
            </a:r>
            <a:br>
              <a:rPr lang="en-US" altLang="en-US" sz="1800" dirty="0">
                <a:latin typeface="Arial Narrow" pitchFamily="34" charset="0"/>
              </a:rPr>
            </a:br>
            <a:r>
              <a:rPr lang="en-US" altLang="en-US" sz="1800" dirty="0">
                <a:latin typeface="Arial Narrow" pitchFamily="34" charset="0"/>
              </a:rPr>
              <a:t>for trouble is near, and there is no one to help.</a:t>
            </a:r>
          </a:p>
          <a:p>
            <a:pPr marL="228600" indent="-228600">
              <a:spcBef>
                <a:spcPts val="0"/>
              </a:spcBef>
              <a:buNone/>
            </a:pPr>
            <a:endParaRPr lang="en-US" altLang="en-US" sz="1800" dirty="0">
              <a:latin typeface="Arial Narrow" pitchFamily="34" charset="0"/>
            </a:endParaRPr>
          </a:p>
          <a:p>
            <a:pPr marL="0" indent="0">
              <a:spcBef>
                <a:spcPts val="0"/>
              </a:spcBef>
              <a:buFont typeface="Wingdings" pitchFamily="2" charset="2"/>
              <a:buNone/>
            </a:pPr>
            <a:r>
              <a:rPr lang="en-US" altLang="en-US" sz="1800" baseline="30000" dirty="0">
                <a:latin typeface="Arial Narrow" pitchFamily="34" charset="0"/>
              </a:rPr>
              <a:t>22:13</a:t>
            </a:r>
            <a:r>
              <a:rPr lang="en-US" altLang="en-US" sz="1800" dirty="0">
                <a:latin typeface="Arial Narrow" pitchFamily="34" charset="0"/>
              </a:rPr>
              <a:t> Many bulls surround me;  fierce bulls of Bashan encircle me.</a:t>
            </a:r>
            <a:br>
              <a:rPr lang="en-US" altLang="en-US" sz="1800" dirty="0">
                <a:latin typeface="Arial Narrow" pitchFamily="34" charset="0"/>
              </a:rPr>
            </a:br>
            <a:r>
              <a:rPr lang="en-US" altLang="en-US" sz="1800" baseline="30000" dirty="0">
                <a:latin typeface="Arial Narrow" pitchFamily="34" charset="0"/>
              </a:rPr>
              <a:t>14</a:t>
            </a:r>
            <a:r>
              <a:rPr lang="en-US" altLang="en-US" sz="1800" dirty="0">
                <a:latin typeface="Arial Narrow" pitchFamily="34" charset="0"/>
              </a:rPr>
              <a:t> They open their mouths against me,  lions that rend and roar.</a:t>
            </a:r>
            <a:br>
              <a:rPr lang="en-US" altLang="en-US" sz="1800" dirty="0">
                <a:latin typeface="Arial Narrow" pitchFamily="34" charset="0"/>
              </a:rPr>
            </a:br>
            <a:r>
              <a:rPr lang="en-US" altLang="en-US" sz="1800" baseline="30000" dirty="0">
                <a:latin typeface="Arial Narrow" pitchFamily="34" charset="0"/>
              </a:rPr>
              <a:t>15</a:t>
            </a:r>
            <a:r>
              <a:rPr lang="en-US" altLang="en-US" sz="1800" dirty="0">
                <a:latin typeface="Arial Narrow" pitchFamily="34" charset="0"/>
              </a:rPr>
              <a:t> Like water my life drains away;  all my bones are disjointed.</a:t>
            </a:r>
            <a:br>
              <a:rPr lang="en-US" altLang="en-US" sz="1800" dirty="0">
                <a:latin typeface="Arial Narrow" pitchFamily="34" charset="0"/>
              </a:rPr>
            </a:br>
            <a:r>
              <a:rPr lang="en-US" altLang="en-US" sz="1800" dirty="0">
                <a:latin typeface="Arial Narrow" pitchFamily="34" charset="0"/>
              </a:rPr>
              <a:t>     My heart has become like wax, it melts away within me.</a:t>
            </a:r>
            <a:br>
              <a:rPr lang="en-US" altLang="en-US" sz="1800" dirty="0">
                <a:latin typeface="Arial Narrow" pitchFamily="34" charset="0"/>
              </a:rPr>
            </a:br>
            <a:r>
              <a:rPr lang="en-US" altLang="en-US" sz="1800" baseline="30000" dirty="0">
                <a:latin typeface="Arial Narrow" pitchFamily="34" charset="0"/>
              </a:rPr>
              <a:t>16</a:t>
            </a:r>
            <a:r>
              <a:rPr lang="en-US" altLang="en-US" sz="1800" dirty="0">
                <a:latin typeface="Arial Narrow" pitchFamily="34" charset="0"/>
              </a:rPr>
              <a:t> As dry as a potsherd is my throat; my tongue cleaves to my palate;</a:t>
            </a:r>
            <a:br>
              <a:rPr lang="en-US" altLang="en-US" sz="1800" dirty="0">
                <a:latin typeface="Arial Narrow" pitchFamily="34" charset="0"/>
              </a:rPr>
            </a:br>
            <a:r>
              <a:rPr lang="en-US" altLang="en-US" sz="1800" dirty="0">
                <a:latin typeface="Arial Narrow" pitchFamily="34" charset="0"/>
              </a:rPr>
              <a:t>     you lay me in the dust of death.</a:t>
            </a:r>
            <a:br>
              <a:rPr lang="en-US" altLang="en-US" sz="1800" dirty="0">
                <a:latin typeface="Arial Narrow" pitchFamily="34" charset="0"/>
              </a:rPr>
            </a:br>
            <a:r>
              <a:rPr lang="en-US" altLang="en-US" sz="1800" baseline="30000" dirty="0">
                <a:latin typeface="Arial Narrow" pitchFamily="34" charset="0"/>
              </a:rPr>
              <a:t>17</a:t>
            </a:r>
            <a:r>
              <a:rPr lang="en-US" altLang="en-US" sz="1800" dirty="0">
                <a:latin typeface="Arial Narrow" pitchFamily="34" charset="0"/>
              </a:rPr>
              <a:t> Dogs surround me; a pack of evildoers closes in on me.</a:t>
            </a:r>
            <a:br>
              <a:rPr lang="en-US" altLang="en-US" sz="1800" dirty="0">
                <a:latin typeface="Arial Narrow" pitchFamily="34" charset="0"/>
              </a:rPr>
            </a:br>
            <a:r>
              <a:rPr lang="en-US" altLang="en-US" sz="1800" dirty="0">
                <a:latin typeface="Arial Narrow" pitchFamily="34" charset="0"/>
              </a:rPr>
              <a:t>     They have pierced my hands and my feet</a:t>
            </a:r>
            <a:br>
              <a:rPr lang="en-US" altLang="en-US" sz="1800" dirty="0">
                <a:latin typeface="Arial Narrow" pitchFamily="34" charset="0"/>
              </a:rPr>
            </a:br>
            <a:r>
              <a:rPr lang="en-US" altLang="en-US" sz="1800" baseline="30000" dirty="0">
                <a:latin typeface="Arial Narrow" pitchFamily="34" charset="0"/>
              </a:rPr>
              <a:t>18</a:t>
            </a:r>
            <a:r>
              <a:rPr lang="en-US" altLang="en-US" sz="1800" dirty="0">
                <a:latin typeface="Arial Narrow" pitchFamily="34" charset="0"/>
              </a:rPr>
              <a:t> I can count all my bones. They stare at me and gloat;</a:t>
            </a:r>
            <a:br>
              <a:rPr lang="en-US" altLang="en-US" sz="1800" dirty="0">
                <a:latin typeface="Arial Narrow" pitchFamily="34" charset="0"/>
              </a:rPr>
            </a:br>
            <a:r>
              <a:rPr lang="en-US" altLang="en-US" sz="1800" baseline="30000" dirty="0">
                <a:latin typeface="Arial Narrow" pitchFamily="34" charset="0"/>
              </a:rPr>
              <a:t>19</a:t>
            </a:r>
            <a:r>
              <a:rPr lang="en-US" altLang="en-US" sz="1800" dirty="0">
                <a:latin typeface="Arial Narrow" pitchFamily="34" charset="0"/>
              </a:rPr>
              <a:t> they divide my garments among them; for my clothing they cast lots.</a:t>
            </a:r>
            <a:br>
              <a:rPr lang="en-US" altLang="en-US" sz="1800" dirty="0">
                <a:latin typeface="Arial Narrow" pitchFamily="34" charset="0"/>
              </a:rPr>
            </a:br>
            <a:r>
              <a:rPr lang="en-US" altLang="en-US" sz="1800" baseline="30000" dirty="0">
                <a:latin typeface="Arial Narrow" pitchFamily="34" charset="0"/>
              </a:rPr>
              <a:t>20</a:t>
            </a:r>
            <a:r>
              <a:rPr lang="en-US" altLang="en-US" sz="1800" dirty="0">
                <a:latin typeface="Arial Narrow" pitchFamily="34" charset="0"/>
              </a:rPr>
              <a:t> But you, LORD, do not stay far off; my strength, come quickly to help me.</a:t>
            </a:r>
            <a:br>
              <a:rPr lang="en-US" altLang="en-US" sz="1800" dirty="0">
                <a:latin typeface="Arial Narrow" pitchFamily="34" charset="0"/>
              </a:rPr>
            </a:br>
            <a:r>
              <a:rPr lang="en-US" altLang="en-US" sz="1800" baseline="30000" dirty="0">
                <a:latin typeface="Arial Narrow" pitchFamily="34" charset="0"/>
              </a:rPr>
              <a:t>21</a:t>
            </a:r>
            <a:r>
              <a:rPr lang="en-US" altLang="en-US" sz="1800" dirty="0">
                <a:latin typeface="Arial Narrow" pitchFamily="34" charset="0"/>
              </a:rPr>
              <a:t> Deliver my soul from the sword, my life from the grip of the dog.</a:t>
            </a:r>
            <a:br>
              <a:rPr lang="en-US" altLang="en-US" sz="1800" dirty="0">
                <a:latin typeface="Arial Narrow" pitchFamily="34" charset="0"/>
              </a:rPr>
            </a:br>
            <a:r>
              <a:rPr lang="en-US" altLang="en-US" sz="1800" baseline="30000" dirty="0">
                <a:latin typeface="Arial Narrow" pitchFamily="34" charset="0"/>
              </a:rPr>
              <a:t>22</a:t>
            </a:r>
            <a:r>
              <a:rPr lang="en-US" altLang="en-US" sz="1800" dirty="0">
                <a:latin typeface="Arial Narrow" pitchFamily="34" charset="0"/>
              </a:rPr>
              <a:t> Save me from the lion’s mouth, my poor life from the horns of wild bulls.</a:t>
            </a:r>
          </a:p>
        </p:txBody>
      </p:sp>
    </p:spTree>
    <p:extLst>
      <p:ext uri="{BB962C8B-B14F-4D97-AF65-F5344CB8AC3E}">
        <p14:creationId xmlns:p14="http://schemas.microsoft.com/office/powerpoint/2010/main" val="4050168105"/>
      </p:ext>
    </p:extLst>
  </p:cSld>
  <p:clrMapOvr>
    <a:overrideClrMapping bg1="dk2" tx1="lt1" bg2="dk1"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1"/>
          <p:cNvSpPr>
            <a:spLocks noGrp="1"/>
          </p:cNvSpPr>
          <p:nvPr>
            <p:ph idx="4294967295"/>
          </p:nvPr>
        </p:nvSpPr>
        <p:spPr>
          <a:xfrm>
            <a:off x="457200" y="228600"/>
            <a:ext cx="8686800" cy="6629400"/>
          </a:xfrm>
        </p:spPr>
        <p:txBody>
          <a:bodyPr/>
          <a:lstStyle/>
          <a:p>
            <a:pPr marL="400050" indent="-400050">
              <a:lnSpc>
                <a:spcPct val="95000"/>
              </a:lnSpc>
              <a:spcBef>
                <a:spcPts val="600"/>
              </a:spcBef>
              <a:buFont typeface="Wingdings" pitchFamily="2" charset="2"/>
              <a:buNone/>
            </a:pPr>
            <a:r>
              <a:rPr lang="en-US" altLang="en-US" sz="1800" baseline="30000" dirty="0">
                <a:latin typeface="Arial Narrow" pitchFamily="34" charset="0"/>
              </a:rPr>
              <a:t>22:23</a:t>
            </a:r>
            <a:r>
              <a:rPr lang="en-US" altLang="en-US" sz="1800" dirty="0">
                <a:latin typeface="Arial Narrow" pitchFamily="34" charset="0"/>
              </a:rPr>
              <a:t> Then I will proclaim your name to my brethren;</a:t>
            </a:r>
            <a:br>
              <a:rPr lang="en-US" altLang="en-US" sz="1800" dirty="0">
                <a:latin typeface="Arial Narrow" pitchFamily="34" charset="0"/>
              </a:rPr>
            </a:br>
            <a:r>
              <a:rPr lang="en-US" altLang="en-US" sz="1800" dirty="0">
                <a:latin typeface="Arial Narrow" pitchFamily="34" charset="0"/>
              </a:rPr>
              <a:t>in the assembly I will praise you:</a:t>
            </a:r>
          </a:p>
          <a:p>
            <a:pPr marL="400050" indent="-400050">
              <a:lnSpc>
                <a:spcPct val="95000"/>
              </a:lnSpc>
              <a:spcBef>
                <a:spcPts val="600"/>
              </a:spcBef>
              <a:buFont typeface="Wingdings" pitchFamily="2" charset="2"/>
              <a:buNone/>
            </a:pPr>
            <a:r>
              <a:rPr lang="en-US" altLang="en-US" sz="1800" baseline="30000" dirty="0">
                <a:latin typeface="Arial Narrow" pitchFamily="34" charset="0"/>
              </a:rPr>
              <a:t>24</a:t>
            </a:r>
            <a:r>
              <a:rPr lang="en-US" altLang="en-US" sz="1800" dirty="0">
                <a:latin typeface="Arial Narrow" pitchFamily="34" charset="0"/>
              </a:rPr>
              <a:t> “You who fear the LORD, give praise!</a:t>
            </a:r>
            <a:br>
              <a:rPr lang="en-US" altLang="en-US" sz="1800" dirty="0">
                <a:latin typeface="Arial Narrow" pitchFamily="34" charset="0"/>
              </a:rPr>
            </a:br>
            <a:r>
              <a:rPr lang="en-US" altLang="en-US" sz="1800" dirty="0">
                <a:latin typeface="Arial Narrow" pitchFamily="34" charset="0"/>
              </a:rPr>
              <a:t>All descendants of Jacob, give honor;</a:t>
            </a:r>
            <a:br>
              <a:rPr lang="en-US" altLang="en-US" sz="1800" dirty="0">
                <a:latin typeface="Arial Narrow" pitchFamily="34" charset="0"/>
              </a:rPr>
            </a:br>
            <a:r>
              <a:rPr lang="en-US" altLang="en-US" sz="1800" dirty="0">
                <a:latin typeface="Arial Narrow" pitchFamily="34" charset="0"/>
              </a:rPr>
              <a:t>show reverence, all descendants of Israel!</a:t>
            </a:r>
          </a:p>
          <a:p>
            <a:pPr marL="400050" indent="-400050">
              <a:lnSpc>
                <a:spcPct val="95000"/>
              </a:lnSpc>
              <a:spcBef>
                <a:spcPts val="600"/>
              </a:spcBef>
              <a:buFont typeface="Wingdings" pitchFamily="2" charset="2"/>
              <a:buNone/>
            </a:pPr>
            <a:r>
              <a:rPr lang="en-US" altLang="en-US" sz="1800" baseline="30000" dirty="0">
                <a:latin typeface="Arial Narrow" pitchFamily="34" charset="0"/>
              </a:rPr>
              <a:t>25</a:t>
            </a:r>
            <a:r>
              <a:rPr lang="en-US" altLang="en-US" sz="1800" dirty="0">
                <a:latin typeface="Arial Narrow" pitchFamily="34" charset="0"/>
              </a:rPr>
              <a:t> For he has not spurned or disdained the misery of this poor wretch,</a:t>
            </a:r>
            <a:br>
              <a:rPr lang="en-US" altLang="en-US" sz="1800" dirty="0">
                <a:latin typeface="Arial Narrow" pitchFamily="34" charset="0"/>
              </a:rPr>
            </a:br>
            <a:r>
              <a:rPr lang="en-US" altLang="en-US" sz="1800" dirty="0">
                <a:latin typeface="Arial Narrow" pitchFamily="34" charset="0"/>
              </a:rPr>
              <a:t>Did not turn away from me, but heard me when I cried out.</a:t>
            </a:r>
          </a:p>
          <a:p>
            <a:pPr marL="400050" indent="-400050">
              <a:lnSpc>
                <a:spcPct val="95000"/>
              </a:lnSpc>
              <a:spcBef>
                <a:spcPts val="600"/>
              </a:spcBef>
              <a:buFont typeface="Wingdings" pitchFamily="2" charset="2"/>
              <a:buNone/>
            </a:pPr>
            <a:r>
              <a:rPr lang="en-US" altLang="en-US" sz="1800" baseline="30000" dirty="0">
                <a:latin typeface="Arial Narrow" pitchFamily="34" charset="0"/>
              </a:rPr>
              <a:t>26</a:t>
            </a:r>
            <a:r>
              <a:rPr lang="en-US" altLang="en-US" sz="1800" dirty="0">
                <a:latin typeface="Arial Narrow" pitchFamily="34" charset="0"/>
              </a:rPr>
              <a:t> I will offer praise in the great assembly;</a:t>
            </a:r>
            <a:br>
              <a:rPr lang="en-US" altLang="en-US" sz="1800" dirty="0">
                <a:latin typeface="Arial Narrow" pitchFamily="34" charset="0"/>
              </a:rPr>
            </a:br>
            <a:r>
              <a:rPr lang="en-US" altLang="en-US" sz="1800" dirty="0">
                <a:latin typeface="Arial Narrow" pitchFamily="34" charset="0"/>
              </a:rPr>
              <a:t>my vows I will fulfill before those who fear him.</a:t>
            </a:r>
          </a:p>
          <a:p>
            <a:pPr marL="400050" indent="-400050">
              <a:lnSpc>
                <a:spcPct val="95000"/>
              </a:lnSpc>
              <a:spcBef>
                <a:spcPts val="600"/>
              </a:spcBef>
              <a:buFont typeface="Wingdings" pitchFamily="2" charset="2"/>
              <a:buNone/>
            </a:pPr>
            <a:r>
              <a:rPr lang="en-US" altLang="en-US" sz="1800" baseline="30000" dirty="0">
                <a:latin typeface="Arial Narrow" pitchFamily="34" charset="0"/>
              </a:rPr>
              <a:t>27</a:t>
            </a:r>
            <a:r>
              <a:rPr lang="en-US" altLang="en-US" sz="1800" dirty="0">
                <a:latin typeface="Arial Narrow" pitchFamily="34" charset="0"/>
              </a:rPr>
              <a:t> The poor will eat their fill;</a:t>
            </a:r>
            <a:br>
              <a:rPr lang="en-US" altLang="en-US" sz="1800" dirty="0">
                <a:latin typeface="Arial Narrow" pitchFamily="34" charset="0"/>
              </a:rPr>
            </a:br>
            <a:r>
              <a:rPr lang="en-US" altLang="en-US" sz="1800" dirty="0">
                <a:latin typeface="Arial Narrow" pitchFamily="34" charset="0"/>
              </a:rPr>
              <a:t>those who seek the LORD will offer praise.</a:t>
            </a:r>
            <a:br>
              <a:rPr lang="en-US" altLang="en-US" sz="1800" dirty="0">
                <a:latin typeface="Arial Narrow" pitchFamily="34" charset="0"/>
              </a:rPr>
            </a:br>
            <a:r>
              <a:rPr lang="en-US" altLang="en-US" sz="1800" dirty="0">
                <a:latin typeface="Arial Narrow" pitchFamily="34" charset="0"/>
              </a:rPr>
              <a:t>May your hearts enjoy life forever!”</a:t>
            </a:r>
          </a:p>
          <a:p>
            <a:pPr marL="400050" indent="-400050">
              <a:lnSpc>
                <a:spcPct val="95000"/>
              </a:lnSpc>
              <a:spcBef>
                <a:spcPts val="1800"/>
              </a:spcBef>
              <a:buNone/>
            </a:pPr>
            <a:r>
              <a:rPr lang="en-US" altLang="en-US" sz="1800" baseline="30000" dirty="0">
                <a:latin typeface="Arial Narrow" pitchFamily="34" charset="0"/>
              </a:rPr>
              <a:t>28</a:t>
            </a:r>
            <a:r>
              <a:rPr lang="en-US" altLang="en-US" sz="1800" dirty="0">
                <a:latin typeface="Arial Narrow" pitchFamily="34" charset="0"/>
              </a:rPr>
              <a:t> All the ends of the earth will remember and turn to the LORD;</a:t>
            </a:r>
            <a:br>
              <a:rPr lang="en-US" altLang="en-US" sz="1800" dirty="0">
                <a:latin typeface="Arial Narrow" pitchFamily="34" charset="0"/>
              </a:rPr>
            </a:br>
            <a:r>
              <a:rPr lang="en-US" altLang="en-US" sz="1800" dirty="0">
                <a:latin typeface="Arial Narrow" pitchFamily="34" charset="0"/>
              </a:rPr>
              <a:t>All the families of nations will bow low before him.</a:t>
            </a:r>
          </a:p>
          <a:p>
            <a:pPr marL="400050" indent="-400050">
              <a:lnSpc>
                <a:spcPct val="95000"/>
              </a:lnSpc>
              <a:buNone/>
            </a:pPr>
            <a:r>
              <a:rPr lang="en-US" altLang="en-US" sz="1800" baseline="30000" dirty="0">
                <a:latin typeface="Arial Narrow" pitchFamily="34" charset="0"/>
              </a:rPr>
              <a:t>29</a:t>
            </a:r>
            <a:r>
              <a:rPr lang="en-US" altLang="en-US" sz="1800" dirty="0">
                <a:latin typeface="Arial Narrow" pitchFamily="34" charset="0"/>
              </a:rPr>
              <a:t> For kingship belongs to the LORD, the ruler over the nations.</a:t>
            </a:r>
          </a:p>
          <a:p>
            <a:pPr marL="400050" indent="-400050">
              <a:lnSpc>
                <a:spcPct val="95000"/>
              </a:lnSpc>
              <a:buNone/>
            </a:pPr>
            <a:r>
              <a:rPr lang="en-US" altLang="en-US" sz="1800" baseline="30000" dirty="0">
                <a:latin typeface="Arial Narrow" pitchFamily="34" charset="0"/>
              </a:rPr>
              <a:t>30</a:t>
            </a:r>
            <a:r>
              <a:rPr lang="en-US" altLang="en-US" sz="1800" dirty="0">
                <a:latin typeface="Arial Narrow" pitchFamily="34" charset="0"/>
              </a:rPr>
              <a:t> All who sleep in the earth will bow low before God;</a:t>
            </a:r>
            <a:br>
              <a:rPr lang="en-US" altLang="en-US" sz="1800" dirty="0">
                <a:latin typeface="Arial Narrow" pitchFamily="34" charset="0"/>
              </a:rPr>
            </a:br>
            <a:r>
              <a:rPr lang="en-US" altLang="en-US" sz="1800" dirty="0">
                <a:latin typeface="Arial Narrow" pitchFamily="34" charset="0"/>
              </a:rPr>
              <a:t>All who have gone down into the dust will kneel in homage.</a:t>
            </a:r>
          </a:p>
          <a:p>
            <a:pPr marL="400050" indent="-400050">
              <a:lnSpc>
                <a:spcPct val="95000"/>
              </a:lnSpc>
              <a:buNone/>
            </a:pPr>
            <a:r>
              <a:rPr lang="en-US" altLang="en-US" sz="1800" baseline="30000" dirty="0">
                <a:latin typeface="Arial Narrow" pitchFamily="34" charset="0"/>
              </a:rPr>
              <a:t>31</a:t>
            </a:r>
            <a:r>
              <a:rPr lang="en-US" altLang="en-US" sz="1800" dirty="0">
                <a:latin typeface="Arial Narrow" pitchFamily="34" charset="0"/>
              </a:rPr>
              <a:t> And I will live for the LORD; my descendants will serve you.</a:t>
            </a:r>
          </a:p>
          <a:p>
            <a:pPr marL="400050" indent="-400050">
              <a:lnSpc>
                <a:spcPct val="95000"/>
              </a:lnSpc>
              <a:buNone/>
            </a:pPr>
            <a:r>
              <a:rPr lang="en-US" altLang="en-US" sz="1800" baseline="30000" dirty="0">
                <a:latin typeface="Arial Narrow" pitchFamily="34" charset="0"/>
              </a:rPr>
              <a:t>32</a:t>
            </a:r>
            <a:r>
              <a:rPr lang="en-US" altLang="en-US" sz="1800" dirty="0">
                <a:latin typeface="Arial Narrow" pitchFamily="34" charset="0"/>
              </a:rPr>
              <a:t> The generation to come will be told of the Lord,</a:t>
            </a:r>
            <a:br>
              <a:rPr lang="en-US" altLang="en-US" sz="1800" dirty="0">
                <a:latin typeface="Arial Narrow" pitchFamily="34" charset="0"/>
              </a:rPr>
            </a:br>
            <a:r>
              <a:rPr lang="en-US" altLang="en-US" sz="1800" dirty="0">
                <a:latin typeface="Arial Narrow" pitchFamily="34" charset="0"/>
              </a:rPr>
              <a:t>that they may proclaim to a people yet unborn </a:t>
            </a:r>
            <a:br>
              <a:rPr lang="en-US" altLang="en-US" sz="1800" dirty="0">
                <a:latin typeface="Arial Narrow" pitchFamily="34" charset="0"/>
              </a:rPr>
            </a:br>
            <a:r>
              <a:rPr lang="en-US" altLang="en-US" sz="1800" dirty="0">
                <a:latin typeface="Arial Narrow" pitchFamily="34" charset="0"/>
              </a:rPr>
              <a:t>the deliverance you have brought.</a:t>
            </a:r>
          </a:p>
        </p:txBody>
      </p:sp>
    </p:spTree>
    <p:extLst>
      <p:ext uri="{BB962C8B-B14F-4D97-AF65-F5344CB8AC3E}">
        <p14:creationId xmlns:p14="http://schemas.microsoft.com/office/powerpoint/2010/main" val="4108166622"/>
      </p:ext>
    </p:extLst>
  </p:cSld>
  <p:clrMapOvr>
    <a:overrideClrMapping bg1="dk2" tx1="lt1" bg2="dk1"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990600"/>
            <a:ext cx="8458200" cy="5715000"/>
          </a:xfrm>
        </p:spPr>
        <p:txBody>
          <a:bodyPr>
            <a:noAutofit/>
          </a:bodyPr>
          <a:lstStyle/>
          <a:p>
            <a:pPr marL="0" indent="0">
              <a:lnSpc>
                <a:spcPct val="95000"/>
              </a:lnSpc>
              <a:spcBef>
                <a:spcPts val="0"/>
              </a:spcBef>
              <a:buNone/>
            </a:pPr>
            <a:r>
              <a:rPr lang="en-US" sz="2400" dirty="0">
                <a:latin typeface="Arial Narrow" panose="020B0606020202030204" pitchFamily="34" charset="0"/>
              </a:rPr>
              <a:t>Holy Week – </a:t>
            </a:r>
            <a:r>
              <a:rPr lang="en-US" sz="2400" b="1" dirty="0">
                <a:latin typeface="Arial Narrow" panose="020B0606020202030204" pitchFamily="34" charset="0"/>
              </a:rPr>
              <a:t>Monday</a:t>
            </a:r>
          </a:p>
          <a:p>
            <a:pPr lvl="1">
              <a:lnSpc>
                <a:spcPct val="95000"/>
              </a:lnSpc>
            </a:pPr>
            <a:r>
              <a:rPr lang="en-US" sz="2000" dirty="0">
                <a:latin typeface="Arial Narrow" panose="020B0606020202030204" pitchFamily="34" charset="0"/>
              </a:rPr>
              <a:t>1</a:t>
            </a:r>
            <a:r>
              <a:rPr lang="en-US" sz="2000" baseline="30000" dirty="0">
                <a:latin typeface="Arial Narrow" panose="020B0606020202030204" pitchFamily="34" charset="0"/>
              </a:rPr>
              <a:t>st</a:t>
            </a:r>
            <a:r>
              <a:rPr lang="en-US" sz="2000" dirty="0">
                <a:latin typeface="Arial Narrow" panose="020B0606020202030204" pitchFamily="34" charset="0"/>
              </a:rPr>
              <a:t> Reading:  </a:t>
            </a:r>
            <a:r>
              <a:rPr lang="en-US" sz="2000" dirty="0">
                <a:solidFill>
                  <a:schemeClr val="bg2"/>
                </a:solidFill>
                <a:latin typeface="Arial Narrow" panose="020B0606020202030204" pitchFamily="34" charset="0"/>
              </a:rPr>
              <a:t>Isaiah 42:1-7</a:t>
            </a:r>
          </a:p>
          <a:p>
            <a:pPr lvl="1">
              <a:lnSpc>
                <a:spcPct val="95000"/>
              </a:lnSpc>
            </a:pPr>
            <a:r>
              <a:rPr lang="en-US" sz="1800" dirty="0">
                <a:latin typeface="Arial Narrow" panose="020B0606020202030204" pitchFamily="34" charset="0"/>
              </a:rPr>
              <a:t>Responsorial:  Psalm 27:1, 2, 3, 13-14</a:t>
            </a:r>
          </a:p>
          <a:p>
            <a:pPr lvl="2">
              <a:lnSpc>
                <a:spcPct val="95000"/>
              </a:lnSpc>
            </a:pPr>
            <a:r>
              <a:rPr lang="en-US" sz="1800" i="1" dirty="0">
                <a:latin typeface="Arial Narrow" panose="020B0606020202030204" pitchFamily="34" charset="0"/>
              </a:rPr>
              <a:t>“The Lord is my light and my salvation.”</a:t>
            </a:r>
          </a:p>
          <a:p>
            <a:pPr lvl="1">
              <a:lnSpc>
                <a:spcPct val="95000"/>
              </a:lnSpc>
            </a:pPr>
            <a:r>
              <a:rPr lang="en-US" sz="1600" dirty="0">
                <a:latin typeface="Arial Narrow" panose="020B0606020202030204" pitchFamily="34" charset="0"/>
              </a:rPr>
              <a:t>Verse before Gospel: </a:t>
            </a:r>
            <a:r>
              <a:rPr lang="en-US" sz="1600" i="1" dirty="0">
                <a:latin typeface="Arial Narrow" panose="020B0606020202030204" pitchFamily="34" charset="0"/>
              </a:rPr>
              <a:t>“Hail to you, our King; you alone are compassionate with our faults.”</a:t>
            </a:r>
          </a:p>
          <a:p>
            <a:pPr lvl="1">
              <a:lnSpc>
                <a:spcPct val="95000"/>
              </a:lnSpc>
            </a:pPr>
            <a:r>
              <a:rPr lang="en-US" sz="2000" dirty="0">
                <a:latin typeface="Arial Narrow" panose="020B0606020202030204" pitchFamily="34" charset="0"/>
              </a:rPr>
              <a:t>Gospel:  </a:t>
            </a:r>
            <a:r>
              <a:rPr lang="en-US" sz="2000" b="1" dirty="0">
                <a:latin typeface="Arial Narrow" panose="020B0606020202030204" pitchFamily="34" charset="0"/>
              </a:rPr>
              <a:t>John 12</a:t>
            </a:r>
            <a:r>
              <a:rPr lang="en-US" sz="2000" dirty="0">
                <a:latin typeface="Arial Narrow" panose="020B0606020202030204" pitchFamily="34" charset="0"/>
              </a:rPr>
              <a:t>:1-11 – </a:t>
            </a:r>
            <a:r>
              <a:rPr lang="en-US" sz="2000" dirty="0">
                <a:solidFill>
                  <a:schemeClr val="tx1"/>
                </a:solidFill>
                <a:latin typeface="Arial Narrow" panose="020B0606020202030204" pitchFamily="34" charset="0"/>
              </a:rPr>
              <a:t>Mary of Bethany anoints Jesus’ feet</a:t>
            </a:r>
          </a:p>
          <a:p>
            <a:pPr marL="0" indent="0">
              <a:lnSpc>
                <a:spcPct val="95000"/>
              </a:lnSpc>
              <a:spcBef>
                <a:spcPts val="600"/>
              </a:spcBef>
              <a:buNone/>
            </a:pPr>
            <a:r>
              <a:rPr lang="en-US" sz="2400" dirty="0">
                <a:latin typeface="Arial Narrow" panose="020B0606020202030204" pitchFamily="34" charset="0"/>
              </a:rPr>
              <a:t>Holy Week – </a:t>
            </a:r>
            <a:r>
              <a:rPr lang="en-US" sz="2400" b="1" dirty="0">
                <a:latin typeface="Arial Narrow" panose="020B0606020202030204" pitchFamily="34" charset="0"/>
              </a:rPr>
              <a:t>Tuesday</a:t>
            </a:r>
          </a:p>
          <a:p>
            <a:pPr lvl="1">
              <a:lnSpc>
                <a:spcPct val="95000"/>
              </a:lnSpc>
            </a:pPr>
            <a:r>
              <a:rPr lang="en-US" sz="2000" dirty="0">
                <a:latin typeface="Arial Narrow" panose="020B0606020202030204" pitchFamily="34" charset="0"/>
              </a:rPr>
              <a:t>1</a:t>
            </a:r>
            <a:r>
              <a:rPr lang="en-US" sz="2000" baseline="30000" dirty="0">
                <a:latin typeface="Arial Narrow" panose="020B0606020202030204" pitchFamily="34" charset="0"/>
              </a:rPr>
              <a:t>st</a:t>
            </a:r>
            <a:r>
              <a:rPr lang="en-US" sz="2000" dirty="0">
                <a:latin typeface="Arial Narrow" panose="020B0606020202030204" pitchFamily="34" charset="0"/>
              </a:rPr>
              <a:t> Reading:  </a:t>
            </a:r>
            <a:r>
              <a:rPr lang="en-US" sz="2000" dirty="0">
                <a:solidFill>
                  <a:schemeClr val="bg2"/>
                </a:solidFill>
                <a:latin typeface="Arial Narrow" panose="020B0606020202030204" pitchFamily="34" charset="0"/>
              </a:rPr>
              <a:t>Isaiah 49:1-6</a:t>
            </a:r>
          </a:p>
          <a:p>
            <a:pPr lvl="1">
              <a:lnSpc>
                <a:spcPct val="95000"/>
              </a:lnSpc>
            </a:pPr>
            <a:r>
              <a:rPr lang="en-US" sz="1800" dirty="0">
                <a:latin typeface="Arial Narrow" panose="020B0606020202030204" pitchFamily="34" charset="0"/>
              </a:rPr>
              <a:t>Responsorial:  Psalm 71:1-2, 3-4a, 5-6ab, 15+17</a:t>
            </a:r>
          </a:p>
          <a:p>
            <a:pPr lvl="2">
              <a:lnSpc>
                <a:spcPct val="95000"/>
              </a:lnSpc>
            </a:pPr>
            <a:r>
              <a:rPr lang="en-US" sz="1800" i="1" dirty="0">
                <a:latin typeface="Arial Narrow" panose="020B0606020202030204" pitchFamily="34" charset="0"/>
              </a:rPr>
              <a:t>“I will sing of your salvation.”</a:t>
            </a:r>
            <a:endParaRPr lang="en-US" sz="2000" i="1" dirty="0">
              <a:latin typeface="Arial Narrow" panose="020B0606020202030204" pitchFamily="34" charset="0"/>
            </a:endParaRPr>
          </a:p>
          <a:p>
            <a:pPr marL="640080" marR="0" lvl="1" indent="-274320" algn="l" defTabSz="914400" rtl="0" eaLnBrk="1" fontAlgn="auto" latinLnBrk="0" hangingPunct="1">
              <a:lnSpc>
                <a:spcPct val="95000"/>
              </a:lnSpc>
              <a:spcBef>
                <a:spcPts val="0"/>
              </a:spcBef>
              <a:spcAft>
                <a:spcPts val="0"/>
              </a:spcAft>
              <a:buClr>
                <a:srgbClr val="AC66BB">
                  <a:shade val="75000"/>
                </a:srgbClr>
              </a:buClr>
              <a:buSzPct val="85000"/>
              <a:buFont typeface="Wingdings 2"/>
              <a:buChar char=""/>
              <a:tabLst/>
              <a:defRPr/>
            </a:pPr>
            <a:r>
              <a:rPr kumimoji="0" lang="en-US" sz="1600" b="0" i="0" u="none" strike="noStrike" kern="1200" cap="none" spc="0" normalizeH="0" baseline="0" noProof="0" dirty="0">
                <a:ln>
                  <a:noFill/>
                </a:ln>
                <a:solidFill>
                  <a:srgbClr val="FA8D3D">
                    <a:lumMod val="20000"/>
                    <a:lumOff val="80000"/>
                  </a:srgbClr>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pitchFamily="18" charset="-78"/>
              </a:rPr>
              <a:t>Verse before Gospel: </a:t>
            </a:r>
            <a:r>
              <a:rPr kumimoji="0" lang="en-US" sz="1600" b="0" i="1" u="none" strike="noStrike" kern="1200" cap="none" spc="0" normalizeH="0" baseline="0" noProof="0" dirty="0">
                <a:ln>
                  <a:noFill/>
                </a:ln>
                <a:solidFill>
                  <a:srgbClr val="FA8D3D">
                    <a:lumMod val="20000"/>
                    <a:lumOff val="80000"/>
                  </a:srgbClr>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pitchFamily="18" charset="-78"/>
              </a:rPr>
              <a:t>“Hail to you, our King, obedient to the Father; </a:t>
            </a:r>
            <a:br>
              <a:rPr kumimoji="0" lang="en-US" sz="1600" b="0" i="1" u="none" strike="noStrike" kern="1200" cap="none" spc="0" normalizeH="0" baseline="0" noProof="0" dirty="0">
                <a:ln>
                  <a:noFill/>
                </a:ln>
                <a:solidFill>
                  <a:srgbClr val="FA8D3D">
                    <a:lumMod val="20000"/>
                    <a:lumOff val="80000"/>
                  </a:srgbClr>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pitchFamily="18" charset="-78"/>
              </a:rPr>
            </a:br>
            <a:r>
              <a:rPr kumimoji="0" lang="en-US" sz="1600" b="0" i="1" u="none" strike="noStrike" kern="1200" cap="none" spc="0" normalizeH="0" baseline="0" noProof="0" dirty="0">
                <a:ln>
                  <a:noFill/>
                </a:ln>
                <a:solidFill>
                  <a:srgbClr val="FA8D3D">
                    <a:lumMod val="20000"/>
                    <a:lumOff val="80000"/>
                  </a:srgbClr>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pitchFamily="18" charset="-78"/>
              </a:rPr>
              <a:t>you were led to your crucifixion like a gentle lamb to the slaughter.”</a:t>
            </a:r>
          </a:p>
          <a:p>
            <a:pPr lvl="1">
              <a:lnSpc>
                <a:spcPct val="95000"/>
              </a:lnSpc>
            </a:pPr>
            <a:r>
              <a:rPr lang="en-US" sz="2000" dirty="0">
                <a:latin typeface="Arial Narrow" panose="020B0606020202030204" pitchFamily="34" charset="0"/>
              </a:rPr>
              <a:t>Gospel:  </a:t>
            </a:r>
            <a:r>
              <a:rPr lang="en-US" sz="2000" b="1" dirty="0">
                <a:latin typeface="Arial Narrow" panose="020B0606020202030204" pitchFamily="34" charset="0"/>
              </a:rPr>
              <a:t>John 13</a:t>
            </a:r>
            <a:r>
              <a:rPr lang="en-US" sz="2000" dirty="0">
                <a:latin typeface="Arial Narrow" panose="020B0606020202030204" pitchFamily="34" charset="0"/>
              </a:rPr>
              <a:t>:21-33, 36-38 – </a:t>
            </a:r>
            <a:r>
              <a:rPr lang="en-US" sz="2000" dirty="0">
                <a:solidFill>
                  <a:schemeClr val="tx1"/>
                </a:solidFill>
                <a:latin typeface="Arial Narrow" panose="020B0606020202030204" pitchFamily="34" charset="0"/>
              </a:rPr>
              <a:t>Jesus foretells Judas’ Betrayal &amp; Peter’s Denial</a:t>
            </a:r>
          </a:p>
          <a:p>
            <a:pPr marL="0" indent="0">
              <a:lnSpc>
                <a:spcPct val="95000"/>
              </a:lnSpc>
              <a:spcBef>
                <a:spcPts val="600"/>
              </a:spcBef>
              <a:buNone/>
            </a:pPr>
            <a:r>
              <a:rPr lang="en-US" sz="2400" dirty="0">
                <a:latin typeface="Arial Narrow" panose="020B0606020202030204" pitchFamily="34" charset="0"/>
              </a:rPr>
              <a:t>Holy Week – </a:t>
            </a:r>
            <a:r>
              <a:rPr lang="en-US" sz="2400" b="1" dirty="0">
                <a:latin typeface="Arial Narrow" panose="020B0606020202030204" pitchFamily="34" charset="0"/>
              </a:rPr>
              <a:t>Wednesday</a:t>
            </a:r>
          </a:p>
          <a:p>
            <a:pPr lvl="1">
              <a:lnSpc>
                <a:spcPct val="95000"/>
              </a:lnSpc>
            </a:pPr>
            <a:r>
              <a:rPr lang="en-US" sz="2000" dirty="0">
                <a:latin typeface="Arial Narrow" panose="020B0606020202030204" pitchFamily="34" charset="0"/>
              </a:rPr>
              <a:t>1</a:t>
            </a:r>
            <a:r>
              <a:rPr lang="en-US" sz="2000" baseline="30000" dirty="0">
                <a:latin typeface="Arial Narrow" panose="020B0606020202030204" pitchFamily="34" charset="0"/>
              </a:rPr>
              <a:t>st</a:t>
            </a:r>
            <a:r>
              <a:rPr lang="en-US" sz="2000" dirty="0">
                <a:latin typeface="Arial Narrow" panose="020B0606020202030204" pitchFamily="34" charset="0"/>
              </a:rPr>
              <a:t> Reading:  </a:t>
            </a:r>
            <a:r>
              <a:rPr lang="en-US" sz="2000" dirty="0">
                <a:solidFill>
                  <a:schemeClr val="bg2"/>
                </a:solidFill>
                <a:latin typeface="Arial Narrow" panose="020B0606020202030204" pitchFamily="34" charset="0"/>
              </a:rPr>
              <a:t>Isaiah 50:4-9a</a:t>
            </a:r>
          </a:p>
          <a:p>
            <a:pPr lvl="1">
              <a:lnSpc>
                <a:spcPct val="95000"/>
              </a:lnSpc>
            </a:pPr>
            <a:r>
              <a:rPr lang="en-US" sz="1800" dirty="0">
                <a:latin typeface="Arial Narrow" panose="020B0606020202030204" pitchFamily="34" charset="0"/>
              </a:rPr>
              <a:t>Responsorial:  Psalm 69:8-10, 21-22, 31+33-34</a:t>
            </a:r>
          </a:p>
          <a:p>
            <a:pPr lvl="2">
              <a:lnSpc>
                <a:spcPct val="95000"/>
              </a:lnSpc>
            </a:pPr>
            <a:r>
              <a:rPr lang="en-US" sz="1800" i="1" dirty="0">
                <a:latin typeface="Arial Narrow" panose="020B0606020202030204" pitchFamily="34" charset="0"/>
              </a:rPr>
              <a:t>“Lord, in your great love, answer me.”</a:t>
            </a:r>
          </a:p>
          <a:p>
            <a:pPr lvl="1">
              <a:lnSpc>
                <a:spcPct val="95000"/>
              </a:lnSpc>
            </a:pPr>
            <a:r>
              <a:rPr kumimoji="0" lang="en-US" sz="1600" b="0" i="0" u="none" strike="noStrike" kern="1200" cap="none" spc="0" normalizeH="0" baseline="0" noProof="0" dirty="0">
                <a:ln>
                  <a:noFill/>
                </a:ln>
                <a:solidFill>
                  <a:srgbClr val="FA8D3D">
                    <a:lumMod val="20000"/>
                    <a:lumOff val="80000"/>
                  </a:srgbClr>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pitchFamily="18" charset="-78"/>
              </a:rPr>
              <a:t>Verse before Gospel:  </a:t>
            </a:r>
            <a:r>
              <a:rPr kumimoji="0" lang="en-US" sz="1400" b="0" i="0" u="none" strike="noStrike" kern="1200" cap="none" spc="0" normalizeH="0" baseline="0" noProof="0" dirty="0">
                <a:ln>
                  <a:noFill/>
                </a:ln>
                <a:solidFill>
                  <a:srgbClr val="FA8D3D">
                    <a:lumMod val="20000"/>
                    <a:lumOff val="80000"/>
                  </a:srgbClr>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pitchFamily="18" charset="-78"/>
              </a:rPr>
              <a:t>(either Monday’s or Tuesday’s)</a:t>
            </a:r>
            <a:endParaRPr kumimoji="0" lang="en-US" sz="1600" b="0" i="0" u="none" strike="noStrike" kern="1200" cap="none" spc="0" normalizeH="0" baseline="0" noProof="0" dirty="0">
              <a:ln>
                <a:noFill/>
              </a:ln>
              <a:solidFill>
                <a:srgbClr val="FA8D3D">
                  <a:lumMod val="20000"/>
                  <a:lumOff val="80000"/>
                </a:srgbClr>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pitchFamily="18" charset="-78"/>
            </a:endParaRPr>
          </a:p>
          <a:p>
            <a:pPr lvl="1">
              <a:lnSpc>
                <a:spcPct val="95000"/>
              </a:lnSpc>
            </a:pPr>
            <a:r>
              <a:rPr lang="en-US" sz="2000" dirty="0">
                <a:latin typeface="Arial Narrow" panose="020B0606020202030204" pitchFamily="34" charset="0"/>
              </a:rPr>
              <a:t>Gospel:  </a:t>
            </a:r>
            <a:r>
              <a:rPr lang="en-US" sz="2000" b="1" dirty="0">
                <a:latin typeface="Arial Narrow" panose="020B0606020202030204" pitchFamily="34" charset="0"/>
              </a:rPr>
              <a:t>Matt 26</a:t>
            </a:r>
            <a:r>
              <a:rPr lang="en-US" sz="2000" dirty="0">
                <a:latin typeface="Arial Narrow" panose="020B0606020202030204" pitchFamily="34" charset="0"/>
              </a:rPr>
              <a:t>:14-25 – </a:t>
            </a:r>
            <a:r>
              <a:rPr lang="en-US" sz="2000" dirty="0">
                <a:solidFill>
                  <a:schemeClr val="tx1"/>
                </a:solidFill>
                <a:latin typeface="Arial Narrow" panose="020B0606020202030204" pitchFamily="34" charset="0"/>
              </a:rPr>
              <a:t>Judas arranges to betray Jesus; dialogue at Last Supper</a:t>
            </a:r>
          </a:p>
        </p:txBody>
      </p:sp>
      <p:sp>
        <p:nvSpPr>
          <p:cNvPr id="3" name="Title 2"/>
          <p:cNvSpPr>
            <a:spLocks noGrp="1"/>
          </p:cNvSpPr>
          <p:nvPr>
            <p:ph type="title"/>
          </p:nvPr>
        </p:nvSpPr>
        <p:spPr>
          <a:xfrm>
            <a:off x="381000" y="0"/>
            <a:ext cx="8458200" cy="914400"/>
          </a:xfrm>
        </p:spPr>
        <p:txBody>
          <a:bodyPr/>
          <a:lstStyle/>
          <a:p>
            <a:r>
              <a:rPr lang="en-US" dirty="0"/>
              <a:t>Holy Week:</a:t>
            </a:r>
            <a:r>
              <a:rPr lang="en-US" sz="3600" b="0" dirty="0"/>
              <a:t>  Monday to Wednesday</a:t>
            </a:r>
            <a:endParaRPr lang="en-US" b="0" dirty="0"/>
          </a:p>
        </p:txBody>
      </p:sp>
    </p:spTree>
    <p:extLst>
      <p:ext uri="{BB962C8B-B14F-4D97-AF65-F5344CB8AC3E}">
        <p14:creationId xmlns:p14="http://schemas.microsoft.com/office/powerpoint/2010/main" val="3669829675"/>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447798"/>
            <a:ext cx="8458200" cy="5257801"/>
          </a:xfrm>
        </p:spPr>
        <p:txBody>
          <a:bodyPr>
            <a:normAutofit/>
          </a:bodyPr>
          <a:lstStyle/>
          <a:p>
            <a:pPr marL="0" indent="0">
              <a:spcBef>
                <a:spcPts val="0"/>
              </a:spcBef>
              <a:buNone/>
            </a:pPr>
            <a:r>
              <a:rPr lang="en-US" sz="2800" dirty="0"/>
              <a:t>Monday of Holy Week</a:t>
            </a:r>
          </a:p>
          <a:p>
            <a:pPr lvl="1"/>
            <a:r>
              <a:rPr lang="en-US" dirty="0">
                <a:solidFill>
                  <a:schemeClr val="bg2"/>
                </a:solidFill>
              </a:rPr>
              <a:t>Isaiah 42:</a:t>
            </a:r>
            <a:r>
              <a:rPr lang="en-US" sz="2400" dirty="0">
                <a:solidFill>
                  <a:schemeClr val="bg2"/>
                </a:solidFill>
              </a:rPr>
              <a:t>1-7</a:t>
            </a:r>
            <a:endParaRPr lang="en-US" dirty="0">
              <a:solidFill>
                <a:schemeClr val="bg2"/>
              </a:solidFill>
            </a:endParaRPr>
          </a:p>
          <a:p>
            <a:pPr marL="0" indent="0">
              <a:spcBef>
                <a:spcPts val="1800"/>
              </a:spcBef>
              <a:buNone/>
            </a:pPr>
            <a:r>
              <a:rPr lang="en-US" sz="2800" dirty="0"/>
              <a:t>Tuesday of Holy Week</a:t>
            </a:r>
          </a:p>
          <a:p>
            <a:pPr lvl="1"/>
            <a:r>
              <a:rPr lang="en-US" dirty="0">
                <a:solidFill>
                  <a:schemeClr val="bg2"/>
                </a:solidFill>
              </a:rPr>
              <a:t>Isaiah 49:</a:t>
            </a:r>
            <a:r>
              <a:rPr lang="en-US" sz="2400" dirty="0">
                <a:solidFill>
                  <a:schemeClr val="bg2"/>
                </a:solidFill>
              </a:rPr>
              <a:t>1-6</a:t>
            </a:r>
            <a:endParaRPr lang="en-US" dirty="0">
              <a:solidFill>
                <a:schemeClr val="bg2"/>
              </a:solidFill>
            </a:endParaRPr>
          </a:p>
          <a:p>
            <a:pPr marL="0" indent="0">
              <a:spcBef>
                <a:spcPts val="1800"/>
              </a:spcBef>
              <a:buNone/>
            </a:pPr>
            <a:r>
              <a:rPr lang="en-US" sz="2800" dirty="0"/>
              <a:t>Wednesday of Holy Week</a:t>
            </a:r>
          </a:p>
          <a:p>
            <a:pPr lvl="1"/>
            <a:r>
              <a:rPr lang="en-US" dirty="0">
                <a:solidFill>
                  <a:schemeClr val="bg2"/>
                </a:solidFill>
              </a:rPr>
              <a:t>Isaiah 50:</a:t>
            </a:r>
            <a:r>
              <a:rPr lang="en-US" sz="2400" dirty="0">
                <a:solidFill>
                  <a:schemeClr val="bg2"/>
                </a:solidFill>
              </a:rPr>
              <a:t>4-9a</a:t>
            </a:r>
            <a:endParaRPr lang="en-US" dirty="0">
              <a:solidFill>
                <a:schemeClr val="bg2"/>
              </a:solidFill>
            </a:endParaRPr>
          </a:p>
          <a:p>
            <a:pPr lvl="1"/>
            <a:endParaRPr lang="en-US" dirty="0"/>
          </a:p>
          <a:p>
            <a:pPr marL="0" indent="0">
              <a:spcBef>
                <a:spcPts val="1800"/>
              </a:spcBef>
              <a:buNone/>
            </a:pPr>
            <a:r>
              <a:rPr lang="en-US" sz="2800" dirty="0"/>
              <a:t>Good Friday</a:t>
            </a:r>
          </a:p>
          <a:p>
            <a:pPr lvl="1"/>
            <a:r>
              <a:rPr lang="en-US" dirty="0">
                <a:solidFill>
                  <a:schemeClr val="bg2"/>
                </a:solidFill>
              </a:rPr>
              <a:t>Isaiah 52:</a:t>
            </a:r>
            <a:r>
              <a:rPr lang="en-US" sz="2400" dirty="0">
                <a:solidFill>
                  <a:schemeClr val="bg2"/>
                </a:solidFill>
              </a:rPr>
              <a:t>13-15</a:t>
            </a:r>
            <a:r>
              <a:rPr lang="en-US" dirty="0">
                <a:solidFill>
                  <a:schemeClr val="bg2"/>
                </a:solidFill>
              </a:rPr>
              <a:t>;</a:t>
            </a:r>
            <a:r>
              <a:rPr lang="en-US" sz="2400" dirty="0">
                <a:solidFill>
                  <a:schemeClr val="bg2"/>
                </a:solidFill>
              </a:rPr>
              <a:t> </a:t>
            </a:r>
            <a:r>
              <a:rPr lang="en-US" dirty="0">
                <a:solidFill>
                  <a:schemeClr val="bg2"/>
                </a:solidFill>
              </a:rPr>
              <a:t>53:</a:t>
            </a:r>
            <a:r>
              <a:rPr lang="en-US" sz="2400" dirty="0">
                <a:solidFill>
                  <a:schemeClr val="bg2"/>
                </a:solidFill>
              </a:rPr>
              <a:t>1-12</a:t>
            </a:r>
            <a:endParaRPr lang="en-US" dirty="0">
              <a:solidFill>
                <a:schemeClr val="bg2"/>
              </a:solidFill>
            </a:endParaRPr>
          </a:p>
        </p:txBody>
      </p:sp>
      <p:sp>
        <p:nvSpPr>
          <p:cNvPr id="3" name="Title 2"/>
          <p:cNvSpPr>
            <a:spLocks noGrp="1"/>
          </p:cNvSpPr>
          <p:nvPr>
            <p:ph type="title"/>
          </p:nvPr>
        </p:nvSpPr>
        <p:spPr/>
        <p:txBody>
          <a:bodyPr/>
          <a:lstStyle/>
          <a:p>
            <a:r>
              <a:rPr lang="en-US" dirty="0"/>
              <a:t>Servant Songs of Isaiah</a:t>
            </a:r>
          </a:p>
        </p:txBody>
      </p:sp>
      <p:pic>
        <p:nvPicPr>
          <p:cNvPr id="28674" name="Picture 2" descr="Image result for suffering servant isaia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1" y="1523999"/>
            <a:ext cx="4343400" cy="4477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1745861"/>
      </p:ext>
    </p:extLst>
  </p:cSld>
  <p:clrMapOvr>
    <a:overrideClrMapping bg1="dk1" tx1="lt1" bg2="dk2" tx2="lt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Content Placeholder 1"/>
          <p:cNvSpPr>
            <a:spLocks noGrp="1"/>
          </p:cNvSpPr>
          <p:nvPr>
            <p:ph idx="1"/>
          </p:nvPr>
        </p:nvSpPr>
        <p:spPr/>
        <p:txBody>
          <a:bodyPr/>
          <a:lstStyle/>
          <a:p>
            <a:pPr marL="0" indent="0">
              <a:spcBef>
                <a:spcPts val="1200"/>
              </a:spcBef>
              <a:buFont typeface="Wingdings" pitchFamily="2" charset="2"/>
              <a:buNone/>
            </a:pPr>
            <a:r>
              <a:rPr lang="en-US" altLang="en-US" sz="2400" baseline="30000" dirty="0">
                <a:latin typeface="Arial Narrow" pitchFamily="34" charset="0"/>
              </a:rPr>
              <a:t>1 </a:t>
            </a:r>
            <a:r>
              <a:rPr lang="en-US" altLang="en-US" sz="2400" dirty="0">
                <a:latin typeface="Arial Narrow" pitchFamily="34" charset="0"/>
              </a:rPr>
              <a:t>Here is </a:t>
            </a:r>
            <a:r>
              <a:rPr lang="en-US" altLang="en-US" sz="2400" b="1" dirty="0">
                <a:latin typeface="Arial Narrow" pitchFamily="34" charset="0"/>
              </a:rPr>
              <a:t>my servant </a:t>
            </a:r>
            <a:r>
              <a:rPr lang="en-US" altLang="en-US" sz="2400" dirty="0">
                <a:latin typeface="Arial Narrow" pitchFamily="34" charset="0"/>
              </a:rPr>
              <a:t>whom I uphold,</a:t>
            </a:r>
            <a:br>
              <a:rPr lang="en-US" altLang="en-US" sz="2400" dirty="0">
                <a:latin typeface="Arial Narrow" pitchFamily="34" charset="0"/>
              </a:rPr>
            </a:br>
            <a:r>
              <a:rPr lang="en-US" altLang="en-US" sz="2400" dirty="0">
                <a:latin typeface="Arial Narrow" pitchFamily="34" charset="0"/>
              </a:rPr>
              <a:t>     my chosen one with whom I am pleased,</a:t>
            </a:r>
            <a:br>
              <a:rPr lang="en-US" altLang="en-US" sz="2400" dirty="0">
                <a:latin typeface="Arial Narrow" pitchFamily="34" charset="0"/>
              </a:rPr>
            </a:br>
            <a:r>
              <a:rPr lang="en-US" altLang="en-US" sz="2400" dirty="0">
                <a:latin typeface="Arial Narrow" pitchFamily="34" charset="0"/>
              </a:rPr>
              <a:t>Upon whom I have put my Spirit;</a:t>
            </a:r>
            <a:br>
              <a:rPr lang="en-US" altLang="en-US" sz="2400" dirty="0">
                <a:latin typeface="Arial Narrow" pitchFamily="34" charset="0"/>
              </a:rPr>
            </a:br>
            <a:r>
              <a:rPr lang="en-US" altLang="en-US" sz="2400" dirty="0">
                <a:latin typeface="Arial Narrow" pitchFamily="34" charset="0"/>
              </a:rPr>
              <a:t>     he shall bring forth justice to the nations,</a:t>
            </a:r>
          </a:p>
          <a:p>
            <a:pPr marL="0" indent="0">
              <a:spcBef>
                <a:spcPts val="1200"/>
              </a:spcBef>
              <a:buFont typeface="Wingdings" pitchFamily="2" charset="2"/>
              <a:buNone/>
            </a:pPr>
            <a:r>
              <a:rPr lang="en-US" altLang="en-US" sz="2400" baseline="30000" dirty="0">
                <a:latin typeface="Arial Narrow" pitchFamily="34" charset="0"/>
              </a:rPr>
              <a:t>2 </a:t>
            </a:r>
            <a:r>
              <a:rPr lang="en-US" altLang="en-US" sz="2400" dirty="0">
                <a:latin typeface="Arial Narrow" pitchFamily="34" charset="0"/>
              </a:rPr>
              <a:t>Not crying out, not shouting,</a:t>
            </a:r>
            <a:br>
              <a:rPr lang="en-US" altLang="en-US" sz="2400" dirty="0">
                <a:latin typeface="Arial Narrow" pitchFamily="34" charset="0"/>
              </a:rPr>
            </a:br>
            <a:r>
              <a:rPr lang="en-US" altLang="en-US" sz="2400" dirty="0">
                <a:latin typeface="Arial Narrow" pitchFamily="34" charset="0"/>
              </a:rPr>
              <a:t>     not making his voice heard in the street.</a:t>
            </a:r>
          </a:p>
          <a:p>
            <a:pPr marL="0" indent="0">
              <a:spcBef>
                <a:spcPts val="1200"/>
              </a:spcBef>
              <a:buFont typeface="Wingdings" pitchFamily="2" charset="2"/>
              <a:buNone/>
            </a:pPr>
            <a:r>
              <a:rPr lang="en-US" altLang="en-US" sz="2400" baseline="30000" dirty="0">
                <a:latin typeface="Arial Narrow" pitchFamily="34" charset="0"/>
              </a:rPr>
              <a:t>3 </a:t>
            </a:r>
            <a:r>
              <a:rPr lang="en-US" altLang="en-US" sz="2400" dirty="0">
                <a:latin typeface="Arial Narrow" pitchFamily="34" charset="0"/>
              </a:rPr>
              <a:t>A bruised reed he shall not break,</a:t>
            </a:r>
            <a:br>
              <a:rPr lang="en-US" altLang="en-US" sz="2400" dirty="0">
                <a:latin typeface="Arial Narrow" pitchFamily="34" charset="0"/>
              </a:rPr>
            </a:br>
            <a:r>
              <a:rPr lang="en-US" altLang="en-US" sz="2400" dirty="0">
                <a:latin typeface="Arial Narrow" pitchFamily="34" charset="0"/>
              </a:rPr>
              <a:t>     and a smoldering wick he shall not quench,</a:t>
            </a:r>
          </a:p>
          <a:p>
            <a:pPr marL="0" indent="0">
              <a:spcBef>
                <a:spcPts val="1200"/>
              </a:spcBef>
              <a:buFont typeface="Wingdings" pitchFamily="2" charset="2"/>
              <a:buNone/>
            </a:pPr>
            <a:r>
              <a:rPr lang="en-US" altLang="en-US" sz="2400" baseline="30000" dirty="0">
                <a:latin typeface="Arial Narrow" pitchFamily="34" charset="0"/>
              </a:rPr>
              <a:t>4 </a:t>
            </a:r>
            <a:r>
              <a:rPr lang="en-US" altLang="en-US" sz="2400" dirty="0">
                <a:latin typeface="Arial Narrow" pitchFamily="34" charset="0"/>
              </a:rPr>
              <a:t>Until he establishes justice on the earth;</a:t>
            </a:r>
            <a:br>
              <a:rPr lang="en-US" altLang="en-US" sz="2400" dirty="0">
                <a:latin typeface="Arial Narrow" pitchFamily="34" charset="0"/>
              </a:rPr>
            </a:br>
            <a:r>
              <a:rPr lang="en-US" altLang="en-US" sz="2400" dirty="0">
                <a:latin typeface="Arial Narrow" pitchFamily="34" charset="0"/>
              </a:rPr>
              <a:t>     the coastlands will wait for his teaching.</a:t>
            </a:r>
          </a:p>
        </p:txBody>
      </p:sp>
      <p:sp>
        <p:nvSpPr>
          <p:cNvPr id="4099" name="Title 2"/>
          <p:cNvSpPr>
            <a:spLocks noGrp="1"/>
          </p:cNvSpPr>
          <p:nvPr>
            <p:ph type="title"/>
          </p:nvPr>
        </p:nvSpPr>
        <p:spPr/>
        <p:txBody>
          <a:bodyPr/>
          <a:lstStyle/>
          <a:p>
            <a:r>
              <a:rPr lang="en-US" altLang="en-US" b="1" dirty="0"/>
              <a:t>Monday of Holy Week: Isa 42:1-7</a:t>
            </a:r>
          </a:p>
        </p:txBody>
      </p:sp>
    </p:spTree>
    <p:extLst>
      <p:ext uri="{BB962C8B-B14F-4D97-AF65-F5344CB8AC3E}">
        <p14:creationId xmlns:p14="http://schemas.microsoft.com/office/powerpoint/2010/main" val="6088133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Content Placeholder 1"/>
          <p:cNvSpPr>
            <a:spLocks noGrp="1"/>
          </p:cNvSpPr>
          <p:nvPr>
            <p:ph idx="1"/>
          </p:nvPr>
        </p:nvSpPr>
        <p:spPr/>
        <p:txBody>
          <a:bodyPr/>
          <a:lstStyle/>
          <a:p>
            <a:pPr marL="0" indent="0">
              <a:spcBef>
                <a:spcPts val="1200"/>
              </a:spcBef>
              <a:buFont typeface="Wingdings" pitchFamily="2" charset="2"/>
              <a:buNone/>
            </a:pPr>
            <a:r>
              <a:rPr lang="en-US" altLang="en-US" sz="2400" baseline="30000" dirty="0">
                <a:latin typeface="Arial Narrow" pitchFamily="34" charset="0"/>
              </a:rPr>
              <a:t>5 </a:t>
            </a:r>
            <a:r>
              <a:rPr lang="en-US" altLang="en-US" sz="2400" dirty="0">
                <a:latin typeface="Arial Narrow" pitchFamily="34" charset="0"/>
              </a:rPr>
              <a:t>Thus says God, the LORD, </a:t>
            </a:r>
            <a:br>
              <a:rPr lang="en-US" altLang="en-US" sz="2400" dirty="0">
                <a:latin typeface="Arial Narrow" pitchFamily="34" charset="0"/>
              </a:rPr>
            </a:br>
            <a:r>
              <a:rPr lang="en-US" altLang="en-US" sz="2400" dirty="0">
                <a:latin typeface="Arial Narrow" pitchFamily="34" charset="0"/>
              </a:rPr>
              <a:t>     who created the heavens and stretched them out,</a:t>
            </a:r>
            <a:br>
              <a:rPr lang="en-US" altLang="en-US" sz="2400" dirty="0">
                <a:latin typeface="Arial Narrow" pitchFamily="34" charset="0"/>
              </a:rPr>
            </a:br>
            <a:r>
              <a:rPr lang="en-US" altLang="en-US" sz="2400" dirty="0">
                <a:latin typeface="Arial Narrow" pitchFamily="34" charset="0"/>
              </a:rPr>
              <a:t>     who spreads out the earth with its crops,</a:t>
            </a:r>
            <a:br>
              <a:rPr lang="en-US" altLang="en-US" sz="2400" dirty="0">
                <a:latin typeface="Arial Narrow" pitchFamily="34" charset="0"/>
              </a:rPr>
            </a:br>
            <a:r>
              <a:rPr lang="en-US" altLang="en-US" sz="2400" dirty="0">
                <a:latin typeface="Arial Narrow" pitchFamily="34" charset="0"/>
              </a:rPr>
              <a:t>Who gives breath to its people</a:t>
            </a:r>
            <a:br>
              <a:rPr lang="en-US" altLang="en-US" sz="2400" dirty="0">
                <a:latin typeface="Arial Narrow" pitchFamily="34" charset="0"/>
              </a:rPr>
            </a:br>
            <a:r>
              <a:rPr lang="en-US" altLang="en-US" sz="2400" dirty="0">
                <a:latin typeface="Arial Narrow" pitchFamily="34" charset="0"/>
              </a:rPr>
              <a:t>     and spirit to those who walk on it:</a:t>
            </a:r>
          </a:p>
          <a:p>
            <a:pPr marL="0" indent="0">
              <a:spcBef>
                <a:spcPts val="1200"/>
              </a:spcBef>
              <a:buFont typeface="Wingdings" pitchFamily="2" charset="2"/>
              <a:buNone/>
            </a:pPr>
            <a:r>
              <a:rPr lang="en-US" altLang="en-US" sz="2400" baseline="30000" dirty="0">
                <a:latin typeface="Arial Narrow" pitchFamily="34" charset="0"/>
              </a:rPr>
              <a:t>6 </a:t>
            </a:r>
            <a:r>
              <a:rPr lang="en-US" altLang="en-US" sz="2400" dirty="0">
                <a:latin typeface="Arial Narrow" pitchFamily="34" charset="0"/>
              </a:rPr>
              <a:t>I, the LORD, have called you for the victory of justice,</a:t>
            </a:r>
            <a:br>
              <a:rPr lang="en-US" altLang="en-US" sz="2400" dirty="0">
                <a:latin typeface="Arial Narrow" pitchFamily="34" charset="0"/>
              </a:rPr>
            </a:br>
            <a:r>
              <a:rPr lang="en-US" altLang="en-US" sz="2400" dirty="0">
                <a:latin typeface="Arial Narrow" pitchFamily="34" charset="0"/>
              </a:rPr>
              <a:t>     I have grasped you by the hand;</a:t>
            </a:r>
            <a:br>
              <a:rPr lang="en-US" altLang="en-US" sz="2400" dirty="0">
                <a:latin typeface="Arial Narrow" pitchFamily="34" charset="0"/>
              </a:rPr>
            </a:br>
            <a:r>
              <a:rPr lang="en-US" altLang="en-US" sz="2400" dirty="0">
                <a:latin typeface="Arial Narrow" pitchFamily="34" charset="0"/>
              </a:rPr>
              <a:t>I formed you, and set you as a covenant of the people,</a:t>
            </a:r>
            <a:br>
              <a:rPr lang="en-US" altLang="en-US" sz="2400" dirty="0">
                <a:latin typeface="Arial Narrow" pitchFamily="34" charset="0"/>
              </a:rPr>
            </a:br>
            <a:r>
              <a:rPr lang="en-US" altLang="en-US" sz="2400" dirty="0">
                <a:latin typeface="Arial Narrow" pitchFamily="34" charset="0"/>
              </a:rPr>
              <a:t>     a light for the nations,</a:t>
            </a:r>
          </a:p>
          <a:p>
            <a:pPr marL="0" indent="0">
              <a:spcBef>
                <a:spcPts val="1200"/>
              </a:spcBef>
              <a:buFont typeface="Wingdings" pitchFamily="2" charset="2"/>
              <a:buNone/>
            </a:pPr>
            <a:r>
              <a:rPr lang="en-US" altLang="en-US" sz="2400" baseline="30000" dirty="0">
                <a:latin typeface="Arial Narrow" pitchFamily="34" charset="0"/>
              </a:rPr>
              <a:t>7 </a:t>
            </a:r>
            <a:r>
              <a:rPr lang="en-US" altLang="en-US" sz="2400" dirty="0">
                <a:latin typeface="Arial Narrow" pitchFamily="34" charset="0"/>
              </a:rPr>
              <a:t>To open the eyes of the blind,</a:t>
            </a:r>
            <a:br>
              <a:rPr lang="en-US" altLang="en-US" sz="2400" dirty="0">
                <a:latin typeface="Arial Narrow" pitchFamily="34" charset="0"/>
              </a:rPr>
            </a:br>
            <a:r>
              <a:rPr lang="en-US" altLang="en-US" sz="2400" dirty="0">
                <a:latin typeface="Arial Narrow" pitchFamily="34" charset="0"/>
              </a:rPr>
              <a:t>     to bring out prisoners from confinement,</a:t>
            </a:r>
            <a:br>
              <a:rPr lang="en-US" altLang="en-US" sz="2400" dirty="0">
                <a:latin typeface="Arial Narrow" pitchFamily="34" charset="0"/>
              </a:rPr>
            </a:br>
            <a:r>
              <a:rPr lang="en-US" altLang="en-US" sz="2400" dirty="0">
                <a:latin typeface="Arial Narrow" pitchFamily="34" charset="0"/>
              </a:rPr>
              <a:t>     and from the dungeon, those who live in darkness.</a:t>
            </a:r>
          </a:p>
        </p:txBody>
      </p:sp>
      <p:sp>
        <p:nvSpPr>
          <p:cNvPr id="5123" name="Title 2"/>
          <p:cNvSpPr>
            <a:spLocks noGrp="1"/>
          </p:cNvSpPr>
          <p:nvPr>
            <p:ph type="title"/>
          </p:nvPr>
        </p:nvSpPr>
        <p:spPr>
          <a:xfrm>
            <a:off x="457200" y="76200"/>
            <a:ext cx="8686800" cy="838199"/>
          </a:xfrm>
        </p:spPr>
        <p:txBody>
          <a:bodyPr/>
          <a:lstStyle/>
          <a:p>
            <a:r>
              <a:rPr lang="en-US" altLang="en-US" b="1" dirty="0"/>
              <a:t>Mon.</a:t>
            </a:r>
            <a:r>
              <a:rPr lang="en-US" altLang="en-US" sz="3600" dirty="0"/>
              <a:t> of </a:t>
            </a:r>
            <a:r>
              <a:rPr lang="en-US" altLang="en-US" b="1" dirty="0"/>
              <a:t>Holy Week: Isa 42:1-7 </a:t>
            </a:r>
            <a:r>
              <a:rPr lang="en-US" altLang="en-US" sz="3600" dirty="0"/>
              <a:t>(cont.)</a:t>
            </a:r>
            <a:endParaRPr lang="en-US" altLang="en-US" sz="4000" dirty="0"/>
          </a:p>
        </p:txBody>
      </p:sp>
    </p:spTree>
    <p:extLst>
      <p:ext uri="{BB962C8B-B14F-4D97-AF65-F5344CB8AC3E}">
        <p14:creationId xmlns:p14="http://schemas.microsoft.com/office/powerpoint/2010/main" val="20115243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ontent Placeholder 1"/>
          <p:cNvSpPr>
            <a:spLocks noGrp="1"/>
          </p:cNvSpPr>
          <p:nvPr>
            <p:ph idx="1"/>
          </p:nvPr>
        </p:nvSpPr>
        <p:spPr/>
        <p:txBody>
          <a:bodyPr/>
          <a:lstStyle/>
          <a:p>
            <a:pPr marL="0" indent="0">
              <a:lnSpc>
                <a:spcPct val="95000"/>
              </a:lnSpc>
              <a:spcBef>
                <a:spcPts val="1200"/>
              </a:spcBef>
              <a:buFont typeface="Wingdings" pitchFamily="2" charset="2"/>
              <a:buNone/>
            </a:pPr>
            <a:r>
              <a:rPr lang="en-US" altLang="en-US" sz="2400" baseline="30000" dirty="0">
                <a:latin typeface="Arial Narrow" pitchFamily="34" charset="0"/>
              </a:rPr>
              <a:t>1 </a:t>
            </a:r>
            <a:r>
              <a:rPr lang="en-US" altLang="en-US" sz="2400" dirty="0">
                <a:latin typeface="Arial Narrow" pitchFamily="34" charset="0"/>
              </a:rPr>
              <a:t>Hear me, O islands,</a:t>
            </a:r>
            <a:br>
              <a:rPr lang="en-US" altLang="en-US" sz="2400" dirty="0">
                <a:latin typeface="Arial Narrow" pitchFamily="34" charset="0"/>
              </a:rPr>
            </a:br>
            <a:r>
              <a:rPr lang="en-US" altLang="en-US" sz="2400" dirty="0">
                <a:latin typeface="Arial Narrow" pitchFamily="34" charset="0"/>
              </a:rPr>
              <a:t>     listen, O distant peoples.</a:t>
            </a:r>
            <a:br>
              <a:rPr lang="en-US" altLang="en-US" sz="2400" dirty="0">
                <a:latin typeface="Arial Narrow" pitchFamily="34" charset="0"/>
              </a:rPr>
            </a:br>
            <a:r>
              <a:rPr lang="en-US" altLang="en-US" sz="2400" dirty="0">
                <a:latin typeface="Arial Narrow" pitchFamily="34" charset="0"/>
              </a:rPr>
              <a:t>The Lord called me from birth,</a:t>
            </a:r>
            <a:br>
              <a:rPr lang="en-US" altLang="en-US" sz="2400" dirty="0">
                <a:latin typeface="Arial Narrow" pitchFamily="34" charset="0"/>
              </a:rPr>
            </a:br>
            <a:r>
              <a:rPr lang="en-US" altLang="en-US" sz="2400" dirty="0">
                <a:latin typeface="Arial Narrow" pitchFamily="34" charset="0"/>
              </a:rPr>
              <a:t>     from my mother’s womb he gave me my name.</a:t>
            </a:r>
          </a:p>
          <a:p>
            <a:pPr marL="0" indent="0">
              <a:lnSpc>
                <a:spcPct val="95000"/>
              </a:lnSpc>
              <a:spcBef>
                <a:spcPts val="1200"/>
              </a:spcBef>
              <a:buFont typeface="Wingdings" pitchFamily="2" charset="2"/>
              <a:buNone/>
            </a:pPr>
            <a:r>
              <a:rPr lang="en-US" altLang="en-US" sz="2400" baseline="30000" dirty="0">
                <a:latin typeface="Arial Narrow" pitchFamily="34" charset="0"/>
              </a:rPr>
              <a:t>2 </a:t>
            </a:r>
            <a:r>
              <a:rPr lang="en-US" altLang="en-US" sz="2400" dirty="0">
                <a:latin typeface="Arial Narrow" pitchFamily="34" charset="0"/>
              </a:rPr>
              <a:t>He made of me a sharp-edged sword</a:t>
            </a:r>
            <a:br>
              <a:rPr lang="en-US" altLang="en-US" sz="2400" dirty="0">
                <a:latin typeface="Arial Narrow" pitchFamily="34" charset="0"/>
              </a:rPr>
            </a:br>
            <a:r>
              <a:rPr lang="en-US" altLang="en-US" sz="2400" dirty="0">
                <a:latin typeface="Arial Narrow" pitchFamily="34" charset="0"/>
              </a:rPr>
              <a:t>     and concealed me in the shadow of his arm.</a:t>
            </a:r>
            <a:br>
              <a:rPr lang="en-US" altLang="en-US" sz="2400" dirty="0">
                <a:latin typeface="Arial Narrow" pitchFamily="34" charset="0"/>
              </a:rPr>
            </a:br>
            <a:r>
              <a:rPr lang="en-US" altLang="en-US" sz="2400" dirty="0">
                <a:latin typeface="Arial Narrow" pitchFamily="34" charset="0"/>
              </a:rPr>
              <a:t>He made me a polished arrow,</a:t>
            </a:r>
            <a:br>
              <a:rPr lang="en-US" altLang="en-US" sz="2400" dirty="0">
                <a:latin typeface="Arial Narrow" pitchFamily="34" charset="0"/>
              </a:rPr>
            </a:br>
            <a:r>
              <a:rPr lang="en-US" altLang="en-US" sz="2400" dirty="0">
                <a:latin typeface="Arial Narrow" pitchFamily="34" charset="0"/>
              </a:rPr>
              <a:t>     in his quiver he hid me.</a:t>
            </a:r>
          </a:p>
          <a:p>
            <a:pPr marL="0" indent="0">
              <a:lnSpc>
                <a:spcPct val="95000"/>
              </a:lnSpc>
              <a:spcBef>
                <a:spcPts val="1200"/>
              </a:spcBef>
              <a:buFont typeface="Wingdings" pitchFamily="2" charset="2"/>
              <a:buNone/>
            </a:pPr>
            <a:r>
              <a:rPr lang="en-US" altLang="en-US" sz="2400" baseline="30000" dirty="0">
                <a:latin typeface="Arial Narrow" pitchFamily="34" charset="0"/>
              </a:rPr>
              <a:t>3 </a:t>
            </a:r>
            <a:r>
              <a:rPr lang="en-US" altLang="en-US" sz="2400" dirty="0">
                <a:latin typeface="Arial Narrow" pitchFamily="34" charset="0"/>
              </a:rPr>
              <a:t>You are </a:t>
            </a:r>
            <a:r>
              <a:rPr lang="en-US" altLang="en-US" sz="2400" b="1" dirty="0">
                <a:latin typeface="Arial Narrow" pitchFamily="34" charset="0"/>
              </a:rPr>
              <a:t>my servant</a:t>
            </a:r>
            <a:r>
              <a:rPr lang="en-US" altLang="en-US" sz="2400" dirty="0">
                <a:latin typeface="Arial Narrow" pitchFamily="34" charset="0"/>
              </a:rPr>
              <a:t>, he said to me,</a:t>
            </a:r>
            <a:br>
              <a:rPr lang="en-US" altLang="en-US" sz="2400" dirty="0">
                <a:latin typeface="Arial Narrow" pitchFamily="34" charset="0"/>
              </a:rPr>
            </a:br>
            <a:r>
              <a:rPr lang="en-US" altLang="en-US" sz="2400" dirty="0">
                <a:latin typeface="Arial Narrow" pitchFamily="34" charset="0"/>
              </a:rPr>
              <a:t>     Israel, through whom I show my glory.</a:t>
            </a:r>
          </a:p>
          <a:p>
            <a:pPr marL="0" indent="0">
              <a:lnSpc>
                <a:spcPct val="95000"/>
              </a:lnSpc>
              <a:spcBef>
                <a:spcPts val="1200"/>
              </a:spcBef>
              <a:buFont typeface="Wingdings" pitchFamily="2" charset="2"/>
              <a:buNone/>
            </a:pPr>
            <a:r>
              <a:rPr lang="en-US" altLang="en-US" sz="2400" baseline="30000" dirty="0">
                <a:latin typeface="Arial Narrow" pitchFamily="34" charset="0"/>
              </a:rPr>
              <a:t>4 </a:t>
            </a:r>
            <a:r>
              <a:rPr lang="en-US" altLang="en-US" sz="2400" dirty="0">
                <a:latin typeface="Arial Narrow" pitchFamily="34" charset="0"/>
              </a:rPr>
              <a:t>Though I thought I had toiled in vain,</a:t>
            </a:r>
            <a:br>
              <a:rPr lang="en-US" altLang="en-US" sz="2400" dirty="0">
                <a:latin typeface="Arial Narrow" pitchFamily="34" charset="0"/>
              </a:rPr>
            </a:br>
            <a:r>
              <a:rPr lang="en-US" altLang="en-US" sz="2400" dirty="0">
                <a:latin typeface="Arial Narrow" pitchFamily="34" charset="0"/>
              </a:rPr>
              <a:t>     and for nothing, uselessly, spent my strength,</a:t>
            </a:r>
            <a:br>
              <a:rPr lang="en-US" altLang="en-US" sz="2400" dirty="0">
                <a:latin typeface="Arial Narrow" pitchFamily="34" charset="0"/>
              </a:rPr>
            </a:br>
            <a:r>
              <a:rPr lang="en-US" altLang="en-US" sz="2400" dirty="0">
                <a:latin typeface="Arial Narrow" pitchFamily="34" charset="0"/>
              </a:rPr>
              <a:t>Yet my reward is with the Lord,</a:t>
            </a:r>
            <a:br>
              <a:rPr lang="en-US" altLang="en-US" sz="2400" dirty="0">
                <a:latin typeface="Arial Narrow" pitchFamily="34" charset="0"/>
              </a:rPr>
            </a:br>
            <a:r>
              <a:rPr lang="en-US" altLang="en-US" sz="2400" dirty="0">
                <a:latin typeface="Arial Narrow" pitchFamily="34" charset="0"/>
              </a:rPr>
              <a:t>     my recompense is with my God.</a:t>
            </a:r>
          </a:p>
        </p:txBody>
      </p:sp>
      <p:sp>
        <p:nvSpPr>
          <p:cNvPr id="6147" name="Title 2"/>
          <p:cNvSpPr>
            <a:spLocks noGrp="1"/>
          </p:cNvSpPr>
          <p:nvPr>
            <p:ph type="title"/>
          </p:nvPr>
        </p:nvSpPr>
        <p:spPr/>
        <p:txBody>
          <a:bodyPr/>
          <a:lstStyle/>
          <a:p>
            <a:r>
              <a:rPr lang="en-US" altLang="en-US" b="1" dirty="0"/>
              <a:t>Tuesday of Holy Week:  Isa 49:1-6</a:t>
            </a:r>
          </a:p>
        </p:txBody>
      </p:sp>
    </p:spTree>
    <p:extLst>
      <p:ext uri="{BB962C8B-B14F-4D97-AF65-F5344CB8AC3E}">
        <p14:creationId xmlns:p14="http://schemas.microsoft.com/office/powerpoint/2010/main" val="31244626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1"/>
          <p:cNvSpPr>
            <a:spLocks noGrp="1"/>
          </p:cNvSpPr>
          <p:nvPr>
            <p:ph idx="1"/>
          </p:nvPr>
        </p:nvSpPr>
        <p:spPr/>
        <p:txBody>
          <a:bodyPr/>
          <a:lstStyle/>
          <a:p>
            <a:pPr marL="0" indent="0">
              <a:spcBef>
                <a:spcPts val="1200"/>
              </a:spcBef>
              <a:buFont typeface="Wingdings" pitchFamily="2" charset="2"/>
              <a:buNone/>
            </a:pPr>
            <a:r>
              <a:rPr lang="en-US" altLang="en-US" sz="2400" baseline="30000" dirty="0">
                <a:latin typeface="Arial Narrow" pitchFamily="34" charset="0"/>
              </a:rPr>
              <a:t>5 </a:t>
            </a:r>
            <a:r>
              <a:rPr lang="en-US" altLang="en-US" sz="2400" dirty="0">
                <a:latin typeface="Arial Narrow" pitchFamily="34" charset="0"/>
              </a:rPr>
              <a:t>For now the Lord has spoken</a:t>
            </a:r>
            <a:br>
              <a:rPr lang="en-US" altLang="en-US" sz="2400" dirty="0">
                <a:latin typeface="Arial Narrow" pitchFamily="34" charset="0"/>
              </a:rPr>
            </a:br>
            <a:r>
              <a:rPr lang="en-US" altLang="en-US" sz="2400" dirty="0">
                <a:latin typeface="Arial Narrow" pitchFamily="34" charset="0"/>
              </a:rPr>
              <a:t>     who formed me as </a:t>
            </a:r>
            <a:r>
              <a:rPr lang="en-US" altLang="en-US" sz="2400" b="1" dirty="0">
                <a:latin typeface="Arial Narrow" pitchFamily="34" charset="0"/>
              </a:rPr>
              <a:t>his servant </a:t>
            </a:r>
            <a:r>
              <a:rPr lang="en-US" altLang="en-US" sz="2400" dirty="0">
                <a:latin typeface="Arial Narrow" pitchFamily="34" charset="0"/>
              </a:rPr>
              <a:t>from the womb,</a:t>
            </a:r>
            <a:br>
              <a:rPr lang="en-US" altLang="en-US" sz="2400" dirty="0">
                <a:latin typeface="Arial Narrow" pitchFamily="34" charset="0"/>
              </a:rPr>
            </a:br>
            <a:r>
              <a:rPr lang="en-US" altLang="en-US" sz="2400" dirty="0">
                <a:latin typeface="Arial Narrow" pitchFamily="34" charset="0"/>
              </a:rPr>
              <a:t>That Jacob may be brought back to him</a:t>
            </a:r>
            <a:br>
              <a:rPr lang="en-US" altLang="en-US" sz="2400" dirty="0">
                <a:latin typeface="Arial Narrow" pitchFamily="34" charset="0"/>
              </a:rPr>
            </a:br>
            <a:r>
              <a:rPr lang="en-US" altLang="en-US" sz="2400" dirty="0">
                <a:latin typeface="Arial Narrow" pitchFamily="34" charset="0"/>
              </a:rPr>
              <a:t>     and Israel gathered to him;</a:t>
            </a:r>
            <a:br>
              <a:rPr lang="en-US" altLang="en-US" sz="2400" dirty="0">
                <a:latin typeface="Arial Narrow" pitchFamily="34" charset="0"/>
              </a:rPr>
            </a:br>
            <a:r>
              <a:rPr lang="en-US" altLang="en-US" sz="2400" dirty="0">
                <a:latin typeface="Arial Narrow" pitchFamily="34" charset="0"/>
              </a:rPr>
              <a:t>And I am made glorious in the sight of the Lord,</a:t>
            </a:r>
            <a:br>
              <a:rPr lang="en-US" altLang="en-US" sz="2400" dirty="0">
                <a:latin typeface="Arial Narrow" pitchFamily="34" charset="0"/>
              </a:rPr>
            </a:br>
            <a:r>
              <a:rPr lang="en-US" altLang="en-US" sz="2400" dirty="0">
                <a:latin typeface="Arial Narrow" pitchFamily="34" charset="0"/>
              </a:rPr>
              <a:t>     and my God is now my strength!</a:t>
            </a:r>
          </a:p>
          <a:p>
            <a:pPr marL="0" indent="0">
              <a:spcBef>
                <a:spcPts val="1200"/>
              </a:spcBef>
              <a:buFont typeface="Wingdings" pitchFamily="2" charset="2"/>
              <a:buNone/>
            </a:pPr>
            <a:r>
              <a:rPr lang="en-US" altLang="en-US" sz="2400" baseline="30000" dirty="0">
                <a:latin typeface="Arial Narrow" pitchFamily="34" charset="0"/>
              </a:rPr>
              <a:t>6 </a:t>
            </a:r>
            <a:r>
              <a:rPr lang="en-US" altLang="en-US" sz="2400" dirty="0">
                <a:latin typeface="Arial Narrow" pitchFamily="34" charset="0"/>
              </a:rPr>
              <a:t>It is too little, he says, for you to be </a:t>
            </a:r>
            <a:r>
              <a:rPr lang="en-US" altLang="en-US" sz="2400" b="1" dirty="0">
                <a:latin typeface="Arial Narrow" pitchFamily="34" charset="0"/>
              </a:rPr>
              <a:t>my servant</a:t>
            </a:r>
            <a:r>
              <a:rPr lang="en-US" altLang="en-US" sz="2400" dirty="0">
                <a:latin typeface="Arial Narrow" pitchFamily="34" charset="0"/>
              </a:rPr>
              <a:t>,</a:t>
            </a:r>
            <a:br>
              <a:rPr lang="en-US" altLang="en-US" sz="2400" dirty="0">
                <a:latin typeface="Arial Narrow" pitchFamily="34" charset="0"/>
              </a:rPr>
            </a:br>
            <a:r>
              <a:rPr lang="en-US" altLang="en-US" sz="2400" dirty="0">
                <a:latin typeface="Arial Narrow" pitchFamily="34" charset="0"/>
              </a:rPr>
              <a:t>     to raise up the tribes of Jacob,</a:t>
            </a:r>
            <a:br>
              <a:rPr lang="en-US" altLang="en-US" sz="2400" dirty="0">
                <a:latin typeface="Arial Narrow" pitchFamily="34" charset="0"/>
              </a:rPr>
            </a:br>
            <a:r>
              <a:rPr lang="en-US" altLang="en-US" sz="2400" dirty="0">
                <a:latin typeface="Arial Narrow" pitchFamily="34" charset="0"/>
              </a:rPr>
              <a:t>     and restore the survivors of Israel;</a:t>
            </a:r>
            <a:br>
              <a:rPr lang="en-US" altLang="en-US" sz="2400" dirty="0">
                <a:latin typeface="Arial Narrow" pitchFamily="34" charset="0"/>
              </a:rPr>
            </a:br>
            <a:r>
              <a:rPr lang="en-US" altLang="en-US" sz="2400" dirty="0">
                <a:latin typeface="Arial Narrow" pitchFamily="34" charset="0"/>
              </a:rPr>
              <a:t>I will make you a light to the nations,</a:t>
            </a:r>
            <a:br>
              <a:rPr lang="en-US" altLang="en-US" sz="2400" dirty="0">
                <a:latin typeface="Arial Narrow" pitchFamily="34" charset="0"/>
              </a:rPr>
            </a:br>
            <a:r>
              <a:rPr lang="en-US" altLang="en-US" sz="2400" dirty="0">
                <a:latin typeface="Arial Narrow" pitchFamily="34" charset="0"/>
              </a:rPr>
              <a:t>     that my salvation may reach to the ends of the earth.</a:t>
            </a:r>
          </a:p>
        </p:txBody>
      </p:sp>
      <p:sp>
        <p:nvSpPr>
          <p:cNvPr id="7171" name="Title 2"/>
          <p:cNvSpPr>
            <a:spLocks noGrp="1"/>
          </p:cNvSpPr>
          <p:nvPr>
            <p:ph type="title"/>
          </p:nvPr>
        </p:nvSpPr>
        <p:spPr>
          <a:xfrm>
            <a:off x="457200" y="79379"/>
            <a:ext cx="8686800" cy="835022"/>
          </a:xfrm>
        </p:spPr>
        <p:txBody>
          <a:bodyPr/>
          <a:lstStyle/>
          <a:p>
            <a:r>
              <a:rPr lang="en-US" altLang="en-US" b="1" dirty="0"/>
              <a:t>Tues.</a:t>
            </a:r>
            <a:r>
              <a:rPr lang="en-US" altLang="en-US" sz="3600" dirty="0"/>
              <a:t> of </a:t>
            </a:r>
            <a:r>
              <a:rPr lang="en-US" altLang="en-US" b="1" dirty="0"/>
              <a:t>Holy Week: Isa 49:1-6</a:t>
            </a:r>
            <a:r>
              <a:rPr lang="en-US" altLang="en-US" sz="3600" dirty="0"/>
              <a:t> (cont.)</a:t>
            </a:r>
            <a:endParaRPr lang="en-US" altLang="en-US" dirty="0"/>
          </a:p>
        </p:txBody>
      </p:sp>
    </p:spTree>
    <p:extLst>
      <p:ext uri="{BB962C8B-B14F-4D97-AF65-F5344CB8AC3E}">
        <p14:creationId xmlns:p14="http://schemas.microsoft.com/office/powerpoint/2010/main" val="17018845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ontent Placeholder 1"/>
          <p:cNvSpPr>
            <a:spLocks noGrp="1"/>
          </p:cNvSpPr>
          <p:nvPr>
            <p:ph idx="1"/>
          </p:nvPr>
        </p:nvSpPr>
        <p:spPr/>
        <p:txBody>
          <a:bodyPr/>
          <a:lstStyle/>
          <a:p>
            <a:pPr marL="0" indent="0">
              <a:spcBef>
                <a:spcPts val="1200"/>
              </a:spcBef>
              <a:buFont typeface="Wingdings" pitchFamily="2" charset="2"/>
              <a:buNone/>
            </a:pPr>
            <a:r>
              <a:rPr lang="en-US" altLang="en-US" sz="2400" baseline="30000" dirty="0">
                <a:latin typeface="Arial Narrow" pitchFamily="34" charset="0"/>
              </a:rPr>
              <a:t>4 </a:t>
            </a:r>
            <a:r>
              <a:rPr lang="en-US" altLang="en-US" sz="2400" dirty="0">
                <a:latin typeface="Arial Narrow" pitchFamily="34" charset="0"/>
              </a:rPr>
              <a:t>The Lord GOD has given me a well-trained tongue,</a:t>
            </a:r>
            <a:br>
              <a:rPr lang="en-US" altLang="en-US" sz="2400" dirty="0">
                <a:latin typeface="Arial Narrow" pitchFamily="34" charset="0"/>
              </a:rPr>
            </a:br>
            <a:r>
              <a:rPr lang="en-US" altLang="en-US" sz="2400" dirty="0">
                <a:latin typeface="Arial Narrow" pitchFamily="34" charset="0"/>
              </a:rPr>
              <a:t>     that I might know how to speak to the weary</a:t>
            </a:r>
            <a:br>
              <a:rPr lang="en-US" altLang="en-US" sz="2400" dirty="0">
                <a:latin typeface="Arial Narrow" pitchFamily="34" charset="0"/>
              </a:rPr>
            </a:br>
            <a:r>
              <a:rPr lang="en-US" altLang="en-US" sz="2400" dirty="0">
                <a:latin typeface="Arial Narrow" pitchFamily="34" charset="0"/>
              </a:rPr>
              <a:t>     a word that will rouse them.</a:t>
            </a:r>
          </a:p>
          <a:p>
            <a:pPr marL="0" indent="0">
              <a:spcBef>
                <a:spcPts val="1200"/>
              </a:spcBef>
              <a:buFont typeface="Wingdings" pitchFamily="2" charset="2"/>
              <a:buNone/>
            </a:pPr>
            <a:r>
              <a:rPr lang="en-US" altLang="en-US" sz="2400" baseline="30000" dirty="0">
                <a:latin typeface="Arial Narrow" pitchFamily="34" charset="0"/>
              </a:rPr>
              <a:t>5 </a:t>
            </a:r>
            <a:r>
              <a:rPr lang="en-US" altLang="en-US" sz="2400" dirty="0">
                <a:latin typeface="Arial Narrow" pitchFamily="34" charset="0"/>
              </a:rPr>
              <a:t>Morning after morning he opens my ear that I may hear;</a:t>
            </a:r>
            <a:br>
              <a:rPr lang="en-US" altLang="en-US" sz="2400" dirty="0">
                <a:latin typeface="Arial Narrow" pitchFamily="34" charset="0"/>
              </a:rPr>
            </a:br>
            <a:r>
              <a:rPr lang="en-US" altLang="en-US" sz="2400" dirty="0">
                <a:latin typeface="Arial Narrow" pitchFamily="34" charset="0"/>
              </a:rPr>
              <a:t>     and I have not rebelled,</a:t>
            </a:r>
            <a:br>
              <a:rPr lang="en-US" altLang="en-US" sz="2400" dirty="0">
                <a:latin typeface="Arial Narrow" pitchFamily="34" charset="0"/>
              </a:rPr>
            </a:br>
            <a:r>
              <a:rPr lang="en-US" altLang="en-US" sz="2400" dirty="0">
                <a:latin typeface="Arial Narrow" pitchFamily="34" charset="0"/>
              </a:rPr>
              <a:t>     have not turned back.</a:t>
            </a:r>
          </a:p>
          <a:p>
            <a:pPr marL="0" indent="0">
              <a:spcBef>
                <a:spcPts val="1200"/>
              </a:spcBef>
              <a:buFont typeface="Wingdings" pitchFamily="2" charset="2"/>
              <a:buNone/>
            </a:pPr>
            <a:r>
              <a:rPr lang="en-US" altLang="en-US" sz="2400" baseline="30000" dirty="0">
                <a:latin typeface="Arial Narrow" pitchFamily="34" charset="0"/>
              </a:rPr>
              <a:t>6 </a:t>
            </a:r>
            <a:r>
              <a:rPr lang="en-US" altLang="en-US" sz="2400" dirty="0">
                <a:latin typeface="Arial Narrow" pitchFamily="34" charset="0"/>
              </a:rPr>
              <a:t>I gave my back to those who beat me,</a:t>
            </a:r>
            <a:br>
              <a:rPr lang="en-US" altLang="en-US" sz="2400" dirty="0">
                <a:latin typeface="Arial Narrow" pitchFamily="34" charset="0"/>
              </a:rPr>
            </a:br>
            <a:r>
              <a:rPr lang="en-US" altLang="en-US" sz="2400" dirty="0">
                <a:latin typeface="Arial Narrow" pitchFamily="34" charset="0"/>
              </a:rPr>
              <a:t>     my cheeks to those who plucked my beard;</a:t>
            </a:r>
            <a:br>
              <a:rPr lang="en-US" altLang="en-US" sz="2400" dirty="0">
                <a:latin typeface="Arial Narrow" pitchFamily="34" charset="0"/>
              </a:rPr>
            </a:br>
            <a:r>
              <a:rPr lang="en-US" altLang="en-US" sz="2400" dirty="0">
                <a:latin typeface="Arial Narrow" pitchFamily="34" charset="0"/>
              </a:rPr>
              <a:t>     my face I did not shield from buffets and spitting.</a:t>
            </a:r>
          </a:p>
        </p:txBody>
      </p:sp>
      <p:sp>
        <p:nvSpPr>
          <p:cNvPr id="8195" name="Title 2"/>
          <p:cNvSpPr>
            <a:spLocks noGrp="1"/>
          </p:cNvSpPr>
          <p:nvPr>
            <p:ph type="title"/>
          </p:nvPr>
        </p:nvSpPr>
        <p:spPr/>
        <p:txBody>
          <a:bodyPr/>
          <a:lstStyle/>
          <a:p>
            <a:r>
              <a:rPr lang="en-US" altLang="en-US" b="1" dirty="0"/>
              <a:t>Wed. of Holy Week:  Isa 50:4-9a</a:t>
            </a:r>
          </a:p>
        </p:txBody>
      </p:sp>
    </p:spTree>
    <p:extLst>
      <p:ext uri="{BB962C8B-B14F-4D97-AF65-F5344CB8AC3E}">
        <p14:creationId xmlns:p14="http://schemas.microsoft.com/office/powerpoint/2010/main" val="20026670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1"/>
          <p:cNvSpPr>
            <a:spLocks noGrp="1"/>
          </p:cNvSpPr>
          <p:nvPr>
            <p:ph idx="1"/>
          </p:nvPr>
        </p:nvSpPr>
        <p:spPr/>
        <p:txBody>
          <a:bodyPr/>
          <a:lstStyle/>
          <a:p>
            <a:pPr marL="0" indent="0">
              <a:spcBef>
                <a:spcPts val="1200"/>
              </a:spcBef>
              <a:buFont typeface="Wingdings" pitchFamily="2" charset="2"/>
              <a:buNone/>
            </a:pPr>
            <a:r>
              <a:rPr lang="en-US" altLang="en-US" sz="2400" baseline="30000" dirty="0">
                <a:latin typeface="Arial Narrow" pitchFamily="34" charset="0"/>
              </a:rPr>
              <a:t>7 </a:t>
            </a:r>
            <a:r>
              <a:rPr lang="en-US" altLang="en-US" sz="2400" dirty="0">
                <a:latin typeface="Arial Narrow" pitchFamily="34" charset="0"/>
              </a:rPr>
              <a:t>The Lord GOD is my help, </a:t>
            </a:r>
            <a:br>
              <a:rPr lang="en-US" altLang="en-US" sz="2400" dirty="0">
                <a:latin typeface="Arial Narrow" pitchFamily="34" charset="0"/>
              </a:rPr>
            </a:br>
            <a:r>
              <a:rPr lang="en-US" altLang="en-US" sz="2400" dirty="0">
                <a:latin typeface="Arial Narrow" pitchFamily="34" charset="0"/>
              </a:rPr>
              <a:t>     therefore I am not disgraced;</a:t>
            </a:r>
            <a:br>
              <a:rPr lang="en-US" altLang="en-US" sz="2400" dirty="0">
                <a:latin typeface="Arial Narrow" pitchFamily="34" charset="0"/>
              </a:rPr>
            </a:br>
            <a:r>
              <a:rPr lang="en-US" altLang="en-US" sz="2400" dirty="0">
                <a:latin typeface="Arial Narrow" pitchFamily="34" charset="0"/>
              </a:rPr>
              <a:t>I have set my face like flint,</a:t>
            </a:r>
            <a:br>
              <a:rPr lang="en-US" altLang="en-US" sz="2400" dirty="0">
                <a:latin typeface="Arial Narrow" pitchFamily="34" charset="0"/>
              </a:rPr>
            </a:br>
            <a:r>
              <a:rPr lang="en-US" altLang="en-US" sz="2400" dirty="0">
                <a:latin typeface="Arial Narrow" pitchFamily="34" charset="0"/>
              </a:rPr>
              <a:t>     knowing that I shall not be put to shame.</a:t>
            </a:r>
          </a:p>
          <a:p>
            <a:pPr marL="0" indent="0">
              <a:spcBef>
                <a:spcPts val="1200"/>
              </a:spcBef>
              <a:buFont typeface="Wingdings" pitchFamily="2" charset="2"/>
              <a:buNone/>
            </a:pPr>
            <a:r>
              <a:rPr lang="en-US" altLang="en-US" sz="2400" baseline="30000" dirty="0">
                <a:latin typeface="Arial Narrow" pitchFamily="34" charset="0"/>
              </a:rPr>
              <a:t>8 </a:t>
            </a:r>
            <a:r>
              <a:rPr lang="en-US" altLang="en-US" sz="2400" dirty="0">
                <a:latin typeface="Arial Narrow" pitchFamily="34" charset="0"/>
              </a:rPr>
              <a:t>He is near who upholds my right;</a:t>
            </a:r>
            <a:br>
              <a:rPr lang="en-US" altLang="en-US" sz="2400" dirty="0">
                <a:latin typeface="Arial Narrow" pitchFamily="34" charset="0"/>
              </a:rPr>
            </a:br>
            <a:r>
              <a:rPr lang="en-US" altLang="en-US" sz="2400" dirty="0">
                <a:latin typeface="Arial Narrow" pitchFamily="34" charset="0"/>
              </a:rPr>
              <a:t>     if anyone wishes to oppose me, </a:t>
            </a:r>
            <a:br>
              <a:rPr lang="en-US" altLang="en-US" sz="2400" dirty="0">
                <a:latin typeface="Arial Narrow" pitchFamily="34" charset="0"/>
              </a:rPr>
            </a:br>
            <a:r>
              <a:rPr lang="en-US" altLang="en-US" sz="2400" dirty="0">
                <a:latin typeface="Arial Narrow" pitchFamily="34" charset="0"/>
              </a:rPr>
              <a:t>     let us appear together.</a:t>
            </a:r>
            <a:br>
              <a:rPr lang="en-US" altLang="en-US" sz="2400" dirty="0">
                <a:latin typeface="Arial Narrow" pitchFamily="34" charset="0"/>
              </a:rPr>
            </a:br>
            <a:r>
              <a:rPr lang="en-US" altLang="en-US" sz="2400" dirty="0">
                <a:latin typeface="Arial Narrow" pitchFamily="34" charset="0"/>
              </a:rPr>
              <a:t>Who disputes my right?</a:t>
            </a:r>
            <a:br>
              <a:rPr lang="en-US" altLang="en-US" sz="2400" dirty="0">
                <a:latin typeface="Arial Narrow" pitchFamily="34" charset="0"/>
              </a:rPr>
            </a:br>
            <a:r>
              <a:rPr lang="en-US" altLang="en-US" sz="2400" dirty="0">
                <a:latin typeface="Arial Narrow" pitchFamily="34" charset="0"/>
              </a:rPr>
              <a:t>     Let him confront me.</a:t>
            </a:r>
          </a:p>
          <a:p>
            <a:pPr marL="0" indent="0">
              <a:spcBef>
                <a:spcPts val="1200"/>
              </a:spcBef>
              <a:buFont typeface="Wingdings" pitchFamily="2" charset="2"/>
              <a:buNone/>
            </a:pPr>
            <a:r>
              <a:rPr lang="en-US" altLang="en-US" sz="2400" baseline="30000" dirty="0">
                <a:latin typeface="Arial Narrow" pitchFamily="34" charset="0"/>
              </a:rPr>
              <a:t>9 </a:t>
            </a:r>
            <a:r>
              <a:rPr lang="en-US" altLang="en-US" sz="2400" dirty="0">
                <a:latin typeface="Arial Narrow" pitchFamily="34" charset="0"/>
              </a:rPr>
              <a:t>See, the Lord GOD is my help;</a:t>
            </a:r>
            <a:br>
              <a:rPr lang="en-US" altLang="en-US" sz="2400" dirty="0">
                <a:latin typeface="Arial Narrow" pitchFamily="34" charset="0"/>
              </a:rPr>
            </a:br>
            <a:r>
              <a:rPr lang="en-US" altLang="en-US" sz="2400" dirty="0">
                <a:latin typeface="Arial Narrow" pitchFamily="34" charset="0"/>
              </a:rPr>
              <a:t>     who will prove me wrong?</a:t>
            </a:r>
          </a:p>
          <a:p>
            <a:pPr marL="0" indent="0">
              <a:spcBef>
                <a:spcPts val="1200"/>
              </a:spcBef>
              <a:buFont typeface="Wingdings" pitchFamily="2" charset="2"/>
              <a:buNone/>
            </a:pPr>
            <a:endParaRPr lang="en-US" sz="1800" b="0" i="0" u="none" strike="noStrike" baseline="30000" dirty="0">
              <a:latin typeface="Arial" panose="020B0604020202020204" pitchFamily="34" charset="0"/>
            </a:endParaRPr>
          </a:p>
          <a:p>
            <a:pPr marL="0" indent="0">
              <a:spcBef>
                <a:spcPts val="1200"/>
              </a:spcBef>
              <a:buFont typeface="Wingdings" pitchFamily="2" charset="2"/>
              <a:buNone/>
            </a:pPr>
            <a:r>
              <a:rPr lang="en-US" sz="1800" baseline="30000" dirty="0">
                <a:latin typeface="Arial" panose="020B0604020202020204" pitchFamily="34" charset="0"/>
              </a:rPr>
              <a:t>Note: </a:t>
            </a:r>
            <a:r>
              <a:rPr lang="en-US" sz="1800" b="1" baseline="30000" dirty="0">
                <a:latin typeface="Arial" panose="020B0604020202020204" pitchFamily="34" charset="0"/>
              </a:rPr>
              <a:t>“Servant” </a:t>
            </a:r>
            <a:r>
              <a:rPr lang="en-US" sz="1800" baseline="30000" dirty="0">
                <a:latin typeface="Arial" panose="020B0604020202020204" pitchFamily="34" charset="0"/>
              </a:rPr>
              <a:t>not mentioned until v. 10:</a:t>
            </a:r>
            <a:br>
              <a:rPr lang="en-US" sz="1800" baseline="30000" dirty="0">
                <a:latin typeface="Arial" panose="020B0604020202020204" pitchFamily="34" charset="0"/>
              </a:rPr>
            </a:br>
            <a:r>
              <a:rPr lang="en-US" sz="1600" b="0" i="0" u="none" strike="noStrike" baseline="0" dirty="0">
                <a:latin typeface="Arial" panose="020B0604020202020204" pitchFamily="34" charset="0"/>
              </a:rPr>
              <a:t>Who among you fears the LORD, heeds </a:t>
            </a:r>
            <a:r>
              <a:rPr lang="en-US" sz="1600" b="1" i="0" u="none" strike="noStrike" baseline="0" dirty="0">
                <a:latin typeface="Arial" panose="020B0604020202020204" pitchFamily="34" charset="0"/>
              </a:rPr>
              <a:t>his servant's </a:t>
            </a:r>
            <a:r>
              <a:rPr lang="en-US" sz="1600" b="0" i="0" u="none" strike="noStrike" baseline="0" dirty="0">
                <a:latin typeface="Arial" panose="020B0604020202020204" pitchFamily="34" charset="0"/>
              </a:rPr>
              <a:t>voice?</a:t>
            </a:r>
            <a:endParaRPr lang="en-US" altLang="en-US" sz="2400" dirty="0">
              <a:latin typeface="Arial Narrow" pitchFamily="34" charset="0"/>
            </a:endParaRPr>
          </a:p>
        </p:txBody>
      </p:sp>
      <p:sp>
        <p:nvSpPr>
          <p:cNvPr id="9219" name="Title 2"/>
          <p:cNvSpPr>
            <a:spLocks noGrp="1"/>
          </p:cNvSpPr>
          <p:nvPr>
            <p:ph type="title"/>
          </p:nvPr>
        </p:nvSpPr>
        <p:spPr>
          <a:xfrm>
            <a:off x="457200" y="76201"/>
            <a:ext cx="8686800" cy="838199"/>
          </a:xfrm>
        </p:spPr>
        <p:txBody>
          <a:bodyPr/>
          <a:lstStyle/>
          <a:p>
            <a:r>
              <a:rPr lang="en-US" altLang="en-US" b="1" dirty="0"/>
              <a:t>Wed.</a:t>
            </a:r>
            <a:r>
              <a:rPr lang="en-US" altLang="en-US" sz="3600" dirty="0"/>
              <a:t> of </a:t>
            </a:r>
            <a:r>
              <a:rPr lang="en-US" altLang="en-US" b="1" dirty="0"/>
              <a:t>Holy Week: Isa 50:4-9a </a:t>
            </a:r>
            <a:r>
              <a:rPr lang="en-US" altLang="en-US" sz="3200" dirty="0"/>
              <a:t>(cont.)</a:t>
            </a:r>
            <a:endParaRPr lang="en-US" altLang="en-US" dirty="0"/>
          </a:p>
        </p:txBody>
      </p:sp>
    </p:spTree>
    <p:extLst>
      <p:ext uri="{BB962C8B-B14F-4D97-AF65-F5344CB8AC3E}">
        <p14:creationId xmlns:p14="http://schemas.microsoft.com/office/powerpoint/2010/main" val="2975186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1"/>
          <p:cNvSpPr>
            <a:spLocks noGrp="1"/>
          </p:cNvSpPr>
          <p:nvPr>
            <p:ph idx="1"/>
          </p:nvPr>
        </p:nvSpPr>
        <p:spPr/>
        <p:txBody>
          <a:bodyPr/>
          <a:lstStyle/>
          <a:p>
            <a:pPr marL="0" indent="0">
              <a:spcBef>
                <a:spcPts val="1200"/>
              </a:spcBef>
              <a:buFont typeface="Wingdings" pitchFamily="2" charset="2"/>
              <a:buNone/>
            </a:pPr>
            <a:r>
              <a:rPr lang="en-US" altLang="en-US" sz="2000" baseline="30000" dirty="0">
                <a:latin typeface="Arial Narrow" pitchFamily="34" charset="0"/>
              </a:rPr>
              <a:t>13</a:t>
            </a:r>
            <a:r>
              <a:rPr lang="en-US" altLang="en-US" sz="2000" dirty="0">
                <a:latin typeface="Arial Narrow" pitchFamily="34" charset="0"/>
              </a:rPr>
              <a:t> See, </a:t>
            </a:r>
            <a:r>
              <a:rPr lang="en-US" altLang="en-US" sz="2000" b="1" dirty="0">
                <a:latin typeface="Arial Narrow" pitchFamily="34" charset="0"/>
              </a:rPr>
              <a:t>my servant </a:t>
            </a:r>
            <a:r>
              <a:rPr lang="en-US" altLang="en-US" sz="2000" dirty="0">
                <a:latin typeface="Arial Narrow" pitchFamily="34" charset="0"/>
              </a:rPr>
              <a:t>shall prosper,</a:t>
            </a:r>
            <a:br>
              <a:rPr lang="en-US" altLang="en-US" sz="2000" dirty="0">
                <a:latin typeface="Arial Narrow" pitchFamily="34" charset="0"/>
              </a:rPr>
            </a:br>
            <a:r>
              <a:rPr lang="en-US" altLang="en-US" sz="2000" dirty="0">
                <a:latin typeface="Arial Narrow" pitchFamily="34" charset="0"/>
              </a:rPr>
              <a:t>     he shall be raised high and greatly exalted.</a:t>
            </a:r>
          </a:p>
          <a:p>
            <a:pPr marL="0" indent="0">
              <a:spcBef>
                <a:spcPts val="1200"/>
              </a:spcBef>
              <a:buFont typeface="Wingdings" pitchFamily="2" charset="2"/>
              <a:buNone/>
            </a:pPr>
            <a:r>
              <a:rPr lang="en-US" altLang="en-US" sz="2000" baseline="30000" dirty="0">
                <a:latin typeface="Arial Narrow" pitchFamily="34" charset="0"/>
              </a:rPr>
              <a:t>14</a:t>
            </a:r>
            <a:r>
              <a:rPr lang="en-US" altLang="en-US" sz="2000" dirty="0">
                <a:latin typeface="Arial Narrow" pitchFamily="34" charset="0"/>
              </a:rPr>
              <a:t> Even as many were amazed at him – </a:t>
            </a:r>
            <a:br>
              <a:rPr lang="en-US" altLang="en-US" sz="2000" dirty="0">
                <a:latin typeface="Arial Narrow" pitchFamily="34" charset="0"/>
              </a:rPr>
            </a:br>
            <a:r>
              <a:rPr lang="en-US" altLang="en-US" sz="2000" dirty="0">
                <a:latin typeface="Arial Narrow" pitchFamily="34" charset="0"/>
              </a:rPr>
              <a:t>     so marred was his look beyond human semblance</a:t>
            </a:r>
            <a:br>
              <a:rPr lang="en-US" altLang="en-US" sz="2000" dirty="0">
                <a:latin typeface="Arial Narrow" pitchFamily="34" charset="0"/>
              </a:rPr>
            </a:br>
            <a:r>
              <a:rPr lang="en-US" altLang="en-US" sz="2000" dirty="0">
                <a:latin typeface="Arial Narrow" pitchFamily="34" charset="0"/>
              </a:rPr>
              <a:t>     and his appearance beyond that of the sons of man –</a:t>
            </a:r>
          </a:p>
          <a:p>
            <a:pPr marL="0" indent="0">
              <a:spcBef>
                <a:spcPts val="1200"/>
              </a:spcBef>
              <a:buFont typeface="Wingdings" pitchFamily="2" charset="2"/>
              <a:buNone/>
            </a:pPr>
            <a:r>
              <a:rPr lang="en-US" altLang="en-US" sz="2000" baseline="30000" dirty="0">
                <a:latin typeface="Arial Narrow" pitchFamily="34" charset="0"/>
              </a:rPr>
              <a:t>15</a:t>
            </a:r>
            <a:r>
              <a:rPr lang="en-US" altLang="en-US" sz="2000" dirty="0">
                <a:latin typeface="Arial Narrow" pitchFamily="34" charset="0"/>
              </a:rPr>
              <a:t> So shall he startle many nations,</a:t>
            </a:r>
            <a:br>
              <a:rPr lang="en-US" altLang="en-US" sz="2000" dirty="0">
                <a:latin typeface="Arial Narrow" pitchFamily="34" charset="0"/>
              </a:rPr>
            </a:br>
            <a:r>
              <a:rPr lang="en-US" altLang="en-US" sz="2000" dirty="0">
                <a:latin typeface="Arial Narrow" pitchFamily="34" charset="0"/>
              </a:rPr>
              <a:t>     because of him kings shall stand speechless;</a:t>
            </a:r>
            <a:br>
              <a:rPr lang="en-US" altLang="en-US" sz="2000" dirty="0">
                <a:latin typeface="Arial Narrow" pitchFamily="34" charset="0"/>
              </a:rPr>
            </a:br>
            <a:r>
              <a:rPr lang="en-US" altLang="en-US" sz="2000" dirty="0">
                <a:latin typeface="Arial Narrow" pitchFamily="34" charset="0"/>
              </a:rPr>
              <a:t>For those who have not been told shall see,</a:t>
            </a:r>
            <a:br>
              <a:rPr lang="en-US" altLang="en-US" sz="2000" dirty="0">
                <a:latin typeface="Arial Narrow" pitchFamily="34" charset="0"/>
              </a:rPr>
            </a:br>
            <a:r>
              <a:rPr lang="en-US" altLang="en-US" sz="2000" dirty="0">
                <a:latin typeface="Arial Narrow" pitchFamily="34" charset="0"/>
              </a:rPr>
              <a:t>     those who have not heard shall ponder it.</a:t>
            </a:r>
          </a:p>
          <a:p>
            <a:pPr marL="0" indent="0">
              <a:spcBef>
                <a:spcPts val="1200"/>
              </a:spcBef>
              <a:buFont typeface="Wingdings" pitchFamily="2" charset="2"/>
              <a:buNone/>
            </a:pPr>
            <a:r>
              <a:rPr lang="en-US" altLang="en-US" sz="2000" baseline="30000" dirty="0">
                <a:latin typeface="Arial Narrow" pitchFamily="34" charset="0"/>
              </a:rPr>
              <a:t>53:1 </a:t>
            </a:r>
            <a:r>
              <a:rPr lang="en-US" altLang="en-US" sz="2000" dirty="0">
                <a:latin typeface="Arial Narrow" pitchFamily="34" charset="0"/>
              </a:rPr>
              <a:t>Who would believe what we have heard?</a:t>
            </a:r>
            <a:br>
              <a:rPr lang="en-US" altLang="en-US" sz="2000" dirty="0">
                <a:latin typeface="Arial Narrow" pitchFamily="34" charset="0"/>
              </a:rPr>
            </a:br>
            <a:r>
              <a:rPr lang="en-US" altLang="en-US" sz="2000" dirty="0">
                <a:latin typeface="Arial Narrow" pitchFamily="34" charset="0"/>
              </a:rPr>
              <a:t>     To whom has the arm of the LORD been revealed?</a:t>
            </a:r>
          </a:p>
          <a:p>
            <a:pPr marL="0" indent="0">
              <a:spcBef>
                <a:spcPts val="1200"/>
              </a:spcBef>
              <a:buNone/>
            </a:pPr>
            <a:r>
              <a:rPr lang="en-US" altLang="en-US" sz="2000" baseline="30000" dirty="0">
                <a:latin typeface="Arial Narrow" pitchFamily="34" charset="0"/>
              </a:rPr>
              <a:t>2 </a:t>
            </a:r>
            <a:r>
              <a:rPr lang="en-US" altLang="en-US" sz="2000" dirty="0">
                <a:latin typeface="Arial Narrow" pitchFamily="34" charset="0"/>
              </a:rPr>
              <a:t>He grew up like a sapling before him,</a:t>
            </a:r>
            <a:br>
              <a:rPr lang="en-US" altLang="en-US" sz="2000" dirty="0">
                <a:latin typeface="Arial Narrow" pitchFamily="34" charset="0"/>
              </a:rPr>
            </a:br>
            <a:r>
              <a:rPr lang="en-US" altLang="en-US" sz="2000" dirty="0">
                <a:latin typeface="Arial Narrow" pitchFamily="34" charset="0"/>
              </a:rPr>
              <a:t>     like a shoot from the parched earth;</a:t>
            </a:r>
            <a:br>
              <a:rPr lang="en-US" altLang="en-US" sz="2000" dirty="0">
                <a:latin typeface="Arial Narrow" pitchFamily="34" charset="0"/>
              </a:rPr>
            </a:br>
            <a:r>
              <a:rPr lang="en-US" altLang="en-US" sz="2000" dirty="0">
                <a:latin typeface="Arial Narrow" pitchFamily="34" charset="0"/>
              </a:rPr>
              <a:t>there was in him no stately bearing to make us look at him,</a:t>
            </a:r>
            <a:br>
              <a:rPr lang="en-US" altLang="en-US" sz="2000" dirty="0">
                <a:latin typeface="Arial Narrow" pitchFamily="34" charset="0"/>
              </a:rPr>
            </a:br>
            <a:r>
              <a:rPr lang="en-US" altLang="en-US" sz="2000" dirty="0">
                <a:latin typeface="Arial Narrow" pitchFamily="34" charset="0"/>
              </a:rPr>
              <a:t>     nor appearance that would attract us to him.</a:t>
            </a:r>
          </a:p>
        </p:txBody>
      </p:sp>
      <p:sp>
        <p:nvSpPr>
          <p:cNvPr id="10243" name="Title 2"/>
          <p:cNvSpPr>
            <a:spLocks noGrp="1"/>
          </p:cNvSpPr>
          <p:nvPr>
            <p:ph type="title"/>
          </p:nvPr>
        </p:nvSpPr>
        <p:spPr/>
        <p:txBody>
          <a:bodyPr/>
          <a:lstStyle/>
          <a:p>
            <a:r>
              <a:rPr lang="en-US" altLang="en-US" sz="4800" b="1"/>
              <a:t>Good Friday: Isa 52:13—53:12</a:t>
            </a:r>
            <a:endParaRPr lang="en-US" altLang="en-US" sz="4800"/>
          </a:p>
        </p:txBody>
      </p:sp>
    </p:spTree>
    <p:extLst>
      <p:ext uri="{BB962C8B-B14F-4D97-AF65-F5344CB8AC3E}">
        <p14:creationId xmlns:p14="http://schemas.microsoft.com/office/powerpoint/2010/main" val="11409129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1"/>
          <p:cNvSpPr>
            <a:spLocks noGrp="1"/>
          </p:cNvSpPr>
          <p:nvPr>
            <p:ph idx="1"/>
          </p:nvPr>
        </p:nvSpPr>
        <p:spPr/>
        <p:txBody>
          <a:bodyPr/>
          <a:lstStyle/>
          <a:p>
            <a:pPr marL="0" indent="0">
              <a:spcBef>
                <a:spcPts val="1200"/>
              </a:spcBef>
              <a:buFont typeface="Wingdings" pitchFamily="2" charset="2"/>
              <a:buNone/>
            </a:pPr>
            <a:r>
              <a:rPr lang="en-US" altLang="en-US" sz="2000" baseline="30000" dirty="0">
                <a:latin typeface="Arial Narrow" pitchFamily="34" charset="0"/>
              </a:rPr>
              <a:t>3 </a:t>
            </a:r>
            <a:r>
              <a:rPr lang="en-US" altLang="en-US" sz="2000" dirty="0">
                <a:latin typeface="Arial Narrow" pitchFamily="34" charset="0"/>
              </a:rPr>
              <a:t>He was spurned and avoided by people,</a:t>
            </a:r>
            <a:br>
              <a:rPr lang="en-US" altLang="en-US" sz="2000" dirty="0">
                <a:latin typeface="Arial Narrow" pitchFamily="34" charset="0"/>
              </a:rPr>
            </a:br>
            <a:r>
              <a:rPr lang="en-US" altLang="en-US" sz="2000" dirty="0">
                <a:latin typeface="Arial Narrow" pitchFamily="34" charset="0"/>
              </a:rPr>
              <a:t>     a man of suffering, accustomed to infirmity,</a:t>
            </a:r>
            <a:br>
              <a:rPr lang="en-US" altLang="en-US" sz="2000" dirty="0">
                <a:latin typeface="Arial Narrow" pitchFamily="34" charset="0"/>
              </a:rPr>
            </a:br>
            <a:r>
              <a:rPr lang="en-US" altLang="en-US" sz="2000" dirty="0">
                <a:latin typeface="Arial Narrow" pitchFamily="34" charset="0"/>
              </a:rPr>
              <a:t>one of those from whom people hide their faces,</a:t>
            </a:r>
            <a:br>
              <a:rPr lang="en-US" altLang="en-US" sz="2000" dirty="0">
                <a:latin typeface="Arial Narrow" pitchFamily="34" charset="0"/>
              </a:rPr>
            </a:br>
            <a:r>
              <a:rPr lang="en-US" altLang="en-US" sz="2000" dirty="0">
                <a:latin typeface="Arial Narrow" pitchFamily="34" charset="0"/>
              </a:rPr>
              <a:t>     spurned, and we held him in no esteem. </a:t>
            </a:r>
          </a:p>
          <a:p>
            <a:pPr marL="0" indent="0">
              <a:spcBef>
                <a:spcPts val="1200"/>
              </a:spcBef>
              <a:buFont typeface="Wingdings" pitchFamily="2" charset="2"/>
              <a:buNone/>
            </a:pPr>
            <a:r>
              <a:rPr lang="en-US" altLang="en-US" sz="2000" baseline="30000" dirty="0">
                <a:latin typeface="Arial Narrow" pitchFamily="34" charset="0"/>
              </a:rPr>
              <a:t>4 </a:t>
            </a:r>
            <a:r>
              <a:rPr lang="en-US" altLang="en-US" sz="2000" dirty="0">
                <a:latin typeface="Arial Narrow" pitchFamily="34" charset="0"/>
              </a:rPr>
              <a:t>Yet it was our infirmities that he bore,</a:t>
            </a:r>
            <a:br>
              <a:rPr lang="en-US" altLang="en-US" sz="2000" dirty="0">
                <a:latin typeface="Arial Narrow" pitchFamily="34" charset="0"/>
              </a:rPr>
            </a:br>
            <a:r>
              <a:rPr lang="en-US" altLang="en-US" sz="2000" dirty="0">
                <a:latin typeface="Arial Narrow" pitchFamily="34" charset="0"/>
              </a:rPr>
              <a:t>     our sufferings that he endured,</a:t>
            </a:r>
            <a:br>
              <a:rPr lang="en-US" altLang="en-US" sz="2000" dirty="0">
                <a:latin typeface="Arial Narrow" pitchFamily="34" charset="0"/>
              </a:rPr>
            </a:br>
            <a:r>
              <a:rPr lang="en-US" altLang="en-US" sz="2000" dirty="0">
                <a:latin typeface="Arial Narrow" pitchFamily="34" charset="0"/>
              </a:rPr>
              <a:t>while we thought of him as stricken,</a:t>
            </a:r>
            <a:br>
              <a:rPr lang="en-US" altLang="en-US" sz="2000" dirty="0">
                <a:latin typeface="Arial Narrow" pitchFamily="34" charset="0"/>
              </a:rPr>
            </a:br>
            <a:r>
              <a:rPr lang="en-US" altLang="en-US" sz="2000" dirty="0">
                <a:latin typeface="Arial Narrow" pitchFamily="34" charset="0"/>
              </a:rPr>
              <a:t>     as one smitten by God and afflicted.</a:t>
            </a:r>
          </a:p>
          <a:p>
            <a:pPr marL="0" indent="0">
              <a:spcBef>
                <a:spcPts val="1200"/>
              </a:spcBef>
              <a:buNone/>
            </a:pPr>
            <a:r>
              <a:rPr lang="en-US" altLang="en-US" sz="2000" baseline="30000" dirty="0">
                <a:latin typeface="Arial Narrow" pitchFamily="34" charset="0"/>
              </a:rPr>
              <a:t>5 </a:t>
            </a:r>
            <a:r>
              <a:rPr lang="en-US" altLang="en-US" sz="2000" dirty="0">
                <a:latin typeface="Arial Narrow" pitchFamily="34" charset="0"/>
              </a:rPr>
              <a:t>But he was pierced for our offenses,</a:t>
            </a:r>
            <a:br>
              <a:rPr lang="en-US" altLang="en-US" sz="2000" dirty="0">
                <a:latin typeface="Arial Narrow" pitchFamily="34" charset="0"/>
              </a:rPr>
            </a:br>
            <a:r>
              <a:rPr lang="en-US" altLang="en-US" sz="2000" dirty="0">
                <a:latin typeface="Arial Narrow" pitchFamily="34" charset="0"/>
              </a:rPr>
              <a:t>     crushed for our sins;</a:t>
            </a:r>
            <a:br>
              <a:rPr lang="en-US" altLang="en-US" sz="2000" dirty="0">
                <a:latin typeface="Arial Narrow" pitchFamily="34" charset="0"/>
              </a:rPr>
            </a:br>
            <a:r>
              <a:rPr lang="en-US" altLang="en-US" sz="2000" dirty="0">
                <a:latin typeface="Arial Narrow" pitchFamily="34" charset="0"/>
              </a:rPr>
              <a:t>upon him was the chastisement that makes us whole,</a:t>
            </a:r>
            <a:br>
              <a:rPr lang="en-US" altLang="en-US" sz="2000" dirty="0">
                <a:latin typeface="Arial Narrow" pitchFamily="34" charset="0"/>
              </a:rPr>
            </a:br>
            <a:r>
              <a:rPr lang="en-US" altLang="en-US" sz="2000" dirty="0">
                <a:latin typeface="Arial Narrow" pitchFamily="34" charset="0"/>
              </a:rPr>
              <a:t>     by his stripes we were healed.</a:t>
            </a:r>
          </a:p>
          <a:p>
            <a:pPr marL="0" indent="0">
              <a:spcBef>
                <a:spcPts val="1200"/>
              </a:spcBef>
              <a:buNone/>
            </a:pPr>
            <a:r>
              <a:rPr lang="en-US" altLang="en-US" sz="2000" baseline="30000" dirty="0">
                <a:latin typeface="Arial Narrow" pitchFamily="34" charset="0"/>
              </a:rPr>
              <a:t>6 </a:t>
            </a:r>
            <a:r>
              <a:rPr lang="en-US" altLang="en-US" sz="2000" dirty="0">
                <a:latin typeface="Arial Narrow" pitchFamily="34" charset="0"/>
              </a:rPr>
              <a:t>We had all gone astray like sheep,</a:t>
            </a:r>
            <a:br>
              <a:rPr lang="en-US" altLang="en-US" sz="2000" dirty="0">
                <a:latin typeface="Arial Narrow" pitchFamily="34" charset="0"/>
              </a:rPr>
            </a:br>
            <a:r>
              <a:rPr lang="en-US" altLang="en-US" sz="2000" dirty="0">
                <a:latin typeface="Arial Narrow" pitchFamily="34" charset="0"/>
              </a:rPr>
              <a:t>     each following his own way;</a:t>
            </a:r>
            <a:br>
              <a:rPr lang="en-US" altLang="en-US" sz="2000" dirty="0">
                <a:latin typeface="Arial Narrow" pitchFamily="34" charset="0"/>
              </a:rPr>
            </a:br>
            <a:r>
              <a:rPr lang="en-US" altLang="en-US" sz="2000" dirty="0">
                <a:latin typeface="Arial Narrow" pitchFamily="34" charset="0"/>
              </a:rPr>
              <a:t>but the LORD laid upon him </a:t>
            </a:r>
            <a:br>
              <a:rPr lang="en-US" altLang="en-US" sz="2000" dirty="0">
                <a:latin typeface="Arial Narrow" pitchFamily="34" charset="0"/>
              </a:rPr>
            </a:br>
            <a:r>
              <a:rPr lang="en-US" altLang="en-US" sz="2000" dirty="0">
                <a:latin typeface="Arial Narrow" pitchFamily="34" charset="0"/>
              </a:rPr>
              <a:t>     the guilt of us all.</a:t>
            </a:r>
          </a:p>
        </p:txBody>
      </p:sp>
      <p:sp>
        <p:nvSpPr>
          <p:cNvPr id="11267" name="Title 2"/>
          <p:cNvSpPr>
            <a:spLocks noGrp="1"/>
          </p:cNvSpPr>
          <p:nvPr>
            <p:ph type="title"/>
          </p:nvPr>
        </p:nvSpPr>
        <p:spPr>
          <a:xfrm>
            <a:off x="457200" y="76201"/>
            <a:ext cx="8686800" cy="838200"/>
          </a:xfrm>
        </p:spPr>
        <p:txBody>
          <a:bodyPr/>
          <a:lstStyle/>
          <a:p>
            <a:r>
              <a:rPr lang="en-US" altLang="en-US" b="1" dirty="0"/>
              <a:t>Good Friday: Isa 52:13—53:12</a:t>
            </a:r>
            <a:r>
              <a:rPr lang="en-US" altLang="en-US" sz="4000" b="1" dirty="0"/>
              <a:t> </a:t>
            </a:r>
            <a:r>
              <a:rPr lang="en-US" altLang="en-US" sz="3600" dirty="0"/>
              <a:t>(cont.)</a:t>
            </a:r>
            <a:endParaRPr lang="en-US" altLang="en-US" dirty="0"/>
          </a:p>
        </p:txBody>
      </p:sp>
    </p:spTree>
    <p:extLst>
      <p:ext uri="{BB962C8B-B14F-4D97-AF65-F5344CB8AC3E}">
        <p14:creationId xmlns:p14="http://schemas.microsoft.com/office/powerpoint/2010/main" val="2633900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1"/>
          <p:cNvSpPr>
            <a:spLocks noGrp="1"/>
          </p:cNvSpPr>
          <p:nvPr>
            <p:ph idx="1"/>
          </p:nvPr>
        </p:nvSpPr>
        <p:spPr/>
        <p:txBody>
          <a:bodyPr/>
          <a:lstStyle/>
          <a:p>
            <a:pPr marL="0" indent="0">
              <a:spcBef>
                <a:spcPts val="1200"/>
              </a:spcBef>
              <a:buNone/>
            </a:pPr>
            <a:r>
              <a:rPr lang="en-US" altLang="en-US" sz="2000" baseline="30000" dirty="0">
                <a:latin typeface="Arial Narrow" pitchFamily="34" charset="0"/>
              </a:rPr>
              <a:t>7 </a:t>
            </a:r>
            <a:r>
              <a:rPr lang="en-US" altLang="en-US" sz="2000" dirty="0">
                <a:latin typeface="Arial Narrow" pitchFamily="34" charset="0"/>
              </a:rPr>
              <a:t>Though he was harshly treated, he submitted</a:t>
            </a:r>
            <a:br>
              <a:rPr lang="en-US" altLang="en-US" sz="2000" dirty="0">
                <a:latin typeface="Arial Narrow" pitchFamily="34" charset="0"/>
              </a:rPr>
            </a:br>
            <a:r>
              <a:rPr lang="en-US" altLang="en-US" sz="2000" dirty="0">
                <a:latin typeface="Arial Narrow" pitchFamily="34" charset="0"/>
              </a:rPr>
              <a:t>     and opened not his mouth;</a:t>
            </a:r>
            <a:br>
              <a:rPr lang="en-US" altLang="en-US" sz="2000" dirty="0">
                <a:latin typeface="Arial Narrow" pitchFamily="34" charset="0"/>
              </a:rPr>
            </a:br>
            <a:r>
              <a:rPr lang="en-US" altLang="en-US" sz="2000" dirty="0">
                <a:latin typeface="Arial Narrow" pitchFamily="34" charset="0"/>
              </a:rPr>
              <a:t>like a lamb led to the slaughter</a:t>
            </a:r>
            <a:br>
              <a:rPr lang="en-US" altLang="en-US" sz="2000" dirty="0">
                <a:latin typeface="Arial Narrow" pitchFamily="34" charset="0"/>
              </a:rPr>
            </a:br>
            <a:r>
              <a:rPr lang="en-US" altLang="en-US" sz="2000" dirty="0">
                <a:latin typeface="Arial Narrow" pitchFamily="34" charset="0"/>
              </a:rPr>
              <a:t>     or a sheep before the shearers,</a:t>
            </a:r>
            <a:br>
              <a:rPr lang="en-US" altLang="en-US" sz="2000" dirty="0">
                <a:latin typeface="Arial Narrow" pitchFamily="34" charset="0"/>
              </a:rPr>
            </a:br>
            <a:r>
              <a:rPr lang="en-US" altLang="en-US" sz="2000" dirty="0">
                <a:latin typeface="Arial Narrow" pitchFamily="34" charset="0"/>
              </a:rPr>
              <a:t>     he was silent and opened not his mouth.</a:t>
            </a:r>
          </a:p>
          <a:p>
            <a:pPr marL="0" indent="0">
              <a:spcBef>
                <a:spcPts val="1200"/>
              </a:spcBef>
              <a:buFont typeface="Wingdings" pitchFamily="2" charset="2"/>
              <a:buNone/>
            </a:pPr>
            <a:r>
              <a:rPr lang="en-US" altLang="en-US" sz="2000" baseline="30000" dirty="0">
                <a:latin typeface="Arial Narrow" pitchFamily="34" charset="0"/>
              </a:rPr>
              <a:t>8 </a:t>
            </a:r>
            <a:r>
              <a:rPr lang="en-US" altLang="en-US" sz="2000" dirty="0">
                <a:latin typeface="Arial Narrow" pitchFamily="34" charset="0"/>
              </a:rPr>
              <a:t>Oppressed and condemned, he was taken away,</a:t>
            </a:r>
            <a:br>
              <a:rPr lang="en-US" altLang="en-US" sz="2000" dirty="0">
                <a:latin typeface="Arial Narrow" pitchFamily="34" charset="0"/>
              </a:rPr>
            </a:br>
            <a:r>
              <a:rPr lang="en-US" altLang="en-US" sz="2000" dirty="0">
                <a:latin typeface="Arial Narrow" pitchFamily="34" charset="0"/>
              </a:rPr>
              <a:t>     and who would have thought any more of his destiny?</a:t>
            </a:r>
          </a:p>
          <a:p>
            <a:pPr marL="0" indent="0">
              <a:spcBef>
                <a:spcPts val="1200"/>
              </a:spcBef>
              <a:buFont typeface="Wingdings" pitchFamily="2" charset="2"/>
              <a:buNone/>
            </a:pPr>
            <a:r>
              <a:rPr lang="en-US" altLang="en-US" sz="2000" baseline="30000" dirty="0">
                <a:latin typeface="Arial Narrow" pitchFamily="34" charset="0"/>
              </a:rPr>
              <a:t>9 </a:t>
            </a:r>
            <a:r>
              <a:rPr lang="en-US" altLang="en-US" sz="2000" dirty="0">
                <a:latin typeface="Arial Narrow" pitchFamily="34" charset="0"/>
              </a:rPr>
              <a:t>When he was cut off from the land of the living,</a:t>
            </a:r>
            <a:br>
              <a:rPr lang="en-US" altLang="en-US" sz="2000" dirty="0">
                <a:latin typeface="Arial Narrow" pitchFamily="34" charset="0"/>
              </a:rPr>
            </a:br>
            <a:r>
              <a:rPr lang="en-US" altLang="en-US" sz="2000" dirty="0">
                <a:latin typeface="Arial Narrow" pitchFamily="34" charset="0"/>
              </a:rPr>
              <a:t>     and smitten for the sin of his people,</a:t>
            </a:r>
            <a:br>
              <a:rPr lang="en-US" altLang="en-US" sz="2000" dirty="0">
                <a:latin typeface="Arial Narrow" pitchFamily="34" charset="0"/>
              </a:rPr>
            </a:br>
            <a:r>
              <a:rPr lang="en-US" altLang="en-US" sz="2000" dirty="0">
                <a:latin typeface="Arial Narrow" pitchFamily="34" charset="0"/>
              </a:rPr>
              <a:t>a grave was assigned him among the wicked</a:t>
            </a:r>
            <a:br>
              <a:rPr lang="en-US" altLang="en-US" sz="2000" dirty="0">
                <a:latin typeface="Arial Narrow" pitchFamily="34" charset="0"/>
              </a:rPr>
            </a:br>
            <a:r>
              <a:rPr lang="en-US" altLang="en-US" sz="2000" dirty="0">
                <a:latin typeface="Arial Narrow" pitchFamily="34" charset="0"/>
              </a:rPr>
              <a:t>     and a burial place with evildoers,</a:t>
            </a:r>
            <a:br>
              <a:rPr lang="en-US" altLang="en-US" sz="2000" dirty="0">
                <a:latin typeface="Arial Narrow" pitchFamily="34" charset="0"/>
              </a:rPr>
            </a:br>
            <a:r>
              <a:rPr lang="en-US" altLang="en-US" sz="2000" dirty="0">
                <a:latin typeface="Arial Narrow" pitchFamily="34" charset="0"/>
              </a:rPr>
              <a:t>though he had done no wrong</a:t>
            </a:r>
            <a:br>
              <a:rPr lang="en-US" altLang="en-US" sz="2000" dirty="0">
                <a:latin typeface="Arial Narrow" pitchFamily="34" charset="0"/>
              </a:rPr>
            </a:br>
            <a:r>
              <a:rPr lang="en-US" altLang="en-US" sz="2000" dirty="0">
                <a:latin typeface="Arial Narrow" pitchFamily="34" charset="0"/>
              </a:rPr>
              <a:t>     nor spoken any falsehood.</a:t>
            </a:r>
          </a:p>
        </p:txBody>
      </p:sp>
      <p:sp>
        <p:nvSpPr>
          <p:cNvPr id="13315" name="Title 2"/>
          <p:cNvSpPr>
            <a:spLocks noGrp="1"/>
          </p:cNvSpPr>
          <p:nvPr>
            <p:ph type="title"/>
          </p:nvPr>
        </p:nvSpPr>
        <p:spPr>
          <a:xfrm>
            <a:off x="457200" y="76201"/>
            <a:ext cx="8686800" cy="838200"/>
          </a:xfrm>
        </p:spPr>
        <p:txBody>
          <a:bodyPr/>
          <a:lstStyle/>
          <a:p>
            <a:r>
              <a:rPr lang="en-US" altLang="en-US" b="1" dirty="0"/>
              <a:t>Good Friday: Isa 52:13—53:12 </a:t>
            </a:r>
            <a:r>
              <a:rPr lang="en-US" altLang="en-US" sz="3600" dirty="0"/>
              <a:t>(cont.)</a:t>
            </a:r>
            <a:endParaRPr lang="en-US" altLang="en-US" dirty="0"/>
          </a:p>
        </p:txBody>
      </p:sp>
    </p:spTree>
    <p:extLst>
      <p:ext uri="{BB962C8B-B14F-4D97-AF65-F5344CB8AC3E}">
        <p14:creationId xmlns:p14="http://schemas.microsoft.com/office/powerpoint/2010/main" val="33107012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1"/>
          <p:cNvSpPr>
            <a:spLocks noGrp="1"/>
          </p:cNvSpPr>
          <p:nvPr>
            <p:ph idx="1"/>
          </p:nvPr>
        </p:nvSpPr>
        <p:spPr/>
        <p:txBody>
          <a:bodyPr/>
          <a:lstStyle/>
          <a:p>
            <a:pPr marL="0" indent="0">
              <a:spcBef>
                <a:spcPts val="1200"/>
              </a:spcBef>
              <a:buFont typeface="Wingdings" pitchFamily="2" charset="2"/>
              <a:buNone/>
            </a:pPr>
            <a:r>
              <a:rPr lang="en-US" altLang="en-US" sz="2000" baseline="30000" dirty="0">
                <a:latin typeface="Arial Narrow" pitchFamily="34" charset="0"/>
              </a:rPr>
              <a:t>10</a:t>
            </a:r>
            <a:r>
              <a:rPr lang="en-US" altLang="en-US" sz="2000" dirty="0">
                <a:latin typeface="Arial Narrow" pitchFamily="34" charset="0"/>
              </a:rPr>
              <a:t> But the LORD was pleased to crush him in infirmity.</a:t>
            </a:r>
            <a:br>
              <a:rPr lang="en-US" altLang="en-US" sz="2000" dirty="0">
                <a:latin typeface="Arial Narrow" pitchFamily="34" charset="0"/>
              </a:rPr>
            </a:br>
            <a:r>
              <a:rPr lang="en-US" altLang="en-US" sz="2000" dirty="0">
                <a:latin typeface="Arial Narrow" pitchFamily="34" charset="0"/>
              </a:rPr>
              <a:t>If he gives his life as an offering for sin,</a:t>
            </a:r>
            <a:br>
              <a:rPr lang="en-US" altLang="en-US" sz="2000" dirty="0">
                <a:latin typeface="Arial Narrow" pitchFamily="34" charset="0"/>
              </a:rPr>
            </a:br>
            <a:r>
              <a:rPr lang="en-US" altLang="en-US" sz="2000" dirty="0">
                <a:latin typeface="Arial Narrow" pitchFamily="34" charset="0"/>
              </a:rPr>
              <a:t>     he shall see his descendants in a long life,</a:t>
            </a:r>
            <a:br>
              <a:rPr lang="en-US" altLang="en-US" sz="2000" dirty="0">
                <a:latin typeface="Arial Narrow" pitchFamily="34" charset="0"/>
              </a:rPr>
            </a:br>
            <a:r>
              <a:rPr lang="en-US" altLang="en-US" sz="2000" dirty="0">
                <a:latin typeface="Arial Narrow" pitchFamily="34" charset="0"/>
              </a:rPr>
              <a:t>     and the will of the LORD shall be accomplished through him.</a:t>
            </a:r>
          </a:p>
          <a:p>
            <a:pPr marL="0" indent="0">
              <a:spcBef>
                <a:spcPts val="1200"/>
              </a:spcBef>
              <a:buFont typeface="Wingdings" pitchFamily="2" charset="2"/>
              <a:buNone/>
            </a:pPr>
            <a:r>
              <a:rPr lang="en-US" altLang="en-US" sz="2000" baseline="30000" dirty="0">
                <a:latin typeface="Arial Narrow" pitchFamily="34" charset="0"/>
              </a:rPr>
              <a:t>11</a:t>
            </a:r>
            <a:r>
              <a:rPr lang="en-US" altLang="en-US" sz="2000" dirty="0">
                <a:latin typeface="Arial Narrow" pitchFamily="34" charset="0"/>
              </a:rPr>
              <a:t> Because of his affliction </a:t>
            </a:r>
            <a:br>
              <a:rPr lang="en-US" altLang="en-US" sz="2000" dirty="0">
                <a:latin typeface="Arial Narrow" pitchFamily="34" charset="0"/>
              </a:rPr>
            </a:br>
            <a:r>
              <a:rPr lang="en-US" altLang="en-US" sz="2000" dirty="0">
                <a:latin typeface="Arial Narrow" pitchFamily="34" charset="0"/>
              </a:rPr>
              <a:t>     he shall see the light in fullness of days;</a:t>
            </a:r>
            <a:br>
              <a:rPr lang="en-US" altLang="en-US" sz="2000" dirty="0">
                <a:latin typeface="Arial Narrow" pitchFamily="34" charset="0"/>
              </a:rPr>
            </a:br>
            <a:r>
              <a:rPr lang="en-US" altLang="en-US" sz="2000" dirty="0">
                <a:latin typeface="Arial Narrow" pitchFamily="34" charset="0"/>
              </a:rPr>
              <a:t>through his suffering, </a:t>
            </a:r>
            <a:r>
              <a:rPr lang="en-US" altLang="en-US" sz="2000" b="1" dirty="0">
                <a:latin typeface="Arial Narrow" pitchFamily="34" charset="0"/>
              </a:rPr>
              <a:t>my servant </a:t>
            </a:r>
            <a:r>
              <a:rPr lang="en-US" altLang="en-US" sz="2000" dirty="0">
                <a:latin typeface="Arial Narrow" pitchFamily="34" charset="0"/>
              </a:rPr>
              <a:t>shall justify many,</a:t>
            </a:r>
            <a:br>
              <a:rPr lang="en-US" altLang="en-US" sz="2000" dirty="0">
                <a:latin typeface="Arial Narrow" pitchFamily="34" charset="0"/>
              </a:rPr>
            </a:br>
            <a:r>
              <a:rPr lang="en-US" altLang="en-US" sz="2000" dirty="0">
                <a:latin typeface="Arial Narrow" pitchFamily="34" charset="0"/>
              </a:rPr>
              <a:t>     and their guilt he shall bear.</a:t>
            </a:r>
          </a:p>
          <a:p>
            <a:pPr marL="0" indent="0">
              <a:spcBef>
                <a:spcPts val="1200"/>
              </a:spcBef>
              <a:buFont typeface="Wingdings" pitchFamily="2" charset="2"/>
              <a:buNone/>
            </a:pPr>
            <a:r>
              <a:rPr lang="en-US" altLang="en-US" sz="2000" baseline="30000" dirty="0">
                <a:latin typeface="Arial Narrow" pitchFamily="34" charset="0"/>
              </a:rPr>
              <a:t>12 </a:t>
            </a:r>
            <a:r>
              <a:rPr lang="en-US" altLang="en-US" sz="2000" dirty="0">
                <a:latin typeface="Arial Narrow" pitchFamily="34" charset="0"/>
              </a:rPr>
              <a:t>Therefore I will give him his portion among the great,</a:t>
            </a:r>
            <a:br>
              <a:rPr lang="en-US" altLang="en-US" sz="2000" dirty="0">
                <a:latin typeface="Arial Narrow" pitchFamily="34" charset="0"/>
              </a:rPr>
            </a:br>
            <a:r>
              <a:rPr lang="en-US" altLang="en-US" sz="2000" dirty="0">
                <a:latin typeface="Arial Narrow" pitchFamily="34" charset="0"/>
              </a:rPr>
              <a:t>     and he shall divide the spoils with the mighty,</a:t>
            </a:r>
            <a:br>
              <a:rPr lang="en-US" altLang="en-US" sz="2000" dirty="0">
                <a:latin typeface="Arial Narrow" pitchFamily="34" charset="0"/>
              </a:rPr>
            </a:br>
            <a:r>
              <a:rPr lang="en-US" altLang="en-US" sz="2000" dirty="0">
                <a:latin typeface="Arial Narrow" pitchFamily="34" charset="0"/>
              </a:rPr>
              <a:t>because he surrendered himself to death</a:t>
            </a:r>
            <a:br>
              <a:rPr lang="en-US" altLang="en-US" sz="2000" dirty="0">
                <a:latin typeface="Arial Narrow" pitchFamily="34" charset="0"/>
              </a:rPr>
            </a:br>
            <a:r>
              <a:rPr lang="en-US" altLang="en-US" sz="2000" dirty="0">
                <a:latin typeface="Arial Narrow" pitchFamily="34" charset="0"/>
              </a:rPr>
              <a:t>     and was counted among the wicked;</a:t>
            </a:r>
            <a:br>
              <a:rPr lang="en-US" altLang="en-US" sz="2000" dirty="0">
                <a:latin typeface="Arial Narrow" pitchFamily="34" charset="0"/>
              </a:rPr>
            </a:br>
            <a:r>
              <a:rPr lang="en-US" altLang="en-US" sz="2000" dirty="0">
                <a:latin typeface="Arial Narrow" pitchFamily="34" charset="0"/>
              </a:rPr>
              <a:t>and he shall take away the sins of many,</a:t>
            </a:r>
            <a:br>
              <a:rPr lang="en-US" altLang="en-US" sz="2000" dirty="0">
                <a:latin typeface="Arial Narrow" pitchFamily="34" charset="0"/>
              </a:rPr>
            </a:br>
            <a:r>
              <a:rPr lang="en-US" altLang="en-US" sz="2000" dirty="0">
                <a:latin typeface="Arial Narrow" pitchFamily="34" charset="0"/>
              </a:rPr>
              <a:t>     and win pardon for their offenses.</a:t>
            </a:r>
          </a:p>
        </p:txBody>
      </p:sp>
      <p:sp>
        <p:nvSpPr>
          <p:cNvPr id="14339" name="Title 2"/>
          <p:cNvSpPr>
            <a:spLocks noGrp="1"/>
          </p:cNvSpPr>
          <p:nvPr>
            <p:ph type="title"/>
          </p:nvPr>
        </p:nvSpPr>
        <p:spPr>
          <a:xfrm>
            <a:off x="457200" y="76201"/>
            <a:ext cx="8686800" cy="838200"/>
          </a:xfrm>
        </p:spPr>
        <p:txBody>
          <a:bodyPr/>
          <a:lstStyle/>
          <a:p>
            <a:r>
              <a:rPr lang="en-US" altLang="en-US" b="1" dirty="0"/>
              <a:t>Good Friday: Isa 52:13—53:12 </a:t>
            </a:r>
            <a:r>
              <a:rPr lang="en-US" altLang="en-US" sz="3600" dirty="0"/>
              <a:t>(cont.)</a:t>
            </a:r>
            <a:endParaRPr lang="en-US" altLang="en-US" dirty="0"/>
          </a:p>
        </p:txBody>
      </p:sp>
    </p:spTree>
    <p:extLst>
      <p:ext uri="{BB962C8B-B14F-4D97-AF65-F5344CB8AC3E}">
        <p14:creationId xmlns:p14="http://schemas.microsoft.com/office/powerpoint/2010/main" val="11210455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990600"/>
            <a:ext cx="8458200" cy="5715000"/>
          </a:xfrm>
        </p:spPr>
        <p:txBody>
          <a:bodyPr>
            <a:noAutofit/>
          </a:bodyPr>
          <a:lstStyle/>
          <a:p>
            <a:pPr marL="0" indent="0">
              <a:lnSpc>
                <a:spcPct val="95000"/>
              </a:lnSpc>
              <a:spcBef>
                <a:spcPts val="0"/>
              </a:spcBef>
              <a:buNone/>
            </a:pPr>
            <a:r>
              <a:rPr lang="en-US" sz="2400" dirty="0">
                <a:latin typeface="Arial Narrow" panose="020B0606020202030204" pitchFamily="34" charset="0"/>
              </a:rPr>
              <a:t>Holy Week – </a:t>
            </a:r>
            <a:r>
              <a:rPr lang="en-US" sz="2400" b="1" dirty="0">
                <a:latin typeface="Arial Narrow" panose="020B0606020202030204" pitchFamily="34" charset="0"/>
              </a:rPr>
              <a:t>Monday</a:t>
            </a:r>
          </a:p>
          <a:p>
            <a:pPr lvl="1">
              <a:lnSpc>
                <a:spcPct val="95000"/>
              </a:lnSpc>
            </a:pPr>
            <a:r>
              <a:rPr lang="en-US" sz="1800" dirty="0">
                <a:latin typeface="Arial Narrow" panose="020B0606020202030204" pitchFamily="34" charset="0"/>
              </a:rPr>
              <a:t>1</a:t>
            </a:r>
            <a:r>
              <a:rPr lang="en-US" sz="1800" baseline="30000" dirty="0">
                <a:latin typeface="Arial Narrow" panose="020B0606020202030204" pitchFamily="34" charset="0"/>
              </a:rPr>
              <a:t>st</a:t>
            </a:r>
            <a:r>
              <a:rPr lang="en-US" sz="1800" dirty="0">
                <a:latin typeface="Arial Narrow" panose="020B0606020202030204" pitchFamily="34" charset="0"/>
              </a:rPr>
              <a:t> Reading:  </a:t>
            </a:r>
            <a:r>
              <a:rPr lang="en-US" sz="1800" dirty="0">
                <a:solidFill>
                  <a:schemeClr val="bg2"/>
                </a:solidFill>
                <a:latin typeface="Arial Narrow" panose="020B0606020202030204" pitchFamily="34" charset="0"/>
              </a:rPr>
              <a:t>Isaiah 42:1-7</a:t>
            </a:r>
          </a:p>
          <a:p>
            <a:pPr lvl="1">
              <a:lnSpc>
                <a:spcPct val="95000"/>
              </a:lnSpc>
            </a:pPr>
            <a:r>
              <a:rPr lang="en-US" sz="1600" dirty="0">
                <a:latin typeface="Arial Narrow" panose="020B0606020202030204" pitchFamily="34" charset="0"/>
              </a:rPr>
              <a:t>Responsorial:  Psalm 27:1, 2, 3, 13-14</a:t>
            </a:r>
          </a:p>
          <a:p>
            <a:pPr lvl="2">
              <a:lnSpc>
                <a:spcPct val="95000"/>
              </a:lnSpc>
            </a:pPr>
            <a:r>
              <a:rPr lang="en-US" sz="1600" i="1" dirty="0">
                <a:latin typeface="Arial Narrow" panose="020B0606020202030204" pitchFamily="34" charset="0"/>
              </a:rPr>
              <a:t>“The Lord is my light and my salvation.”</a:t>
            </a:r>
          </a:p>
          <a:p>
            <a:pPr lvl="1">
              <a:lnSpc>
                <a:spcPct val="95000"/>
              </a:lnSpc>
            </a:pPr>
            <a:r>
              <a:rPr lang="en-US" sz="1600" dirty="0">
                <a:latin typeface="Arial Narrow" panose="020B0606020202030204" pitchFamily="34" charset="0"/>
              </a:rPr>
              <a:t>Verse before Gospel: </a:t>
            </a:r>
            <a:r>
              <a:rPr lang="en-US" sz="1600" i="1" dirty="0">
                <a:latin typeface="Arial Narrow" panose="020B0606020202030204" pitchFamily="34" charset="0"/>
              </a:rPr>
              <a:t>“Hail to you, our King; you alone are compassionate with our faults.”</a:t>
            </a:r>
          </a:p>
          <a:p>
            <a:pPr lvl="1">
              <a:lnSpc>
                <a:spcPct val="95000"/>
              </a:lnSpc>
            </a:pPr>
            <a:r>
              <a:rPr lang="en-US" sz="2000" dirty="0">
                <a:latin typeface="Arial Narrow" panose="020B0606020202030204" pitchFamily="34" charset="0"/>
              </a:rPr>
              <a:t>Gospel:  </a:t>
            </a:r>
            <a:r>
              <a:rPr lang="en-US" sz="2000" b="1" dirty="0">
                <a:latin typeface="Arial Narrow" panose="020B0606020202030204" pitchFamily="34" charset="0"/>
              </a:rPr>
              <a:t>John 12:1-11 </a:t>
            </a:r>
            <a:r>
              <a:rPr lang="en-US" sz="2000" dirty="0">
                <a:latin typeface="Arial Narrow" panose="020B0606020202030204" pitchFamily="34" charset="0"/>
              </a:rPr>
              <a:t>– </a:t>
            </a:r>
            <a:r>
              <a:rPr lang="en-US" sz="2000" dirty="0">
                <a:solidFill>
                  <a:schemeClr val="tx1"/>
                </a:solidFill>
                <a:latin typeface="Arial Narrow" panose="020B0606020202030204" pitchFamily="34" charset="0"/>
              </a:rPr>
              <a:t>Mary of Bethany anoints Jesus’ feet</a:t>
            </a:r>
          </a:p>
          <a:p>
            <a:pPr marL="0" indent="0">
              <a:lnSpc>
                <a:spcPct val="95000"/>
              </a:lnSpc>
              <a:spcBef>
                <a:spcPts val="600"/>
              </a:spcBef>
              <a:buNone/>
            </a:pPr>
            <a:r>
              <a:rPr lang="en-US" sz="2400" dirty="0">
                <a:latin typeface="Arial Narrow" panose="020B0606020202030204" pitchFamily="34" charset="0"/>
              </a:rPr>
              <a:t>Holy Week – </a:t>
            </a:r>
            <a:r>
              <a:rPr lang="en-US" sz="2400" b="1" dirty="0">
                <a:latin typeface="Arial Narrow" panose="020B0606020202030204" pitchFamily="34" charset="0"/>
              </a:rPr>
              <a:t>Tuesday</a:t>
            </a:r>
          </a:p>
          <a:p>
            <a:pPr lvl="1">
              <a:lnSpc>
                <a:spcPct val="95000"/>
              </a:lnSpc>
            </a:pPr>
            <a:r>
              <a:rPr lang="en-US" sz="1800" dirty="0">
                <a:latin typeface="Arial Narrow" panose="020B0606020202030204" pitchFamily="34" charset="0"/>
              </a:rPr>
              <a:t>1</a:t>
            </a:r>
            <a:r>
              <a:rPr lang="en-US" sz="1800" baseline="30000" dirty="0">
                <a:latin typeface="Arial Narrow" panose="020B0606020202030204" pitchFamily="34" charset="0"/>
              </a:rPr>
              <a:t>st</a:t>
            </a:r>
            <a:r>
              <a:rPr lang="en-US" sz="1800" dirty="0">
                <a:latin typeface="Arial Narrow" panose="020B0606020202030204" pitchFamily="34" charset="0"/>
              </a:rPr>
              <a:t> Reading:  </a:t>
            </a:r>
            <a:r>
              <a:rPr lang="en-US" sz="1800" dirty="0">
                <a:solidFill>
                  <a:schemeClr val="bg2"/>
                </a:solidFill>
                <a:latin typeface="Arial Narrow" panose="020B0606020202030204" pitchFamily="34" charset="0"/>
              </a:rPr>
              <a:t>Isaiah 49:1-6</a:t>
            </a:r>
          </a:p>
          <a:p>
            <a:pPr lvl="1">
              <a:lnSpc>
                <a:spcPct val="95000"/>
              </a:lnSpc>
            </a:pPr>
            <a:r>
              <a:rPr lang="en-US" sz="1600" dirty="0">
                <a:latin typeface="Arial Narrow" panose="020B0606020202030204" pitchFamily="34" charset="0"/>
              </a:rPr>
              <a:t>Responsorial:  Psalm 71:1-2, 3-4a, 5-6ab, 15+17</a:t>
            </a:r>
          </a:p>
          <a:p>
            <a:pPr lvl="2">
              <a:lnSpc>
                <a:spcPct val="95000"/>
              </a:lnSpc>
            </a:pPr>
            <a:r>
              <a:rPr lang="en-US" sz="1600" i="1" dirty="0">
                <a:latin typeface="Arial Narrow" panose="020B0606020202030204" pitchFamily="34" charset="0"/>
              </a:rPr>
              <a:t>“I will sing of your salvation.”</a:t>
            </a:r>
            <a:endParaRPr lang="en-US" sz="1800" i="1" dirty="0">
              <a:latin typeface="Arial Narrow" panose="020B0606020202030204" pitchFamily="34" charset="0"/>
            </a:endParaRPr>
          </a:p>
          <a:p>
            <a:pPr marL="640080" marR="0" lvl="1" indent="-274320" algn="l" defTabSz="914400" rtl="0" eaLnBrk="1" fontAlgn="auto" latinLnBrk="0" hangingPunct="1">
              <a:lnSpc>
                <a:spcPct val="95000"/>
              </a:lnSpc>
              <a:spcBef>
                <a:spcPts val="0"/>
              </a:spcBef>
              <a:spcAft>
                <a:spcPts val="0"/>
              </a:spcAft>
              <a:buClr>
                <a:srgbClr val="AC66BB">
                  <a:shade val="75000"/>
                </a:srgbClr>
              </a:buClr>
              <a:buSzPct val="85000"/>
              <a:buFont typeface="Wingdings 2"/>
              <a:buChar char=""/>
              <a:tabLst/>
              <a:defRPr/>
            </a:pPr>
            <a:r>
              <a:rPr kumimoji="0" lang="en-US" sz="1600" b="0" i="0" u="none" strike="noStrike" kern="1200" cap="none" spc="0" normalizeH="0" baseline="0" noProof="0" dirty="0">
                <a:ln>
                  <a:noFill/>
                </a:ln>
                <a:solidFill>
                  <a:srgbClr val="FA8D3D">
                    <a:lumMod val="20000"/>
                    <a:lumOff val="80000"/>
                  </a:srgbClr>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pitchFamily="18" charset="-78"/>
              </a:rPr>
              <a:t>Verse before Gospel: </a:t>
            </a:r>
            <a:r>
              <a:rPr kumimoji="0" lang="en-US" sz="1600" b="0" i="1" u="none" strike="noStrike" kern="1200" cap="none" spc="0" normalizeH="0" baseline="0" noProof="0" dirty="0">
                <a:ln>
                  <a:noFill/>
                </a:ln>
                <a:solidFill>
                  <a:srgbClr val="FA8D3D">
                    <a:lumMod val="20000"/>
                    <a:lumOff val="80000"/>
                  </a:srgbClr>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pitchFamily="18" charset="-78"/>
              </a:rPr>
              <a:t>“Hail to you, our King, obedient to the Father; </a:t>
            </a:r>
            <a:br>
              <a:rPr kumimoji="0" lang="en-US" sz="1600" b="0" i="1" u="none" strike="noStrike" kern="1200" cap="none" spc="0" normalizeH="0" baseline="0" noProof="0" dirty="0">
                <a:ln>
                  <a:noFill/>
                </a:ln>
                <a:solidFill>
                  <a:srgbClr val="FA8D3D">
                    <a:lumMod val="20000"/>
                    <a:lumOff val="80000"/>
                  </a:srgbClr>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pitchFamily="18" charset="-78"/>
              </a:rPr>
            </a:br>
            <a:r>
              <a:rPr kumimoji="0" lang="en-US" sz="1600" b="0" i="1" u="none" strike="noStrike" kern="1200" cap="none" spc="0" normalizeH="0" baseline="0" noProof="0" dirty="0">
                <a:ln>
                  <a:noFill/>
                </a:ln>
                <a:solidFill>
                  <a:srgbClr val="FA8D3D">
                    <a:lumMod val="20000"/>
                    <a:lumOff val="80000"/>
                  </a:srgbClr>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pitchFamily="18" charset="-78"/>
              </a:rPr>
              <a:t>you were led to your crucifixion like a gentle lamb to the slaughter.”</a:t>
            </a:r>
          </a:p>
          <a:p>
            <a:pPr lvl="1">
              <a:lnSpc>
                <a:spcPct val="95000"/>
              </a:lnSpc>
            </a:pPr>
            <a:r>
              <a:rPr lang="en-US" sz="2000" dirty="0">
                <a:latin typeface="Arial Narrow" panose="020B0606020202030204" pitchFamily="34" charset="0"/>
              </a:rPr>
              <a:t>Gospel:  </a:t>
            </a:r>
            <a:r>
              <a:rPr lang="en-US" sz="2000" b="1" dirty="0">
                <a:latin typeface="Arial Narrow" panose="020B0606020202030204" pitchFamily="34" charset="0"/>
              </a:rPr>
              <a:t>John 13:21-33, 36-38 </a:t>
            </a:r>
            <a:r>
              <a:rPr lang="en-US" sz="2000" dirty="0">
                <a:latin typeface="Arial Narrow" panose="020B0606020202030204" pitchFamily="34" charset="0"/>
              </a:rPr>
              <a:t>– </a:t>
            </a:r>
            <a:r>
              <a:rPr lang="en-US" sz="2000" dirty="0">
                <a:solidFill>
                  <a:schemeClr val="tx1"/>
                </a:solidFill>
                <a:latin typeface="Arial Narrow" panose="020B0606020202030204" pitchFamily="34" charset="0"/>
              </a:rPr>
              <a:t>Jesus foretells Judas’ Betrayal &amp; Peter’s Denial</a:t>
            </a:r>
          </a:p>
          <a:p>
            <a:pPr marL="0" indent="0">
              <a:lnSpc>
                <a:spcPct val="95000"/>
              </a:lnSpc>
              <a:spcBef>
                <a:spcPts val="600"/>
              </a:spcBef>
              <a:buNone/>
            </a:pPr>
            <a:r>
              <a:rPr lang="en-US" sz="2400" dirty="0">
                <a:latin typeface="Arial Narrow" panose="020B0606020202030204" pitchFamily="34" charset="0"/>
              </a:rPr>
              <a:t>Holy Week – </a:t>
            </a:r>
            <a:r>
              <a:rPr lang="en-US" sz="2400" b="1" dirty="0">
                <a:latin typeface="Arial Narrow" panose="020B0606020202030204" pitchFamily="34" charset="0"/>
              </a:rPr>
              <a:t>Wednesday</a:t>
            </a:r>
          </a:p>
          <a:p>
            <a:pPr lvl="1">
              <a:lnSpc>
                <a:spcPct val="95000"/>
              </a:lnSpc>
            </a:pPr>
            <a:r>
              <a:rPr lang="en-US" sz="1800" dirty="0">
                <a:latin typeface="Arial Narrow" panose="020B0606020202030204" pitchFamily="34" charset="0"/>
              </a:rPr>
              <a:t>1</a:t>
            </a:r>
            <a:r>
              <a:rPr lang="en-US" sz="1800" baseline="30000" dirty="0">
                <a:latin typeface="Arial Narrow" panose="020B0606020202030204" pitchFamily="34" charset="0"/>
              </a:rPr>
              <a:t>st</a:t>
            </a:r>
            <a:r>
              <a:rPr lang="en-US" sz="1800" dirty="0">
                <a:latin typeface="Arial Narrow" panose="020B0606020202030204" pitchFamily="34" charset="0"/>
              </a:rPr>
              <a:t> Reading:  </a:t>
            </a:r>
            <a:r>
              <a:rPr lang="en-US" sz="1800" dirty="0">
                <a:solidFill>
                  <a:schemeClr val="bg2"/>
                </a:solidFill>
                <a:latin typeface="Arial Narrow" panose="020B0606020202030204" pitchFamily="34" charset="0"/>
              </a:rPr>
              <a:t>Isaiah 50:4-9a</a:t>
            </a:r>
          </a:p>
          <a:p>
            <a:pPr lvl="1">
              <a:lnSpc>
                <a:spcPct val="95000"/>
              </a:lnSpc>
            </a:pPr>
            <a:r>
              <a:rPr lang="en-US" sz="1600" dirty="0">
                <a:latin typeface="Arial Narrow" panose="020B0606020202030204" pitchFamily="34" charset="0"/>
              </a:rPr>
              <a:t>Responsorial:  Psalm 69:8-10, 21-22, 31+33-34</a:t>
            </a:r>
          </a:p>
          <a:p>
            <a:pPr lvl="2">
              <a:lnSpc>
                <a:spcPct val="95000"/>
              </a:lnSpc>
            </a:pPr>
            <a:r>
              <a:rPr lang="en-US" sz="1600" i="1" dirty="0">
                <a:latin typeface="Arial Narrow" panose="020B0606020202030204" pitchFamily="34" charset="0"/>
              </a:rPr>
              <a:t>“Lord, in your great love, answer me.”</a:t>
            </a:r>
          </a:p>
          <a:p>
            <a:pPr lvl="1">
              <a:lnSpc>
                <a:spcPct val="95000"/>
              </a:lnSpc>
            </a:pPr>
            <a:r>
              <a:rPr kumimoji="0" lang="en-US" sz="1600" b="0" i="0" u="none" strike="noStrike" kern="1200" cap="none" spc="0" normalizeH="0" baseline="0" noProof="0" dirty="0">
                <a:ln>
                  <a:noFill/>
                </a:ln>
                <a:solidFill>
                  <a:srgbClr val="FA8D3D">
                    <a:lumMod val="20000"/>
                    <a:lumOff val="80000"/>
                  </a:srgbClr>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pitchFamily="18" charset="-78"/>
              </a:rPr>
              <a:t>Verse before Gospel:  </a:t>
            </a:r>
            <a:r>
              <a:rPr kumimoji="0" lang="en-US" sz="1400" b="0" i="0" u="none" strike="noStrike" kern="1200" cap="none" spc="0" normalizeH="0" baseline="0" noProof="0" dirty="0">
                <a:ln>
                  <a:noFill/>
                </a:ln>
                <a:solidFill>
                  <a:srgbClr val="FA8D3D">
                    <a:lumMod val="20000"/>
                    <a:lumOff val="80000"/>
                  </a:srgbClr>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pitchFamily="18" charset="-78"/>
              </a:rPr>
              <a:t>(either Monday’s or Tuesday’s)</a:t>
            </a:r>
            <a:endParaRPr kumimoji="0" lang="en-US" sz="1600" b="0" i="0" u="none" strike="noStrike" kern="1200" cap="none" spc="0" normalizeH="0" baseline="0" noProof="0" dirty="0">
              <a:ln>
                <a:noFill/>
              </a:ln>
              <a:solidFill>
                <a:srgbClr val="FA8D3D">
                  <a:lumMod val="20000"/>
                  <a:lumOff val="80000"/>
                </a:srgbClr>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pitchFamily="18" charset="-78"/>
            </a:endParaRPr>
          </a:p>
          <a:p>
            <a:pPr lvl="1">
              <a:lnSpc>
                <a:spcPct val="95000"/>
              </a:lnSpc>
            </a:pPr>
            <a:r>
              <a:rPr lang="en-US" sz="2000" dirty="0">
                <a:latin typeface="Arial Narrow" panose="020B0606020202030204" pitchFamily="34" charset="0"/>
              </a:rPr>
              <a:t>Gospel:  </a:t>
            </a:r>
            <a:r>
              <a:rPr lang="en-US" sz="2000" b="1" dirty="0">
                <a:latin typeface="Arial Narrow" panose="020B0606020202030204" pitchFamily="34" charset="0"/>
              </a:rPr>
              <a:t>Matt 26:14-25 </a:t>
            </a:r>
            <a:r>
              <a:rPr lang="en-US" sz="2000" dirty="0">
                <a:latin typeface="Arial Narrow" panose="020B0606020202030204" pitchFamily="34" charset="0"/>
              </a:rPr>
              <a:t>– </a:t>
            </a:r>
            <a:r>
              <a:rPr lang="en-US" sz="2000" dirty="0">
                <a:solidFill>
                  <a:schemeClr val="tx1"/>
                </a:solidFill>
                <a:latin typeface="Arial Narrow" panose="020B0606020202030204" pitchFamily="34" charset="0"/>
              </a:rPr>
              <a:t>Judas arranges to betray Jesus; dialogue at Last Supper</a:t>
            </a:r>
          </a:p>
        </p:txBody>
      </p:sp>
      <p:sp>
        <p:nvSpPr>
          <p:cNvPr id="3" name="Title 2"/>
          <p:cNvSpPr>
            <a:spLocks noGrp="1"/>
          </p:cNvSpPr>
          <p:nvPr>
            <p:ph type="title"/>
          </p:nvPr>
        </p:nvSpPr>
        <p:spPr>
          <a:xfrm>
            <a:off x="381000" y="0"/>
            <a:ext cx="8458200" cy="914400"/>
          </a:xfrm>
        </p:spPr>
        <p:txBody>
          <a:bodyPr>
            <a:normAutofit/>
          </a:bodyPr>
          <a:lstStyle/>
          <a:p>
            <a:r>
              <a:rPr lang="en-US" dirty="0"/>
              <a:t>Holy Week GOSPELS:</a:t>
            </a:r>
            <a:r>
              <a:rPr lang="en-US" sz="3600" b="0" dirty="0"/>
              <a:t>  Mon to Wed</a:t>
            </a:r>
            <a:endParaRPr lang="en-US" b="0" dirty="0"/>
          </a:p>
        </p:txBody>
      </p:sp>
    </p:spTree>
    <p:extLst>
      <p:ext uri="{BB962C8B-B14F-4D97-AF65-F5344CB8AC3E}">
        <p14:creationId xmlns:p14="http://schemas.microsoft.com/office/powerpoint/2010/main" val="3571857277"/>
      </p:ext>
    </p:extLst>
  </p:cSld>
  <p:clrMapOvr>
    <a:overrideClrMapping bg1="dk1" tx1="lt1" bg2="dk2" tx2="lt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Content Placeholder 1"/>
          <p:cNvSpPr>
            <a:spLocks noGrp="1"/>
          </p:cNvSpPr>
          <p:nvPr>
            <p:ph idx="1"/>
          </p:nvPr>
        </p:nvSpPr>
        <p:spPr/>
        <p:txBody>
          <a:bodyPr>
            <a:normAutofit/>
          </a:bodyPr>
          <a:lstStyle/>
          <a:p>
            <a:pPr marL="228600" indent="-228600"/>
            <a:r>
              <a:rPr lang="en-US" sz="1800" dirty="0">
                <a:latin typeface="Arial Narrow" panose="020B0606020202030204" pitchFamily="34" charset="0"/>
              </a:rPr>
              <a:t>Six days before Passover Jesus came to Bethany,</a:t>
            </a:r>
            <a:br>
              <a:rPr lang="en-US" sz="1800" dirty="0">
                <a:latin typeface="Arial Narrow" panose="020B0606020202030204" pitchFamily="34" charset="0"/>
              </a:rPr>
            </a:br>
            <a:r>
              <a:rPr lang="en-US" sz="1800" dirty="0">
                <a:latin typeface="Arial Narrow" panose="020B0606020202030204" pitchFamily="34" charset="0"/>
              </a:rPr>
              <a:t>where </a:t>
            </a:r>
            <a:r>
              <a:rPr lang="en-US" sz="1800" b="1" dirty="0">
                <a:latin typeface="Arial Narrow" panose="020B0606020202030204" pitchFamily="34" charset="0"/>
              </a:rPr>
              <a:t>Lazarus</a:t>
            </a:r>
            <a:r>
              <a:rPr lang="en-US" sz="1800" dirty="0">
                <a:latin typeface="Arial Narrow" panose="020B0606020202030204" pitchFamily="34" charset="0"/>
              </a:rPr>
              <a:t> was, whom Jesus had raised from the dead.</a:t>
            </a:r>
            <a:br>
              <a:rPr lang="en-US" sz="1800" dirty="0">
                <a:latin typeface="Arial Narrow" panose="020B0606020202030204" pitchFamily="34" charset="0"/>
              </a:rPr>
            </a:br>
            <a:r>
              <a:rPr lang="en-US" sz="1800" dirty="0">
                <a:latin typeface="Arial Narrow" panose="020B0606020202030204" pitchFamily="34" charset="0"/>
              </a:rPr>
              <a:t>They gave a dinner for him there, and </a:t>
            </a:r>
            <a:r>
              <a:rPr lang="en-US" sz="1800" b="1" dirty="0">
                <a:latin typeface="Arial Narrow" panose="020B0606020202030204" pitchFamily="34" charset="0"/>
              </a:rPr>
              <a:t>Martha</a:t>
            </a:r>
            <a:r>
              <a:rPr lang="en-US" sz="1800" dirty="0">
                <a:latin typeface="Arial Narrow" panose="020B0606020202030204" pitchFamily="34" charset="0"/>
              </a:rPr>
              <a:t> served,</a:t>
            </a:r>
            <a:br>
              <a:rPr lang="en-US" sz="1800" dirty="0">
                <a:latin typeface="Arial Narrow" panose="020B0606020202030204" pitchFamily="34" charset="0"/>
              </a:rPr>
            </a:br>
            <a:r>
              <a:rPr lang="en-US" sz="1800" dirty="0">
                <a:latin typeface="Arial Narrow" panose="020B0606020202030204" pitchFamily="34" charset="0"/>
              </a:rPr>
              <a:t>while </a:t>
            </a:r>
            <a:r>
              <a:rPr lang="en-US" sz="1800" b="1" dirty="0">
                <a:latin typeface="Arial Narrow" panose="020B0606020202030204" pitchFamily="34" charset="0"/>
              </a:rPr>
              <a:t>Lazarus</a:t>
            </a:r>
            <a:r>
              <a:rPr lang="en-US" sz="1800" dirty="0">
                <a:latin typeface="Arial Narrow" panose="020B0606020202030204" pitchFamily="34" charset="0"/>
              </a:rPr>
              <a:t> was one of those reclining at table with him. </a:t>
            </a:r>
          </a:p>
          <a:p>
            <a:pPr marL="228600" indent="-228600"/>
            <a:r>
              <a:rPr lang="en-US" sz="1800" b="1" dirty="0">
                <a:latin typeface="Arial Narrow" panose="020B0606020202030204" pitchFamily="34" charset="0"/>
              </a:rPr>
              <a:t>Mary</a:t>
            </a:r>
            <a:r>
              <a:rPr lang="en-US" sz="1800" dirty="0">
                <a:latin typeface="Arial Narrow" panose="020B0606020202030204" pitchFamily="34" charset="0"/>
              </a:rPr>
              <a:t> took a liter of costly perfumed oil made from genuine aromatic nard</a:t>
            </a:r>
            <a:br>
              <a:rPr lang="en-US" sz="1800" dirty="0">
                <a:latin typeface="Arial Narrow" panose="020B0606020202030204" pitchFamily="34" charset="0"/>
              </a:rPr>
            </a:br>
            <a:r>
              <a:rPr lang="en-US" sz="1800" dirty="0">
                <a:latin typeface="Arial Narrow" panose="020B0606020202030204" pitchFamily="34" charset="0"/>
              </a:rPr>
              <a:t>and anointed the feet of Jesus and dried them with her hair;</a:t>
            </a:r>
            <a:br>
              <a:rPr lang="en-US" sz="1800" dirty="0">
                <a:latin typeface="Arial Narrow" panose="020B0606020202030204" pitchFamily="34" charset="0"/>
              </a:rPr>
            </a:br>
            <a:r>
              <a:rPr lang="en-US" sz="1800" dirty="0">
                <a:latin typeface="Arial Narrow" panose="020B0606020202030204" pitchFamily="34" charset="0"/>
              </a:rPr>
              <a:t>the house was filled with the fragrance of the oil. </a:t>
            </a:r>
          </a:p>
          <a:p>
            <a:pPr marL="228600" indent="-228600"/>
            <a:r>
              <a:rPr lang="en-US" sz="1800" dirty="0">
                <a:latin typeface="Arial Narrow" panose="020B0606020202030204" pitchFamily="34" charset="0"/>
              </a:rPr>
              <a:t>Then </a:t>
            </a:r>
            <a:r>
              <a:rPr lang="en-US" sz="1800" b="1" dirty="0">
                <a:latin typeface="Arial Narrow" panose="020B0606020202030204" pitchFamily="34" charset="0"/>
              </a:rPr>
              <a:t>Judas the Iscariot</a:t>
            </a:r>
            <a:r>
              <a:rPr lang="en-US" sz="1800" dirty="0">
                <a:latin typeface="Arial Narrow" panose="020B0606020202030204" pitchFamily="34" charset="0"/>
              </a:rPr>
              <a:t>, one of his disciples,</a:t>
            </a:r>
            <a:br>
              <a:rPr lang="en-US" sz="1800" dirty="0">
                <a:latin typeface="Arial Narrow" panose="020B0606020202030204" pitchFamily="34" charset="0"/>
              </a:rPr>
            </a:br>
            <a:r>
              <a:rPr lang="en-US" sz="1800" dirty="0">
                <a:latin typeface="Arial Narrow" panose="020B0606020202030204" pitchFamily="34" charset="0"/>
              </a:rPr>
              <a:t>and the one who would betray him, said,</a:t>
            </a:r>
            <a:br>
              <a:rPr lang="en-US" sz="1800" dirty="0">
                <a:latin typeface="Arial Narrow" panose="020B0606020202030204" pitchFamily="34" charset="0"/>
              </a:rPr>
            </a:br>
            <a:r>
              <a:rPr lang="en-US" sz="1800" dirty="0">
                <a:latin typeface="Arial Narrow" panose="020B0606020202030204" pitchFamily="34" charset="0"/>
              </a:rPr>
              <a:t>“Why was this oil not sold for three hundred days’ wages and given to the poor?”</a:t>
            </a:r>
            <a:br>
              <a:rPr lang="en-US" sz="1800" dirty="0">
                <a:latin typeface="Arial Narrow" panose="020B0606020202030204" pitchFamily="34" charset="0"/>
              </a:rPr>
            </a:br>
            <a:r>
              <a:rPr lang="en-US" sz="1800" dirty="0">
                <a:latin typeface="Arial Narrow" panose="020B0606020202030204" pitchFamily="34" charset="0"/>
              </a:rPr>
              <a:t>He said this not because he cared about the poor</a:t>
            </a:r>
            <a:br>
              <a:rPr lang="en-US" sz="1800" dirty="0">
                <a:latin typeface="Arial Narrow" panose="020B0606020202030204" pitchFamily="34" charset="0"/>
              </a:rPr>
            </a:br>
            <a:r>
              <a:rPr lang="en-US" sz="1800" dirty="0">
                <a:latin typeface="Arial Narrow" panose="020B0606020202030204" pitchFamily="34" charset="0"/>
              </a:rPr>
              <a:t>but because he was a thief and held the money bag and used to steal the contributions.</a:t>
            </a:r>
          </a:p>
          <a:p>
            <a:pPr marL="228600" indent="-228600"/>
            <a:r>
              <a:rPr lang="en-US" sz="1800" dirty="0">
                <a:latin typeface="Arial Narrow" panose="020B0606020202030204" pitchFamily="34" charset="0"/>
              </a:rPr>
              <a:t>So </a:t>
            </a:r>
            <a:r>
              <a:rPr lang="en-US" sz="1800" b="1" dirty="0">
                <a:latin typeface="Arial Narrow" panose="020B0606020202030204" pitchFamily="34" charset="0"/>
              </a:rPr>
              <a:t>Jesus</a:t>
            </a:r>
            <a:r>
              <a:rPr lang="en-US" sz="1800" dirty="0">
                <a:latin typeface="Arial Narrow" panose="020B0606020202030204" pitchFamily="34" charset="0"/>
              </a:rPr>
              <a:t> said, “Leave her alone. Let her keep this for the day of my burial.</a:t>
            </a:r>
            <a:br>
              <a:rPr lang="en-US" sz="1800" dirty="0">
                <a:latin typeface="Arial Narrow" panose="020B0606020202030204" pitchFamily="34" charset="0"/>
              </a:rPr>
            </a:br>
            <a:r>
              <a:rPr lang="en-US" sz="1800" dirty="0">
                <a:latin typeface="Arial Narrow" panose="020B0606020202030204" pitchFamily="34" charset="0"/>
              </a:rPr>
              <a:t>You always have the poor with you, but you do not always have me.”</a:t>
            </a:r>
          </a:p>
          <a:p>
            <a:pPr marL="228600" indent="-228600"/>
            <a:r>
              <a:rPr lang="en-US" sz="1800" dirty="0">
                <a:latin typeface="Arial Narrow" panose="020B0606020202030204" pitchFamily="34" charset="0"/>
              </a:rPr>
              <a:t>The </a:t>
            </a:r>
            <a:r>
              <a:rPr lang="en-US" sz="1800" b="1" dirty="0">
                <a:latin typeface="Arial Narrow" panose="020B0606020202030204" pitchFamily="34" charset="0"/>
              </a:rPr>
              <a:t>large crowd </a:t>
            </a:r>
            <a:r>
              <a:rPr lang="en-US" sz="1800" dirty="0">
                <a:latin typeface="Arial Narrow" panose="020B0606020202030204" pitchFamily="34" charset="0"/>
              </a:rPr>
              <a:t>of the Jews found out that he was there and came,</a:t>
            </a:r>
            <a:br>
              <a:rPr lang="en-US" sz="1800" dirty="0">
                <a:latin typeface="Arial Narrow" panose="020B0606020202030204" pitchFamily="34" charset="0"/>
              </a:rPr>
            </a:br>
            <a:r>
              <a:rPr lang="en-US" sz="1800" dirty="0">
                <a:latin typeface="Arial Narrow" panose="020B0606020202030204" pitchFamily="34" charset="0"/>
              </a:rPr>
              <a:t>not only because of him, but also to see Lazarus, whom he had raised from the dead.</a:t>
            </a:r>
          </a:p>
          <a:p>
            <a:pPr marL="228600" indent="-228600"/>
            <a:r>
              <a:rPr lang="en-US" sz="1800" dirty="0">
                <a:latin typeface="Arial Narrow" panose="020B0606020202030204" pitchFamily="34" charset="0"/>
              </a:rPr>
              <a:t>And the </a:t>
            </a:r>
            <a:r>
              <a:rPr lang="en-US" sz="1800" b="1" dirty="0">
                <a:latin typeface="Arial Narrow" panose="020B0606020202030204" pitchFamily="34" charset="0"/>
              </a:rPr>
              <a:t>chief priests </a:t>
            </a:r>
            <a:r>
              <a:rPr lang="en-US" sz="1800" dirty="0">
                <a:latin typeface="Arial Narrow" panose="020B0606020202030204" pitchFamily="34" charset="0"/>
              </a:rPr>
              <a:t>plotted to kill Lazarus too,</a:t>
            </a:r>
            <a:br>
              <a:rPr lang="en-US" sz="1800" dirty="0">
                <a:latin typeface="Arial Narrow" panose="020B0606020202030204" pitchFamily="34" charset="0"/>
              </a:rPr>
            </a:br>
            <a:r>
              <a:rPr lang="en-US" sz="1800" dirty="0">
                <a:latin typeface="Arial Narrow" panose="020B0606020202030204" pitchFamily="34" charset="0"/>
              </a:rPr>
              <a:t>because many of the Jews were turning away and believing in Jesus because of him.</a:t>
            </a:r>
          </a:p>
        </p:txBody>
      </p:sp>
      <p:sp>
        <p:nvSpPr>
          <p:cNvPr id="4099" name="Title 2"/>
          <p:cNvSpPr>
            <a:spLocks noGrp="1"/>
          </p:cNvSpPr>
          <p:nvPr>
            <p:ph type="title"/>
          </p:nvPr>
        </p:nvSpPr>
        <p:spPr/>
        <p:txBody>
          <a:bodyPr/>
          <a:lstStyle/>
          <a:p>
            <a:r>
              <a:rPr lang="en-US" altLang="en-US" sz="4000" b="1" dirty="0"/>
              <a:t>Monday</a:t>
            </a:r>
            <a:r>
              <a:rPr lang="en-US" altLang="en-US" sz="3600" b="1" dirty="0"/>
              <a:t> of </a:t>
            </a:r>
            <a:r>
              <a:rPr lang="en-US" altLang="en-US" sz="4000" b="1" dirty="0"/>
              <a:t>Holy Week:  John 12:1-11</a:t>
            </a:r>
          </a:p>
        </p:txBody>
      </p:sp>
    </p:spTree>
    <p:extLst>
      <p:ext uri="{BB962C8B-B14F-4D97-AF65-F5344CB8AC3E}">
        <p14:creationId xmlns:p14="http://schemas.microsoft.com/office/powerpoint/2010/main" val="26570931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Content Placeholder 1"/>
          <p:cNvSpPr>
            <a:spLocks noGrp="1"/>
          </p:cNvSpPr>
          <p:nvPr>
            <p:ph idx="1"/>
          </p:nvPr>
        </p:nvSpPr>
        <p:spPr>
          <a:xfrm>
            <a:off x="457200" y="1143001"/>
            <a:ext cx="8686800" cy="5715000"/>
          </a:xfrm>
        </p:spPr>
        <p:txBody>
          <a:bodyPr>
            <a:noAutofit/>
          </a:bodyPr>
          <a:lstStyle/>
          <a:p>
            <a:pPr marL="228600" indent="-228600">
              <a:lnSpc>
                <a:spcPct val="95000"/>
              </a:lnSpc>
              <a:spcBef>
                <a:spcPts val="300"/>
              </a:spcBef>
            </a:pPr>
            <a:r>
              <a:rPr lang="en-US" sz="1600" dirty="0">
                <a:latin typeface="Arial Narrow" panose="020B0606020202030204" pitchFamily="34" charset="0"/>
              </a:rPr>
              <a:t>Reclining at table with his disciples, </a:t>
            </a:r>
            <a:r>
              <a:rPr lang="en-US" sz="1600" b="1" dirty="0">
                <a:latin typeface="Arial Narrow" panose="020B0606020202030204" pitchFamily="34" charset="0"/>
              </a:rPr>
              <a:t>Jesus</a:t>
            </a:r>
            <a:r>
              <a:rPr lang="en-US" sz="1600" dirty="0">
                <a:latin typeface="Arial Narrow" panose="020B0606020202030204" pitchFamily="34" charset="0"/>
              </a:rPr>
              <a:t> was deeply troubled and testified,</a:t>
            </a:r>
            <a:br>
              <a:rPr lang="en-US" sz="1600" dirty="0">
                <a:latin typeface="Arial Narrow" panose="020B0606020202030204" pitchFamily="34" charset="0"/>
              </a:rPr>
            </a:br>
            <a:r>
              <a:rPr lang="en-US" sz="1600" dirty="0">
                <a:latin typeface="Arial Narrow" panose="020B0606020202030204" pitchFamily="34" charset="0"/>
              </a:rPr>
              <a:t>“Amen, amen, I say to you, one of you will betray me.”</a:t>
            </a:r>
            <a:br>
              <a:rPr lang="en-US" sz="1600" dirty="0">
                <a:latin typeface="Arial Narrow" panose="020B0606020202030204" pitchFamily="34" charset="0"/>
              </a:rPr>
            </a:br>
            <a:r>
              <a:rPr lang="en-US" sz="1600" dirty="0">
                <a:latin typeface="Arial Narrow" panose="020B0606020202030204" pitchFamily="34" charset="0"/>
              </a:rPr>
              <a:t>The disciples looked at one another, at a loss as to whom he meant.</a:t>
            </a:r>
            <a:br>
              <a:rPr lang="en-US" sz="1600" dirty="0">
                <a:latin typeface="Arial Narrow" panose="020B0606020202030204" pitchFamily="34" charset="0"/>
              </a:rPr>
            </a:br>
            <a:r>
              <a:rPr lang="en-US" sz="1600" b="1" dirty="0">
                <a:latin typeface="Arial Narrow" panose="020B0606020202030204" pitchFamily="34" charset="0"/>
              </a:rPr>
              <a:t>One of his disciples, the one whom Jesus loved</a:t>
            </a:r>
            <a:r>
              <a:rPr lang="en-US" sz="1600" dirty="0">
                <a:latin typeface="Arial Narrow" panose="020B0606020202030204" pitchFamily="34" charset="0"/>
              </a:rPr>
              <a:t>, was reclining at Jesus’ side.</a:t>
            </a:r>
            <a:br>
              <a:rPr lang="en-US" sz="1600" dirty="0">
                <a:latin typeface="Arial Narrow" panose="020B0606020202030204" pitchFamily="34" charset="0"/>
              </a:rPr>
            </a:br>
            <a:r>
              <a:rPr lang="en-US" sz="1600" dirty="0">
                <a:latin typeface="Arial Narrow" panose="020B0606020202030204" pitchFamily="34" charset="0"/>
              </a:rPr>
              <a:t>So </a:t>
            </a:r>
            <a:r>
              <a:rPr lang="en-US" sz="1600" b="1" dirty="0">
                <a:latin typeface="Arial Narrow" panose="020B0606020202030204" pitchFamily="34" charset="0"/>
              </a:rPr>
              <a:t>Simon Peter </a:t>
            </a:r>
            <a:r>
              <a:rPr lang="en-US" sz="1600" dirty="0">
                <a:latin typeface="Arial Narrow" panose="020B0606020202030204" pitchFamily="34" charset="0"/>
              </a:rPr>
              <a:t>nodded to him to find out whom he meant.</a:t>
            </a:r>
          </a:p>
          <a:p>
            <a:pPr marL="228600" indent="-228600">
              <a:lnSpc>
                <a:spcPct val="95000"/>
              </a:lnSpc>
              <a:spcBef>
                <a:spcPts val="300"/>
              </a:spcBef>
            </a:pPr>
            <a:r>
              <a:rPr lang="en-US" sz="1600" dirty="0">
                <a:latin typeface="Arial Narrow" panose="020B0606020202030204" pitchFamily="34" charset="0"/>
              </a:rPr>
              <a:t>He leaned back against Jesus’ chest and said to him, “Master, who is it?”</a:t>
            </a:r>
            <a:br>
              <a:rPr lang="en-US" sz="1600" dirty="0">
                <a:latin typeface="Arial Narrow" panose="020B0606020202030204" pitchFamily="34" charset="0"/>
              </a:rPr>
            </a:br>
            <a:r>
              <a:rPr lang="en-US" sz="1600" dirty="0">
                <a:latin typeface="Arial Narrow" panose="020B0606020202030204" pitchFamily="34" charset="0"/>
              </a:rPr>
              <a:t>Jesus answered, “It is the one to whom I hand the morsel after I have dipped it.”</a:t>
            </a:r>
            <a:br>
              <a:rPr lang="en-US" sz="1600" dirty="0">
                <a:latin typeface="Arial Narrow" panose="020B0606020202030204" pitchFamily="34" charset="0"/>
              </a:rPr>
            </a:br>
            <a:r>
              <a:rPr lang="en-US" sz="1600" dirty="0">
                <a:latin typeface="Arial Narrow" panose="020B0606020202030204" pitchFamily="34" charset="0"/>
              </a:rPr>
              <a:t>So he dipped the morsel and took it and handed it to </a:t>
            </a:r>
            <a:r>
              <a:rPr lang="en-US" sz="1600" b="1" dirty="0">
                <a:latin typeface="Arial Narrow" panose="020B0606020202030204" pitchFamily="34" charset="0"/>
              </a:rPr>
              <a:t>Judas, son of Simon the Iscariot</a:t>
            </a:r>
            <a:r>
              <a:rPr lang="en-US" sz="1600" dirty="0">
                <a:latin typeface="Arial Narrow" panose="020B0606020202030204" pitchFamily="34" charset="0"/>
              </a:rPr>
              <a:t>.</a:t>
            </a:r>
            <a:br>
              <a:rPr lang="en-US" sz="1600" dirty="0">
                <a:latin typeface="Arial Narrow" panose="020B0606020202030204" pitchFamily="34" charset="0"/>
              </a:rPr>
            </a:br>
            <a:r>
              <a:rPr lang="en-US" sz="1600" dirty="0">
                <a:latin typeface="Arial Narrow" panose="020B0606020202030204" pitchFamily="34" charset="0"/>
              </a:rPr>
              <a:t>After Judas took the morsel, </a:t>
            </a:r>
            <a:r>
              <a:rPr lang="en-US" sz="1600" b="1" dirty="0">
                <a:latin typeface="Arial Narrow" panose="020B0606020202030204" pitchFamily="34" charset="0"/>
              </a:rPr>
              <a:t>Satan</a:t>
            </a:r>
            <a:r>
              <a:rPr lang="en-US" sz="1600" dirty="0">
                <a:latin typeface="Arial Narrow" panose="020B0606020202030204" pitchFamily="34" charset="0"/>
              </a:rPr>
              <a:t> entered him.</a:t>
            </a:r>
            <a:br>
              <a:rPr lang="en-US" sz="1600" dirty="0">
                <a:latin typeface="Arial Narrow" panose="020B0606020202030204" pitchFamily="34" charset="0"/>
              </a:rPr>
            </a:br>
            <a:r>
              <a:rPr lang="en-US" sz="1600" dirty="0">
                <a:latin typeface="Arial Narrow" panose="020B0606020202030204" pitchFamily="34" charset="0"/>
              </a:rPr>
              <a:t>So Jesus said to him, “What you are going to do, do quickly.”</a:t>
            </a:r>
            <a:br>
              <a:rPr lang="en-US" sz="1600" dirty="0">
                <a:latin typeface="Arial Narrow" panose="020B0606020202030204" pitchFamily="34" charset="0"/>
              </a:rPr>
            </a:br>
            <a:r>
              <a:rPr lang="en-US" sz="1600" dirty="0">
                <a:latin typeface="Arial Narrow" panose="020B0606020202030204" pitchFamily="34" charset="0"/>
              </a:rPr>
              <a:t>Now none of </a:t>
            </a:r>
            <a:r>
              <a:rPr lang="en-US" sz="1600" b="1" dirty="0">
                <a:latin typeface="Arial Narrow" panose="020B0606020202030204" pitchFamily="34" charset="0"/>
              </a:rPr>
              <a:t>those reclining at table </a:t>
            </a:r>
            <a:r>
              <a:rPr lang="en-US" sz="1600" dirty="0">
                <a:latin typeface="Arial Narrow" panose="020B0606020202030204" pitchFamily="34" charset="0"/>
              </a:rPr>
              <a:t>realized why he said this to him.</a:t>
            </a:r>
            <a:br>
              <a:rPr lang="en-US" sz="1600" dirty="0">
                <a:latin typeface="Arial Narrow" panose="020B0606020202030204" pitchFamily="34" charset="0"/>
              </a:rPr>
            </a:br>
            <a:r>
              <a:rPr lang="en-US" sz="1600" dirty="0">
                <a:latin typeface="Arial Narrow" panose="020B0606020202030204" pitchFamily="34" charset="0"/>
              </a:rPr>
              <a:t>Some thought that since Judas kept the money bag, Jesus had told him,</a:t>
            </a:r>
            <a:br>
              <a:rPr lang="en-US" sz="1600" dirty="0">
                <a:latin typeface="Arial Narrow" panose="020B0606020202030204" pitchFamily="34" charset="0"/>
              </a:rPr>
            </a:br>
            <a:r>
              <a:rPr lang="en-US" sz="1600" dirty="0">
                <a:latin typeface="Arial Narrow" panose="020B0606020202030204" pitchFamily="34" charset="0"/>
              </a:rPr>
              <a:t>“Buy what we need for the feast,” or to give something to the poor.</a:t>
            </a:r>
            <a:br>
              <a:rPr lang="en-US" sz="1600" dirty="0">
                <a:latin typeface="Arial Narrow" panose="020B0606020202030204" pitchFamily="34" charset="0"/>
              </a:rPr>
            </a:br>
            <a:r>
              <a:rPr lang="en-US" sz="1600" dirty="0">
                <a:latin typeface="Arial Narrow" panose="020B0606020202030204" pitchFamily="34" charset="0"/>
              </a:rPr>
              <a:t>So </a:t>
            </a:r>
            <a:r>
              <a:rPr lang="en-US" sz="1600" b="1" dirty="0">
                <a:latin typeface="Arial Narrow" panose="020B0606020202030204" pitchFamily="34" charset="0"/>
              </a:rPr>
              <a:t>Judas</a:t>
            </a:r>
            <a:r>
              <a:rPr lang="en-US" sz="1600" dirty="0">
                <a:latin typeface="Arial Narrow" panose="020B0606020202030204" pitchFamily="34" charset="0"/>
              </a:rPr>
              <a:t> took the morsel and left at once. </a:t>
            </a:r>
            <a:r>
              <a:rPr lang="en-US" sz="1600" b="1" i="1" dirty="0">
                <a:latin typeface="Arial Narrow" panose="020B0606020202030204" pitchFamily="34" charset="0"/>
              </a:rPr>
              <a:t>And it was night</a:t>
            </a:r>
            <a:r>
              <a:rPr lang="en-US" sz="1600" b="1" dirty="0">
                <a:latin typeface="Arial Narrow" panose="020B0606020202030204" pitchFamily="34" charset="0"/>
              </a:rPr>
              <a:t>.</a:t>
            </a:r>
          </a:p>
          <a:p>
            <a:pPr marL="228600" indent="-228600">
              <a:lnSpc>
                <a:spcPct val="95000"/>
              </a:lnSpc>
              <a:spcBef>
                <a:spcPts val="300"/>
              </a:spcBef>
            </a:pPr>
            <a:r>
              <a:rPr lang="en-US" sz="1600" dirty="0">
                <a:latin typeface="Arial Narrow" panose="020B0606020202030204" pitchFamily="34" charset="0"/>
              </a:rPr>
              <a:t>When he had left, </a:t>
            </a:r>
            <a:r>
              <a:rPr lang="en-US" sz="1600" b="1" dirty="0">
                <a:latin typeface="Arial Narrow" panose="020B0606020202030204" pitchFamily="34" charset="0"/>
              </a:rPr>
              <a:t>Jesus</a:t>
            </a:r>
            <a:r>
              <a:rPr lang="en-US" sz="1600" dirty="0">
                <a:latin typeface="Arial Narrow" panose="020B0606020202030204" pitchFamily="34" charset="0"/>
              </a:rPr>
              <a:t> said, “Now is the Son of Man glorified, and God is glorified in him.</a:t>
            </a:r>
            <a:br>
              <a:rPr lang="en-US" sz="1600" dirty="0">
                <a:latin typeface="Arial Narrow" panose="020B0606020202030204" pitchFamily="34" charset="0"/>
              </a:rPr>
            </a:br>
            <a:r>
              <a:rPr lang="en-US" sz="1600" dirty="0">
                <a:latin typeface="Arial Narrow" panose="020B0606020202030204" pitchFamily="34" charset="0"/>
              </a:rPr>
              <a:t>If God is glorified in him, God will also glorify him in himself, and he will glorify him at once.</a:t>
            </a:r>
            <a:br>
              <a:rPr lang="en-US" sz="1600" dirty="0">
                <a:latin typeface="Arial Narrow" panose="020B0606020202030204" pitchFamily="34" charset="0"/>
              </a:rPr>
            </a:br>
            <a:r>
              <a:rPr lang="en-US" sz="1600" dirty="0">
                <a:latin typeface="Arial Narrow" panose="020B0606020202030204" pitchFamily="34" charset="0"/>
              </a:rPr>
              <a:t>My children, I will be with you only a little while longer.</a:t>
            </a:r>
            <a:br>
              <a:rPr lang="en-US" sz="1600" dirty="0">
                <a:latin typeface="Arial Narrow" panose="020B0606020202030204" pitchFamily="34" charset="0"/>
              </a:rPr>
            </a:br>
            <a:r>
              <a:rPr lang="en-US" sz="1600" dirty="0">
                <a:latin typeface="Arial Narrow" panose="020B0606020202030204" pitchFamily="34" charset="0"/>
              </a:rPr>
              <a:t>You will look for me, and as I told the Jews, ‘Where I go you cannot come,’ so now I say it to you.”</a:t>
            </a:r>
          </a:p>
          <a:p>
            <a:pPr marL="228600" indent="-228600">
              <a:lnSpc>
                <a:spcPct val="95000"/>
              </a:lnSpc>
              <a:spcBef>
                <a:spcPts val="300"/>
              </a:spcBef>
            </a:pPr>
            <a:r>
              <a:rPr lang="en-US" sz="1600" b="1" dirty="0">
                <a:latin typeface="Arial Narrow" panose="020B0606020202030204" pitchFamily="34" charset="0"/>
              </a:rPr>
              <a:t>Simon Peter </a:t>
            </a:r>
            <a:r>
              <a:rPr lang="en-US" sz="1600" dirty="0">
                <a:latin typeface="Arial Narrow" panose="020B0606020202030204" pitchFamily="34" charset="0"/>
              </a:rPr>
              <a:t>said to him, “Master, where are you going?”</a:t>
            </a:r>
            <a:br>
              <a:rPr lang="en-US" sz="1600" dirty="0">
                <a:latin typeface="Arial Narrow" panose="020B0606020202030204" pitchFamily="34" charset="0"/>
              </a:rPr>
            </a:br>
            <a:r>
              <a:rPr lang="en-US" sz="1600" dirty="0">
                <a:latin typeface="Arial Narrow" panose="020B0606020202030204" pitchFamily="34" charset="0"/>
              </a:rPr>
              <a:t>Jesus answered him, “Where I am going, you cannot follow me now, though you will follow later.”</a:t>
            </a:r>
            <a:br>
              <a:rPr lang="en-US" sz="1600" dirty="0">
                <a:latin typeface="Arial Narrow" panose="020B0606020202030204" pitchFamily="34" charset="0"/>
              </a:rPr>
            </a:br>
            <a:r>
              <a:rPr lang="en-US" sz="1600" dirty="0">
                <a:latin typeface="Arial Narrow" panose="020B0606020202030204" pitchFamily="34" charset="0"/>
              </a:rPr>
              <a:t>Peter said to him, “Master, why can I not follow you now? I will lay down my life for you.”</a:t>
            </a:r>
            <a:br>
              <a:rPr lang="en-US" sz="1600" dirty="0">
                <a:latin typeface="Arial Narrow" panose="020B0606020202030204" pitchFamily="34" charset="0"/>
              </a:rPr>
            </a:br>
            <a:r>
              <a:rPr lang="en-US" sz="1600" dirty="0">
                <a:latin typeface="Arial Narrow" panose="020B0606020202030204" pitchFamily="34" charset="0"/>
              </a:rPr>
              <a:t>Jesus answered, “Will you lay down your life for me?</a:t>
            </a:r>
            <a:br>
              <a:rPr lang="en-US" sz="1600" dirty="0">
                <a:latin typeface="Arial Narrow" panose="020B0606020202030204" pitchFamily="34" charset="0"/>
              </a:rPr>
            </a:br>
            <a:r>
              <a:rPr lang="en-US" sz="1600" dirty="0">
                <a:latin typeface="Arial Narrow" panose="020B0606020202030204" pitchFamily="34" charset="0"/>
              </a:rPr>
              <a:t>Amen, amen, I say to you, the cock will not crow before you deny me three times.”</a:t>
            </a:r>
          </a:p>
        </p:txBody>
      </p:sp>
      <p:sp>
        <p:nvSpPr>
          <p:cNvPr id="4099" name="Title 2"/>
          <p:cNvSpPr>
            <a:spLocks noGrp="1"/>
          </p:cNvSpPr>
          <p:nvPr>
            <p:ph type="title"/>
          </p:nvPr>
        </p:nvSpPr>
        <p:spPr/>
        <p:txBody>
          <a:bodyPr/>
          <a:lstStyle/>
          <a:p>
            <a:r>
              <a:rPr lang="en-US" altLang="en-US" sz="3200" b="1" dirty="0"/>
              <a:t>Tuesday</a:t>
            </a:r>
            <a:r>
              <a:rPr lang="en-US" altLang="en-US" sz="2800" b="1" dirty="0"/>
              <a:t> of </a:t>
            </a:r>
            <a:r>
              <a:rPr lang="en-US" altLang="en-US" sz="3200" b="1" dirty="0"/>
              <a:t>Holy Week:  </a:t>
            </a:r>
            <a:r>
              <a:rPr lang="en-US" altLang="en-US" sz="3600" b="1" dirty="0"/>
              <a:t>John 13:21-33, 36-38</a:t>
            </a:r>
          </a:p>
        </p:txBody>
      </p:sp>
    </p:spTree>
    <p:extLst>
      <p:ext uri="{BB962C8B-B14F-4D97-AF65-F5344CB8AC3E}">
        <p14:creationId xmlns:p14="http://schemas.microsoft.com/office/powerpoint/2010/main" val="29914745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Content Placeholder 1"/>
          <p:cNvSpPr>
            <a:spLocks noGrp="1"/>
          </p:cNvSpPr>
          <p:nvPr>
            <p:ph idx="1"/>
          </p:nvPr>
        </p:nvSpPr>
        <p:spPr/>
        <p:txBody>
          <a:bodyPr>
            <a:normAutofit/>
          </a:bodyPr>
          <a:lstStyle/>
          <a:p>
            <a:pPr marL="228600" indent="-228600">
              <a:spcBef>
                <a:spcPts val="600"/>
              </a:spcBef>
            </a:pPr>
            <a:r>
              <a:rPr lang="en-US" sz="1600" dirty="0">
                <a:latin typeface="Arial Narrow" panose="020B0606020202030204" pitchFamily="34" charset="0"/>
              </a:rPr>
              <a:t>One of the Twelve, who was called </a:t>
            </a:r>
            <a:r>
              <a:rPr lang="en-US" sz="1600" b="1" dirty="0">
                <a:latin typeface="Arial Narrow" panose="020B0606020202030204" pitchFamily="34" charset="0"/>
              </a:rPr>
              <a:t>Judas Iscariot</a:t>
            </a:r>
            <a:r>
              <a:rPr lang="en-US" sz="1600" dirty="0">
                <a:latin typeface="Arial Narrow" panose="020B0606020202030204" pitchFamily="34" charset="0"/>
              </a:rPr>
              <a:t>, went to the </a:t>
            </a:r>
            <a:r>
              <a:rPr lang="en-US" sz="1600" b="1" dirty="0">
                <a:latin typeface="Arial Narrow" panose="020B0606020202030204" pitchFamily="34" charset="0"/>
              </a:rPr>
              <a:t>chief priests </a:t>
            </a:r>
            <a:r>
              <a:rPr lang="en-US" sz="1600" dirty="0">
                <a:latin typeface="Arial Narrow" panose="020B0606020202030204" pitchFamily="34" charset="0"/>
              </a:rPr>
              <a:t>and said,</a:t>
            </a:r>
            <a:br>
              <a:rPr lang="en-US" sz="1600" dirty="0">
                <a:latin typeface="Arial Narrow" panose="020B0606020202030204" pitchFamily="34" charset="0"/>
              </a:rPr>
            </a:br>
            <a:r>
              <a:rPr lang="en-US" sz="1600" dirty="0">
                <a:latin typeface="Arial Narrow" panose="020B0606020202030204" pitchFamily="34" charset="0"/>
              </a:rPr>
              <a:t>“What are you willing to give me if I hand him over to you?”</a:t>
            </a:r>
            <a:br>
              <a:rPr lang="en-US" sz="1600" dirty="0">
                <a:latin typeface="Arial Narrow" panose="020B0606020202030204" pitchFamily="34" charset="0"/>
              </a:rPr>
            </a:br>
            <a:r>
              <a:rPr lang="en-US" sz="1600" dirty="0">
                <a:latin typeface="Arial Narrow" panose="020B0606020202030204" pitchFamily="34" charset="0"/>
              </a:rPr>
              <a:t>They paid him thirty pieces of silver, and from that time on he looked for an opportunity to hand him over.</a:t>
            </a:r>
          </a:p>
          <a:p>
            <a:pPr marL="228600" indent="-228600">
              <a:spcBef>
                <a:spcPts val="600"/>
              </a:spcBef>
            </a:pPr>
            <a:r>
              <a:rPr lang="en-US" sz="1600" dirty="0">
                <a:latin typeface="Arial Narrow" panose="020B0606020202030204" pitchFamily="34" charset="0"/>
              </a:rPr>
              <a:t>On the first day of the Feast of Unleavened Bread, the </a:t>
            </a:r>
            <a:r>
              <a:rPr lang="en-US" sz="1600" b="1" dirty="0">
                <a:latin typeface="Arial Narrow" panose="020B0606020202030204" pitchFamily="34" charset="0"/>
              </a:rPr>
              <a:t>disciples</a:t>
            </a:r>
            <a:r>
              <a:rPr lang="en-US" sz="1600" dirty="0">
                <a:latin typeface="Arial Narrow" panose="020B0606020202030204" pitchFamily="34" charset="0"/>
              </a:rPr>
              <a:t> approached </a:t>
            </a:r>
            <a:r>
              <a:rPr lang="en-US" sz="1600" b="1" dirty="0">
                <a:latin typeface="Arial Narrow" panose="020B0606020202030204" pitchFamily="34" charset="0"/>
              </a:rPr>
              <a:t>Jesus</a:t>
            </a:r>
            <a:r>
              <a:rPr lang="en-US" sz="1600" dirty="0">
                <a:latin typeface="Arial Narrow" panose="020B0606020202030204" pitchFamily="34" charset="0"/>
              </a:rPr>
              <a:t> and said,</a:t>
            </a:r>
            <a:br>
              <a:rPr lang="en-US" sz="1600" dirty="0">
                <a:latin typeface="Arial Narrow" panose="020B0606020202030204" pitchFamily="34" charset="0"/>
              </a:rPr>
            </a:br>
            <a:r>
              <a:rPr lang="en-US" sz="1600" dirty="0">
                <a:latin typeface="Arial Narrow" panose="020B0606020202030204" pitchFamily="34" charset="0"/>
              </a:rPr>
              <a:t>“Where do you want us to prepare for you to eat the Passover?”</a:t>
            </a:r>
            <a:br>
              <a:rPr lang="en-US" sz="1600" dirty="0">
                <a:latin typeface="Arial Narrow" panose="020B0606020202030204" pitchFamily="34" charset="0"/>
              </a:rPr>
            </a:br>
            <a:r>
              <a:rPr lang="en-US" sz="1600" dirty="0">
                <a:latin typeface="Arial Narrow" panose="020B0606020202030204" pitchFamily="34" charset="0"/>
              </a:rPr>
              <a:t>He said, “Go into the city to a certain man and tell him,</a:t>
            </a:r>
            <a:br>
              <a:rPr lang="en-US" sz="1600" dirty="0">
                <a:latin typeface="Arial Narrow" panose="020B0606020202030204" pitchFamily="34" charset="0"/>
              </a:rPr>
            </a:br>
            <a:r>
              <a:rPr lang="en-US" sz="1600" dirty="0">
                <a:latin typeface="Arial Narrow" panose="020B0606020202030204" pitchFamily="34" charset="0"/>
              </a:rPr>
              <a:t>‘The teacher says, My appointed time draws near; </a:t>
            </a:r>
            <a:br>
              <a:rPr lang="en-US" sz="1600" dirty="0">
                <a:latin typeface="Arial Narrow" panose="020B0606020202030204" pitchFamily="34" charset="0"/>
              </a:rPr>
            </a:br>
            <a:r>
              <a:rPr lang="en-US" sz="1600" dirty="0">
                <a:latin typeface="Arial Narrow" panose="020B0606020202030204" pitchFamily="34" charset="0"/>
              </a:rPr>
              <a:t>in your house I shall celebrate the Passover with my disciples.”‘“</a:t>
            </a:r>
            <a:br>
              <a:rPr lang="en-US" sz="1600" dirty="0">
                <a:latin typeface="Arial Narrow" panose="020B0606020202030204" pitchFamily="34" charset="0"/>
              </a:rPr>
            </a:br>
            <a:r>
              <a:rPr lang="en-US" sz="1600" dirty="0">
                <a:latin typeface="Arial Narrow" panose="020B0606020202030204" pitchFamily="34" charset="0"/>
              </a:rPr>
              <a:t>The disciples then did as Jesus had ordered, and prepared the Passover.</a:t>
            </a:r>
          </a:p>
          <a:p>
            <a:pPr marL="228600" indent="-228600">
              <a:spcBef>
                <a:spcPts val="600"/>
              </a:spcBef>
            </a:pPr>
            <a:r>
              <a:rPr lang="en-US" sz="1600" dirty="0">
                <a:latin typeface="Arial Narrow" panose="020B0606020202030204" pitchFamily="34" charset="0"/>
              </a:rPr>
              <a:t>When it was evening, he reclined at table </a:t>
            </a:r>
            <a:r>
              <a:rPr lang="en-US" sz="1600" b="1" dirty="0">
                <a:latin typeface="Arial Narrow" panose="020B0606020202030204" pitchFamily="34" charset="0"/>
              </a:rPr>
              <a:t>with the Twelve</a:t>
            </a:r>
            <a:r>
              <a:rPr lang="en-US" sz="1600" dirty="0">
                <a:latin typeface="Arial Narrow" panose="020B0606020202030204" pitchFamily="34" charset="0"/>
              </a:rPr>
              <a:t>.</a:t>
            </a:r>
            <a:br>
              <a:rPr lang="en-US" sz="1600" dirty="0">
                <a:latin typeface="Arial Narrow" panose="020B0606020202030204" pitchFamily="34" charset="0"/>
              </a:rPr>
            </a:br>
            <a:r>
              <a:rPr lang="en-US" sz="1600" dirty="0">
                <a:latin typeface="Arial Narrow" panose="020B0606020202030204" pitchFamily="34" charset="0"/>
              </a:rPr>
              <a:t>And while they were eating, he said, “Amen, I say to you, </a:t>
            </a:r>
            <a:r>
              <a:rPr lang="en-US" sz="1600" b="1" dirty="0">
                <a:latin typeface="Arial Narrow" panose="020B0606020202030204" pitchFamily="34" charset="0"/>
              </a:rPr>
              <a:t>one of you </a:t>
            </a:r>
            <a:r>
              <a:rPr lang="en-US" sz="1600" dirty="0">
                <a:latin typeface="Arial Narrow" panose="020B0606020202030204" pitchFamily="34" charset="0"/>
              </a:rPr>
              <a:t>will betray me.”</a:t>
            </a:r>
            <a:br>
              <a:rPr lang="en-US" sz="1600" dirty="0">
                <a:latin typeface="Arial Narrow" panose="020B0606020202030204" pitchFamily="34" charset="0"/>
              </a:rPr>
            </a:br>
            <a:r>
              <a:rPr lang="en-US" sz="1600" dirty="0">
                <a:latin typeface="Arial Narrow" panose="020B0606020202030204" pitchFamily="34" charset="0"/>
              </a:rPr>
              <a:t>Deeply distressed at this, they began to say to him one after another,</a:t>
            </a:r>
            <a:br>
              <a:rPr lang="en-US" sz="1600" dirty="0">
                <a:latin typeface="Arial Narrow" panose="020B0606020202030204" pitchFamily="34" charset="0"/>
              </a:rPr>
            </a:br>
            <a:r>
              <a:rPr lang="en-US" sz="1600" dirty="0">
                <a:latin typeface="Arial Narrow" panose="020B0606020202030204" pitchFamily="34" charset="0"/>
              </a:rPr>
              <a:t>“Surely it is not I, Lord?”</a:t>
            </a:r>
            <a:br>
              <a:rPr lang="en-US" sz="1600" dirty="0">
                <a:latin typeface="Arial Narrow" panose="020B0606020202030204" pitchFamily="34" charset="0"/>
              </a:rPr>
            </a:br>
            <a:r>
              <a:rPr lang="en-US" sz="1600" dirty="0">
                <a:latin typeface="Arial Narrow" panose="020B0606020202030204" pitchFamily="34" charset="0"/>
              </a:rPr>
              <a:t>He said in reply, “He who has dipped his hand into the dish with me is the one who will betray me.</a:t>
            </a:r>
            <a:br>
              <a:rPr lang="en-US" sz="1600" dirty="0">
                <a:latin typeface="Arial Narrow" panose="020B0606020202030204" pitchFamily="34" charset="0"/>
              </a:rPr>
            </a:br>
            <a:r>
              <a:rPr lang="en-US" sz="1600" dirty="0">
                <a:latin typeface="Arial Narrow" panose="020B0606020202030204" pitchFamily="34" charset="0"/>
              </a:rPr>
              <a:t>The </a:t>
            </a:r>
            <a:r>
              <a:rPr lang="en-US" sz="1600" b="1" dirty="0">
                <a:latin typeface="Arial Narrow" panose="020B0606020202030204" pitchFamily="34" charset="0"/>
              </a:rPr>
              <a:t>Son of Man </a:t>
            </a:r>
            <a:r>
              <a:rPr lang="en-US" sz="1600" dirty="0">
                <a:latin typeface="Arial Narrow" panose="020B0606020202030204" pitchFamily="34" charset="0"/>
              </a:rPr>
              <a:t>indeed goes, as it is written of him,</a:t>
            </a:r>
            <a:br>
              <a:rPr lang="en-US" sz="1600" dirty="0">
                <a:latin typeface="Arial Narrow" panose="020B0606020202030204" pitchFamily="34" charset="0"/>
              </a:rPr>
            </a:br>
            <a:r>
              <a:rPr lang="en-US" sz="1600" dirty="0">
                <a:latin typeface="Arial Narrow" panose="020B0606020202030204" pitchFamily="34" charset="0"/>
              </a:rPr>
              <a:t>but woe to that man by whom the Son of Man is betrayed.</a:t>
            </a:r>
            <a:br>
              <a:rPr lang="en-US" sz="1600" dirty="0">
                <a:latin typeface="Arial Narrow" panose="020B0606020202030204" pitchFamily="34" charset="0"/>
              </a:rPr>
            </a:br>
            <a:r>
              <a:rPr lang="en-US" sz="1600" dirty="0">
                <a:latin typeface="Arial Narrow" panose="020B0606020202030204" pitchFamily="34" charset="0"/>
              </a:rPr>
              <a:t>It would be better for that man if he had never been born.”</a:t>
            </a:r>
            <a:br>
              <a:rPr lang="en-US" sz="1600" dirty="0">
                <a:latin typeface="Arial Narrow" panose="020B0606020202030204" pitchFamily="34" charset="0"/>
              </a:rPr>
            </a:br>
            <a:r>
              <a:rPr lang="en-US" sz="1600" dirty="0">
                <a:latin typeface="Arial Narrow" panose="020B0606020202030204" pitchFamily="34" charset="0"/>
              </a:rPr>
              <a:t>Then </a:t>
            </a:r>
            <a:r>
              <a:rPr lang="en-US" sz="1600" b="1" dirty="0">
                <a:latin typeface="Arial Narrow" panose="020B0606020202030204" pitchFamily="34" charset="0"/>
              </a:rPr>
              <a:t>Judas</a:t>
            </a:r>
            <a:r>
              <a:rPr lang="en-US" sz="1600" dirty="0">
                <a:latin typeface="Arial Narrow" panose="020B0606020202030204" pitchFamily="34" charset="0"/>
              </a:rPr>
              <a:t>, his betrayer, said in reply, “Surely it is not I, Rabbi?”</a:t>
            </a:r>
            <a:br>
              <a:rPr lang="en-US" sz="1600" dirty="0">
                <a:latin typeface="Arial Narrow" panose="020B0606020202030204" pitchFamily="34" charset="0"/>
              </a:rPr>
            </a:br>
            <a:r>
              <a:rPr lang="en-US" sz="1600" dirty="0">
                <a:latin typeface="Arial Narrow" panose="020B0606020202030204" pitchFamily="34" charset="0"/>
              </a:rPr>
              <a:t>He answered, “You have said so.”</a:t>
            </a:r>
          </a:p>
        </p:txBody>
      </p:sp>
      <p:sp>
        <p:nvSpPr>
          <p:cNvPr id="4099" name="Title 2"/>
          <p:cNvSpPr>
            <a:spLocks noGrp="1"/>
          </p:cNvSpPr>
          <p:nvPr>
            <p:ph type="title"/>
          </p:nvPr>
        </p:nvSpPr>
        <p:spPr/>
        <p:txBody>
          <a:bodyPr/>
          <a:lstStyle/>
          <a:p>
            <a:r>
              <a:rPr lang="en-US" altLang="en-US" sz="4000" b="1" dirty="0"/>
              <a:t>Wed.</a:t>
            </a:r>
            <a:r>
              <a:rPr lang="en-US" altLang="en-US" sz="3600" b="1" dirty="0"/>
              <a:t> of </a:t>
            </a:r>
            <a:r>
              <a:rPr lang="en-US" altLang="en-US" sz="4000" b="1" dirty="0"/>
              <a:t>Holy Week:  Matt 26:14-25</a:t>
            </a:r>
          </a:p>
        </p:txBody>
      </p:sp>
    </p:spTree>
    <p:extLst>
      <p:ext uri="{BB962C8B-B14F-4D97-AF65-F5344CB8AC3E}">
        <p14:creationId xmlns:p14="http://schemas.microsoft.com/office/powerpoint/2010/main" val="23728923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371600"/>
            <a:ext cx="8382000" cy="5181600"/>
          </a:xfrm>
        </p:spPr>
        <p:txBody>
          <a:bodyPr>
            <a:noAutofit/>
          </a:bodyPr>
          <a:lstStyle/>
          <a:p>
            <a:pPr marL="0" indent="0">
              <a:spcBef>
                <a:spcPts val="0"/>
              </a:spcBef>
              <a:buNone/>
            </a:pPr>
            <a:r>
              <a:rPr lang="en-US" sz="2000" dirty="0">
                <a:latin typeface="Arial Narrow" panose="020B0606020202030204" pitchFamily="34" charset="0"/>
              </a:rPr>
              <a:t>Traditionally celebrated on Thursday Morning of Holy Week</a:t>
            </a:r>
          </a:p>
          <a:p>
            <a:r>
              <a:rPr lang="en-US" sz="2400" dirty="0">
                <a:latin typeface="Arial Narrow" panose="020B0606020202030204" pitchFamily="34" charset="0"/>
              </a:rPr>
              <a:t>1</a:t>
            </a:r>
            <a:r>
              <a:rPr lang="en-US" sz="2400" baseline="30000" dirty="0">
                <a:latin typeface="Arial Narrow" panose="020B0606020202030204" pitchFamily="34" charset="0"/>
              </a:rPr>
              <a:t>st</a:t>
            </a:r>
            <a:r>
              <a:rPr lang="en-US" sz="2400" dirty="0">
                <a:latin typeface="Arial Narrow" panose="020B0606020202030204" pitchFamily="34" charset="0"/>
              </a:rPr>
              <a:t> Reading:  Isaiah 61:1-3a, 6a, 8b-9</a:t>
            </a:r>
          </a:p>
          <a:p>
            <a:pPr lvl="1"/>
            <a:r>
              <a:rPr lang="en-US" sz="2000" i="1" dirty="0">
                <a:latin typeface="Arial Narrow" panose="020B0606020202030204" pitchFamily="34" charset="0"/>
              </a:rPr>
              <a:t>“The Lord anointed me and sent me to bring glad tidings to the lowly, </a:t>
            </a:r>
            <a:br>
              <a:rPr lang="en-US" sz="2000" i="1" dirty="0">
                <a:latin typeface="Arial Narrow" panose="020B0606020202030204" pitchFamily="34" charset="0"/>
              </a:rPr>
            </a:br>
            <a:r>
              <a:rPr lang="en-US" sz="2000" i="1" dirty="0">
                <a:latin typeface="Arial Narrow" panose="020B0606020202030204" pitchFamily="34" charset="0"/>
              </a:rPr>
              <a:t>and to give them oil of gladness.”</a:t>
            </a:r>
          </a:p>
          <a:p>
            <a:r>
              <a:rPr lang="en-US" sz="2400" dirty="0">
                <a:latin typeface="Arial Narrow" panose="020B0606020202030204" pitchFamily="34" charset="0"/>
              </a:rPr>
              <a:t>Responsorial:  Psalm 89:21-22, 25+27</a:t>
            </a:r>
          </a:p>
          <a:p>
            <a:pPr lvl="1"/>
            <a:r>
              <a:rPr lang="en-US" sz="2000" i="1" dirty="0">
                <a:latin typeface="Arial Narrow" panose="020B0606020202030204" pitchFamily="34" charset="0"/>
              </a:rPr>
              <a:t>“For ever I will sing the goodness of the Lord.”</a:t>
            </a:r>
          </a:p>
          <a:p>
            <a:r>
              <a:rPr lang="en-US" sz="2400" dirty="0">
                <a:latin typeface="Arial Narrow" panose="020B0606020202030204" pitchFamily="34" charset="0"/>
              </a:rPr>
              <a:t>2</a:t>
            </a:r>
            <a:r>
              <a:rPr lang="en-US" sz="2400" baseline="30000" dirty="0">
                <a:latin typeface="Arial Narrow" panose="020B0606020202030204" pitchFamily="34" charset="0"/>
              </a:rPr>
              <a:t>nd</a:t>
            </a:r>
            <a:r>
              <a:rPr lang="en-US" sz="2400" dirty="0">
                <a:latin typeface="Arial Narrow" panose="020B0606020202030204" pitchFamily="34" charset="0"/>
              </a:rPr>
              <a:t> Reading:  Rev 1:5-8</a:t>
            </a:r>
          </a:p>
          <a:p>
            <a:pPr lvl="1"/>
            <a:r>
              <a:rPr lang="en-US" sz="2000" i="1" dirty="0">
                <a:latin typeface="Arial Narrow" panose="020B0606020202030204" pitchFamily="34" charset="0"/>
              </a:rPr>
              <a:t>“Christ has made us into a Kingdom of priests for his God and Father.”</a:t>
            </a:r>
          </a:p>
          <a:p>
            <a:r>
              <a:rPr lang="en-US" sz="2000" dirty="0">
                <a:latin typeface="Arial Narrow" panose="020B0606020202030204" pitchFamily="34" charset="0"/>
              </a:rPr>
              <a:t>Verse before the Gospel:</a:t>
            </a:r>
          </a:p>
          <a:p>
            <a:pPr lvl="1"/>
            <a:r>
              <a:rPr lang="en-US" sz="2000" i="1" dirty="0">
                <a:latin typeface="Arial Narrow" panose="020B0606020202030204" pitchFamily="34" charset="0"/>
              </a:rPr>
              <a:t>“The Spirit of the Lord is upon me; </a:t>
            </a:r>
            <a:br>
              <a:rPr lang="en-US" sz="2000" i="1" dirty="0">
                <a:latin typeface="Arial Narrow" panose="020B0606020202030204" pitchFamily="34" charset="0"/>
              </a:rPr>
            </a:br>
            <a:r>
              <a:rPr lang="en-US" sz="2000" i="1" dirty="0">
                <a:latin typeface="Arial Narrow" panose="020B0606020202030204" pitchFamily="34" charset="0"/>
              </a:rPr>
              <a:t>for he has sent me to bring glad tidings to the poor.”</a:t>
            </a:r>
            <a:r>
              <a:rPr lang="en-US" sz="2000" dirty="0">
                <a:latin typeface="Arial Narrow" panose="020B0606020202030204" pitchFamily="34" charset="0"/>
              </a:rPr>
              <a:t> </a:t>
            </a:r>
          </a:p>
          <a:p>
            <a:r>
              <a:rPr lang="en-US" sz="2800" dirty="0">
                <a:latin typeface="Arial Narrow" panose="020B0606020202030204" pitchFamily="34" charset="0"/>
              </a:rPr>
              <a:t>Gospel:  Luke 4:16-21</a:t>
            </a:r>
          </a:p>
          <a:p>
            <a:pPr lvl="1"/>
            <a:r>
              <a:rPr lang="en-US" sz="2000" i="1" dirty="0">
                <a:latin typeface="Arial Narrow" panose="020B0606020202030204" pitchFamily="34" charset="0"/>
              </a:rPr>
              <a:t>“The Spirit of the Lord is upon me, because of which he has anointed me.”</a:t>
            </a:r>
            <a:endParaRPr lang="en-US" sz="2400" i="1" dirty="0">
              <a:latin typeface="Arial Narrow" panose="020B0606020202030204" pitchFamily="34" charset="0"/>
            </a:endParaRPr>
          </a:p>
        </p:txBody>
      </p:sp>
      <p:sp>
        <p:nvSpPr>
          <p:cNvPr id="3" name="Title 2"/>
          <p:cNvSpPr>
            <a:spLocks noGrp="1"/>
          </p:cNvSpPr>
          <p:nvPr>
            <p:ph type="title"/>
          </p:nvPr>
        </p:nvSpPr>
        <p:spPr>
          <a:xfrm>
            <a:off x="381000" y="152400"/>
            <a:ext cx="8382000" cy="1066800"/>
          </a:xfrm>
        </p:spPr>
        <p:txBody>
          <a:bodyPr/>
          <a:lstStyle/>
          <a:p>
            <a:r>
              <a:rPr lang="en-US" b="0" dirty="0"/>
              <a:t>Holy Week:  </a:t>
            </a:r>
            <a:r>
              <a:rPr lang="en-US" dirty="0"/>
              <a:t>Chrism Mass</a:t>
            </a:r>
          </a:p>
        </p:txBody>
      </p:sp>
    </p:spTree>
    <p:extLst>
      <p:ext uri="{BB962C8B-B14F-4D97-AF65-F5344CB8AC3E}">
        <p14:creationId xmlns:p14="http://schemas.microsoft.com/office/powerpoint/2010/main" val="464385613"/>
      </p:ext>
    </p:extLst>
  </p:cSld>
  <p:clrMapOvr>
    <a:overrideClrMapping bg1="dk1" tx1="lt1" bg2="dk2" tx2="lt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780881C-503D-4CED-8565-1DD77B669EFB}"/>
              </a:ext>
            </a:extLst>
          </p:cNvPr>
          <p:cNvSpPr>
            <a:spLocks noGrp="1"/>
          </p:cNvSpPr>
          <p:nvPr>
            <p:ph idx="1"/>
          </p:nvPr>
        </p:nvSpPr>
        <p:spPr>
          <a:xfrm>
            <a:off x="381000" y="990600"/>
            <a:ext cx="8458200" cy="5715000"/>
          </a:xfrm>
        </p:spPr>
        <p:txBody>
          <a:bodyPr>
            <a:normAutofit fontScale="62500" lnSpcReduction="20000"/>
          </a:bodyPr>
          <a:lstStyle/>
          <a:p>
            <a:pPr marL="228600" indent="-228600"/>
            <a:r>
              <a:rPr lang="en-US" dirty="0"/>
              <a:t>The Spirit of the Lord GOD is upon me,</a:t>
            </a:r>
            <a:br>
              <a:rPr lang="en-US" dirty="0"/>
            </a:br>
            <a:r>
              <a:rPr lang="en-US" dirty="0"/>
              <a:t>    because the LORD has anointed me;</a:t>
            </a:r>
            <a:br>
              <a:rPr lang="en-US" dirty="0"/>
            </a:br>
            <a:r>
              <a:rPr lang="en-US" dirty="0"/>
              <a:t>He has sent me to bring glad tidings to the lowly,</a:t>
            </a:r>
            <a:br>
              <a:rPr lang="en-US" dirty="0"/>
            </a:br>
            <a:r>
              <a:rPr lang="en-US" dirty="0"/>
              <a:t>    to heal the brokenhearted,</a:t>
            </a:r>
            <a:br>
              <a:rPr lang="en-US" dirty="0"/>
            </a:br>
            <a:r>
              <a:rPr lang="en-US" dirty="0"/>
              <a:t>To proclaim liberty to the captives</a:t>
            </a:r>
            <a:br>
              <a:rPr lang="en-US" dirty="0"/>
            </a:br>
            <a:r>
              <a:rPr lang="en-US" dirty="0"/>
              <a:t>    and release to the prisoners,</a:t>
            </a:r>
            <a:br>
              <a:rPr lang="en-US" dirty="0"/>
            </a:br>
            <a:r>
              <a:rPr lang="en-US" dirty="0"/>
              <a:t>To announce a year of favor from the LORD</a:t>
            </a:r>
            <a:br>
              <a:rPr lang="en-US" dirty="0"/>
            </a:br>
            <a:r>
              <a:rPr lang="en-US" dirty="0"/>
              <a:t>    and a day of vindication by our God,</a:t>
            </a:r>
            <a:br>
              <a:rPr lang="en-US" dirty="0"/>
            </a:br>
            <a:r>
              <a:rPr lang="en-US" dirty="0"/>
              <a:t>    to comfort all who mourn;</a:t>
            </a:r>
            <a:br>
              <a:rPr lang="en-US" dirty="0"/>
            </a:br>
            <a:r>
              <a:rPr lang="en-US" dirty="0"/>
              <a:t>To place on those who mourn in Zion</a:t>
            </a:r>
            <a:br>
              <a:rPr lang="en-US" dirty="0"/>
            </a:br>
            <a:r>
              <a:rPr lang="en-US" dirty="0"/>
              <a:t>    a diadem instead of ashes,</a:t>
            </a:r>
            <a:br>
              <a:rPr lang="en-US" dirty="0"/>
            </a:br>
            <a:r>
              <a:rPr lang="en-US" dirty="0"/>
              <a:t>To give them oil of gladness in place of mourning,</a:t>
            </a:r>
            <a:br>
              <a:rPr lang="en-US" dirty="0"/>
            </a:br>
            <a:r>
              <a:rPr lang="en-US" dirty="0"/>
              <a:t>    a glorious mantle instead of a listless spirit.</a:t>
            </a:r>
          </a:p>
          <a:p>
            <a:pPr marL="228600" indent="-228600"/>
            <a:r>
              <a:rPr lang="en-US" dirty="0"/>
              <a:t>You yourselves shall be named priests of the LORD,</a:t>
            </a:r>
            <a:br>
              <a:rPr lang="en-US" dirty="0"/>
            </a:br>
            <a:r>
              <a:rPr lang="en-US" dirty="0"/>
              <a:t>    ministers of our God shall you be called.</a:t>
            </a:r>
          </a:p>
          <a:p>
            <a:pPr marL="228600" indent="-228600"/>
            <a:r>
              <a:rPr lang="en-US" dirty="0"/>
              <a:t>I will give them their recompense faithfully,</a:t>
            </a:r>
            <a:br>
              <a:rPr lang="en-US" dirty="0"/>
            </a:br>
            <a:r>
              <a:rPr lang="en-US" dirty="0"/>
              <a:t>    a lasting covenant I will make with them.</a:t>
            </a:r>
            <a:br>
              <a:rPr lang="en-US" dirty="0"/>
            </a:br>
            <a:r>
              <a:rPr lang="en-US" dirty="0"/>
              <a:t>Their descendants shall be renowned among the nations,</a:t>
            </a:r>
            <a:br>
              <a:rPr lang="en-US" dirty="0"/>
            </a:br>
            <a:r>
              <a:rPr lang="en-US" dirty="0"/>
              <a:t>    and their offspring among the peoples;</a:t>
            </a:r>
            <a:br>
              <a:rPr lang="en-US" dirty="0"/>
            </a:br>
            <a:r>
              <a:rPr lang="en-US" dirty="0"/>
              <a:t>All who see them shall acknowledge them</a:t>
            </a:r>
            <a:br>
              <a:rPr lang="en-US" dirty="0"/>
            </a:br>
            <a:r>
              <a:rPr lang="en-US" dirty="0"/>
              <a:t>    as a race the LORD has blessed.</a:t>
            </a:r>
          </a:p>
        </p:txBody>
      </p:sp>
      <p:sp>
        <p:nvSpPr>
          <p:cNvPr id="3" name="Title 2">
            <a:extLst>
              <a:ext uri="{FF2B5EF4-FFF2-40B4-BE49-F238E27FC236}">
                <a16:creationId xmlns:a16="http://schemas.microsoft.com/office/drawing/2014/main" id="{2527C563-D28C-41FF-953D-12C2914FD50D}"/>
              </a:ext>
            </a:extLst>
          </p:cNvPr>
          <p:cNvSpPr>
            <a:spLocks noGrp="1"/>
          </p:cNvSpPr>
          <p:nvPr>
            <p:ph type="title"/>
          </p:nvPr>
        </p:nvSpPr>
        <p:spPr>
          <a:xfrm>
            <a:off x="381000" y="0"/>
            <a:ext cx="8458200" cy="914400"/>
          </a:xfrm>
        </p:spPr>
        <p:txBody>
          <a:bodyPr>
            <a:noAutofit/>
          </a:bodyPr>
          <a:lstStyle/>
          <a:p>
            <a:r>
              <a:rPr lang="en-US" sz="3200" b="0" dirty="0"/>
              <a:t>Chrism Mass, 1</a:t>
            </a:r>
            <a:r>
              <a:rPr lang="en-US" sz="3200" b="0" baseline="30000" dirty="0"/>
              <a:t>st</a:t>
            </a:r>
            <a:r>
              <a:rPr lang="en-US" sz="3200" b="0" dirty="0"/>
              <a:t> Reading:  </a:t>
            </a:r>
            <a:r>
              <a:rPr lang="en-US" sz="3200" b="1" dirty="0"/>
              <a:t>Isa 61:</a:t>
            </a:r>
            <a:r>
              <a:rPr lang="en-US" sz="2800" b="0" dirty="0"/>
              <a:t>1-3a, 6a, 8b-9 </a:t>
            </a:r>
            <a:endParaRPr lang="en-US" sz="3200" b="0" dirty="0"/>
          </a:p>
        </p:txBody>
      </p:sp>
    </p:spTree>
    <p:extLst>
      <p:ext uri="{BB962C8B-B14F-4D97-AF65-F5344CB8AC3E}">
        <p14:creationId xmlns:p14="http://schemas.microsoft.com/office/powerpoint/2010/main" val="39309461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CA390FE-613D-4CBC-9B4E-5EE48EEA5259}"/>
              </a:ext>
            </a:extLst>
          </p:cNvPr>
          <p:cNvSpPr>
            <a:spLocks noGrp="1"/>
          </p:cNvSpPr>
          <p:nvPr>
            <p:ph idx="1"/>
          </p:nvPr>
        </p:nvSpPr>
        <p:spPr>
          <a:xfrm>
            <a:off x="381000" y="1295400"/>
            <a:ext cx="8458200" cy="5410200"/>
          </a:xfrm>
        </p:spPr>
        <p:txBody>
          <a:bodyPr>
            <a:normAutofit/>
          </a:bodyPr>
          <a:lstStyle/>
          <a:p>
            <a:r>
              <a:rPr lang="en-US" sz="2400" b="1" dirty="0"/>
              <a:t>Resp. </a:t>
            </a:r>
            <a:r>
              <a:rPr lang="en-US" sz="2400" i="1" dirty="0"/>
              <a:t> For ever I will sing the goodness of the Lord</a:t>
            </a:r>
            <a:r>
              <a:rPr lang="en-US" sz="2400" b="1" dirty="0"/>
              <a:t>.</a:t>
            </a:r>
          </a:p>
          <a:p>
            <a:r>
              <a:rPr lang="en-US" sz="2400" dirty="0"/>
              <a:t>“I have found David, my servant;</a:t>
            </a:r>
            <a:br>
              <a:rPr lang="en-US" sz="2400" dirty="0"/>
            </a:br>
            <a:r>
              <a:rPr lang="en-US" sz="2400" dirty="0"/>
              <a:t>    with my holy oil I have anointed him.</a:t>
            </a:r>
            <a:br>
              <a:rPr lang="en-US" sz="2400" dirty="0"/>
            </a:br>
            <a:r>
              <a:rPr lang="en-US" sz="2400" dirty="0"/>
              <a:t>That my hand may always be with him;</a:t>
            </a:r>
            <a:br>
              <a:rPr lang="en-US" sz="2400" dirty="0"/>
            </a:br>
            <a:r>
              <a:rPr lang="en-US" sz="2400" dirty="0"/>
              <a:t>    and that my arm may make him strong.” (</a:t>
            </a:r>
            <a:r>
              <a:rPr lang="en-US" sz="2400" i="1" dirty="0"/>
              <a:t>Resp.</a:t>
            </a:r>
            <a:r>
              <a:rPr lang="en-US" sz="2400" dirty="0"/>
              <a:t>)</a:t>
            </a:r>
          </a:p>
          <a:p>
            <a:r>
              <a:rPr lang="en-US" sz="2400" dirty="0"/>
              <a:t>“My faithfulness and my mercy shall be with him;</a:t>
            </a:r>
            <a:br>
              <a:rPr lang="en-US" sz="2400" dirty="0"/>
            </a:br>
            <a:r>
              <a:rPr lang="en-US" sz="2400" dirty="0"/>
              <a:t>    and through my name shall his horn be exalted.</a:t>
            </a:r>
            <a:br>
              <a:rPr lang="en-US" sz="2400" dirty="0"/>
            </a:br>
            <a:r>
              <a:rPr lang="en-US" sz="2400" dirty="0"/>
              <a:t>He shall say of me, ‘You are my father,</a:t>
            </a:r>
            <a:br>
              <a:rPr lang="en-US" sz="2400" dirty="0"/>
            </a:br>
            <a:r>
              <a:rPr lang="en-US" sz="2400" dirty="0"/>
              <a:t>    my God, the Rock, my savior!’”</a:t>
            </a: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ea typeface="+mn-ea"/>
                <a:cs typeface="Andalus" panose="02020603050405020304" pitchFamily="18" charset="-78"/>
              </a:rPr>
              <a:t> (</a:t>
            </a:r>
            <a:r>
              <a:rPr kumimoji="0" lang="en-US" sz="24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ea typeface="+mn-ea"/>
                <a:cs typeface="Andalus" panose="02020603050405020304" pitchFamily="18" charset="-78"/>
              </a:rPr>
              <a:t>Resp.</a:t>
            </a: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ea typeface="+mn-ea"/>
                <a:cs typeface="Andalus" panose="02020603050405020304" pitchFamily="18" charset="-78"/>
              </a:rPr>
              <a:t>)</a:t>
            </a:r>
            <a:endParaRPr lang="en-US" sz="2400" dirty="0"/>
          </a:p>
        </p:txBody>
      </p:sp>
      <p:sp>
        <p:nvSpPr>
          <p:cNvPr id="3" name="Title 2">
            <a:extLst>
              <a:ext uri="{FF2B5EF4-FFF2-40B4-BE49-F238E27FC236}">
                <a16:creationId xmlns:a16="http://schemas.microsoft.com/office/drawing/2014/main" id="{71A2BAFE-9697-48DA-AFB1-9A26E2217881}"/>
              </a:ext>
            </a:extLst>
          </p:cNvPr>
          <p:cNvSpPr>
            <a:spLocks noGrp="1"/>
          </p:cNvSpPr>
          <p:nvPr>
            <p:ph type="title"/>
          </p:nvPr>
        </p:nvSpPr>
        <p:spPr/>
        <p:txBody>
          <a:bodyPr>
            <a:normAutofit/>
          </a:bodyPr>
          <a:lstStyle/>
          <a:p>
            <a:r>
              <a:rPr lang="en-US" sz="3600" b="0" dirty="0"/>
              <a:t>Chrism Mass, </a:t>
            </a:r>
            <a:r>
              <a:rPr lang="en-US" sz="3600" b="1" dirty="0"/>
              <a:t>Psalm 89</a:t>
            </a:r>
            <a:r>
              <a:rPr lang="en-US" sz="3600" dirty="0"/>
              <a:t>:</a:t>
            </a:r>
            <a:r>
              <a:rPr lang="en-US" sz="3200" b="0" dirty="0"/>
              <a:t>21-22, 25+27</a:t>
            </a:r>
            <a:endParaRPr lang="en-US" sz="3600" b="0" dirty="0"/>
          </a:p>
        </p:txBody>
      </p:sp>
    </p:spTree>
    <p:extLst>
      <p:ext uri="{BB962C8B-B14F-4D97-AF65-F5344CB8AC3E}">
        <p14:creationId xmlns:p14="http://schemas.microsoft.com/office/powerpoint/2010/main" val="41070001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01A51B-D027-464D-8C65-531B352D9033}"/>
              </a:ext>
            </a:extLst>
          </p:cNvPr>
          <p:cNvSpPr>
            <a:spLocks noGrp="1"/>
          </p:cNvSpPr>
          <p:nvPr>
            <p:ph idx="1"/>
          </p:nvPr>
        </p:nvSpPr>
        <p:spPr>
          <a:xfrm>
            <a:off x="381000" y="1295400"/>
            <a:ext cx="8458200" cy="5410200"/>
          </a:xfrm>
        </p:spPr>
        <p:txBody>
          <a:bodyPr>
            <a:normAutofit/>
          </a:bodyPr>
          <a:lstStyle/>
          <a:p>
            <a:r>
              <a:rPr lang="en-US" sz="2200" dirty="0"/>
              <a:t>Grace to you and peace from Jesus Christ, who is the faithful witness,</a:t>
            </a:r>
            <a:br>
              <a:rPr lang="en-US" sz="2200" dirty="0"/>
            </a:br>
            <a:r>
              <a:rPr lang="en-US" sz="2200" dirty="0"/>
              <a:t>the firstborn of the dead and ruler of the kings of the earth.</a:t>
            </a:r>
            <a:br>
              <a:rPr lang="en-US" sz="2200" dirty="0"/>
            </a:br>
            <a:r>
              <a:rPr lang="en-US" sz="2200" dirty="0"/>
              <a:t>To him who loves us and has freed us from our sins by his Blood, </a:t>
            </a:r>
            <a:br>
              <a:rPr lang="en-US" sz="2200" dirty="0"/>
            </a:br>
            <a:r>
              <a:rPr lang="en-US" sz="2200" dirty="0"/>
              <a:t>who has made us into a Kingdom, priests for his God and Father, </a:t>
            </a:r>
            <a:br>
              <a:rPr lang="en-US" sz="2200" dirty="0"/>
            </a:br>
            <a:r>
              <a:rPr lang="en-US" sz="2200" dirty="0"/>
              <a:t>to him be glory and power forever and ever. Amen.</a:t>
            </a:r>
          </a:p>
          <a:p>
            <a:r>
              <a:rPr lang="en-US" sz="2200" i="1" dirty="0"/>
              <a:t>    Behold, he is coming amid the clouds,</a:t>
            </a:r>
            <a:br>
              <a:rPr lang="en-US" sz="2200" i="1" dirty="0"/>
            </a:br>
            <a:r>
              <a:rPr lang="en-US" sz="2200" i="1" dirty="0"/>
              <a:t>        and every eye will see him,</a:t>
            </a:r>
            <a:br>
              <a:rPr lang="en-US" sz="2200" i="1" dirty="0"/>
            </a:br>
            <a:r>
              <a:rPr lang="en-US" sz="2200" i="1" dirty="0"/>
              <a:t>        even those who pierced him.</a:t>
            </a:r>
            <a:br>
              <a:rPr lang="en-US" sz="2200" i="1" dirty="0"/>
            </a:br>
            <a:r>
              <a:rPr lang="en-US" sz="2200" i="1" dirty="0"/>
              <a:t>    All the peoples of the earth will lament him.</a:t>
            </a:r>
            <a:br>
              <a:rPr lang="en-US" sz="2200" i="1" dirty="0"/>
            </a:br>
            <a:r>
              <a:rPr lang="en-US" sz="2200" i="1" dirty="0"/>
              <a:t>        Yes. Amen.</a:t>
            </a:r>
          </a:p>
          <a:p>
            <a:r>
              <a:rPr lang="en-US" sz="2200" dirty="0"/>
              <a:t>“I am the Alpha and the Omega,” says the Lord God, </a:t>
            </a:r>
            <a:br>
              <a:rPr lang="en-US" sz="2200" dirty="0"/>
            </a:br>
            <a:r>
              <a:rPr lang="en-US" sz="2200" dirty="0"/>
              <a:t>“the one who is and who was and who is to come, the Almighty.”</a:t>
            </a:r>
          </a:p>
        </p:txBody>
      </p:sp>
      <p:sp>
        <p:nvSpPr>
          <p:cNvPr id="3" name="Title 2">
            <a:extLst>
              <a:ext uri="{FF2B5EF4-FFF2-40B4-BE49-F238E27FC236}">
                <a16:creationId xmlns:a16="http://schemas.microsoft.com/office/drawing/2014/main" id="{FD8C9030-F339-4C06-8D27-1EABC8B8B73A}"/>
              </a:ext>
            </a:extLst>
          </p:cNvPr>
          <p:cNvSpPr>
            <a:spLocks noGrp="1"/>
          </p:cNvSpPr>
          <p:nvPr>
            <p:ph type="title"/>
          </p:nvPr>
        </p:nvSpPr>
        <p:spPr/>
        <p:txBody>
          <a:bodyPr>
            <a:normAutofit/>
          </a:bodyPr>
          <a:lstStyle/>
          <a:p>
            <a:r>
              <a:rPr lang="en-US" b="0" dirty="0"/>
              <a:t>Chrism Mass, 2</a:t>
            </a:r>
            <a:r>
              <a:rPr lang="en-US" b="0" baseline="30000" dirty="0"/>
              <a:t>nd</a:t>
            </a:r>
            <a:r>
              <a:rPr lang="en-US" b="0" dirty="0"/>
              <a:t> Reading:  </a:t>
            </a:r>
            <a:r>
              <a:rPr lang="en-US" dirty="0"/>
              <a:t>Rev 1:5-8 </a:t>
            </a:r>
          </a:p>
        </p:txBody>
      </p:sp>
    </p:spTree>
    <p:extLst>
      <p:ext uri="{BB962C8B-B14F-4D97-AF65-F5344CB8AC3E}">
        <p14:creationId xmlns:p14="http://schemas.microsoft.com/office/powerpoint/2010/main" val="38825358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4AA2D1A-BEF8-40C4-BC42-70ADA95F95B4}"/>
              </a:ext>
            </a:extLst>
          </p:cNvPr>
          <p:cNvSpPr>
            <a:spLocks noGrp="1"/>
          </p:cNvSpPr>
          <p:nvPr>
            <p:ph idx="1"/>
          </p:nvPr>
        </p:nvSpPr>
        <p:spPr>
          <a:xfrm>
            <a:off x="381000" y="1143000"/>
            <a:ext cx="8458200" cy="5562600"/>
          </a:xfrm>
        </p:spPr>
        <p:txBody>
          <a:bodyPr>
            <a:normAutofit/>
          </a:bodyPr>
          <a:lstStyle/>
          <a:p>
            <a:pPr>
              <a:lnSpc>
                <a:spcPct val="95000"/>
              </a:lnSpc>
              <a:spcBef>
                <a:spcPts val="900"/>
              </a:spcBef>
            </a:pPr>
            <a:r>
              <a:rPr lang="en-US" sz="2300" dirty="0">
                <a:latin typeface="Arial Narrow" panose="020B0606020202030204" pitchFamily="34" charset="0"/>
              </a:rPr>
              <a:t>Jesus came to Nazareth, where he had grown up, </a:t>
            </a:r>
            <a:br>
              <a:rPr lang="en-US" sz="2300" dirty="0">
                <a:latin typeface="Arial Narrow" panose="020B0606020202030204" pitchFamily="34" charset="0"/>
              </a:rPr>
            </a:br>
            <a:r>
              <a:rPr lang="en-US" sz="2300" dirty="0">
                <a:latin typeface="Arial Narrow" panose="020B0606020202030204" pitchFamily="34" charset="0"/>
              </a:rPr>
              <a:t>and went according to his custom</a:t>
            </a:r>
            <a:br>
              <a:rPr lang="en-US" sz="2300" dirty="0">
                <a:latin typeface="Arial Narrow" panose="020B0606020202030204" pitchFamily="34" charset="0"/>
              </a:rPr>
            </a:br>
            <a:r>
              <a:rPr lang="en-US" sz="2300" dirty="0">
                <a:latin typeface="Arial Narrow" panose="020B0606020202030204" pitchFamily="34" charset="0"/>
              </a:rPr>
              <a:t>into the synagogue on the sabbath day.</a:t>
            </a:r>
            <a:br>
              <a:rPr lang="en-US" sz="2300" dirty="0">
                <a:latin typeface="Arial Narrow" panose="020B0606020202030204" pitchFamily="34" charset="0"/>
              </a:rPr>
            </a:br>
            <a:r>
              <a:rPr lang="en-US" sz="2300" dirty="0">
                <a:latin typeface="Arial Narrow" panose="020B0606020202030204" pitchFamily="34" charset="0"/>
              </a:rPr>
              <a:t>He stood up to read and was handed a scroll of the prophet Isaiah.</a:t>
            </a:r>
            <a:br>
              <a:rPr lang="en-US" sz="2300" dirty="0">
                <a:latin typeface="Arial Narrow" panose="020B0606020202030204" pitchFamily="34" charset="0"/>
              </a:rPr>
            </a:br>
            <a:r>
              <a:rPr lang="en-US" sz="2300" dirty="0">
                <a:latin typeface="Arial Narrow" panose="020B0606020202030204" pitchFamily="34" charset="0"/>
              </a:rPr>
              <a:t>He unrolled the scroll and found the passage where it was written:</a:t>
            </a:r>
          </a:p>
          <a:p>
            <a:pPr>
              <a:lnSpc>
                <a:spcPct val="95000"/>
              </a:lnSpc>
              <a:spcBef>
                <a:spcPts val="900"/>
              </a:spcBef>
            </a:pPr>
            <a:r>
              <a:rPr lang="en-US" sz="2300" dirty="0">
                <a:latin typeface="Arial Narrow" panose="020B0606020202030204" pitchFamily="34" charset="0"/>
              </a:rPr>
              <a:t>   </a:t>
            </a:r>
            <a:r>
              <a:rPr lang="en-US" sz="2300" i="1" dirty="0">
                <a:latin typeface="Arial Narrow" panose="020B0606020202030204" pitchFamily="34" charset="0"/>
              </a:rPr>
              <a:t> The Spirit of the Lord is upon me,</a:t>
            </a:r>
            <a:br>
              <a:rPr lang="en-US" sz="2300" i="1" dirty="0">
                <a:latin typeface="Arial Narrow" panose="020B0606020202030204" pitchFamily="34" charset="0"/>
              </a:rPr>
            </a:br>
            <a:r>
              <a:rPr lang="en-US" sz="2300" i="1" dirty="0">
                <a:latin typeface="Arial Narrow" panose="020B0606020202030204" pitchFamily="34" charset="0"/>
              </a:rPr>
              <a:t>    because he has anointed me</a:t>
            </a:r>
            <a:br>
              <a:rPr lang="en-US" sz="2300" i="1" dirty="0">
                <a:latin typeface="Arial Narrow" panose="020B0606020202030204" pitchFamily="34" charset="0"/>
              </a:rPr>
            </a:br>
            <a:r>
              <a:rPr lang="en-US" sz="2300" i="1" dirty="0">
                <a:latin typeface="Arial Narrow" panose="020B0606020202030204" pitchFamily="34" charset="0"/>
              </a:rPr>
              <a:t>        to bring glad tidings to the poor.</a:t>
            </a:r>
            <a:br>
              <a:rPr lang="en-US" sz="2300" i="1" dirty="0">
                <a:latin typeface="Arial Narrow" panose="020B0606020202030204" pitchFamily="34" charset="0"/>
              </a:rPr>
            </a:br>
            <a:r>
              <a:rPr lang="en-US" sz="2300" i="1" dirty="0">
                <a:latin typeface="Arial Narrow" panose="020B0606020202030204" pitchFamily="34" charset="0"/>
              </a:rPr>
              <a:t>    He has sent me to proclaim liberty to captives</a:t>
            </a:r>
            <a:br>
              <a:rPr lang="en-US" sz="2300" i="1" dirty="0">
                <a:latin typeface="Arial Narrow" panose="020B0606020202030204" pitchFamily="34" charset="0"/>
              </a:rPr>
            </a:br>
            <a:r>
              <a:rPr lang="en-US" sz="2300" i="1" dirty="0">
                <a:latin typeface="Arial Narrow" panose="020B0606020202030204" pitchFamily="34" charset="0"/>
              </a:rPr>
              <a:t>        and recovery of sight to the blind,</a:t>
            </a:r>
            <a:br>
              <a:rPr lang="en-US" sz="2300" i="1" dirty="0">
                <a:latin typeface="Arial Narrow" panose="020B0606020202030204" pitchFamily="34" charset="0"/>
              </a:rPr>
            </a:br>
            <a:r>
              <a:rPr lang="en-US" sz="2300" i="1" dirty="0">
                <a:latin typeface="Arial Narrow" panose="020B0606020202030204" pitchFamily="34" charset="0"/>
              </a:rPr>
              <a:t>        to let the oppressed go free,</a:t>
            </a:r>
            <a:br>
              <a:rPr lang="en-US" sz="2300" i="1" dirty="0">
                <a:latin typeface="Arial Narrow" panose="020B0606020202030204" pitchFamily="34" charset="0"/>
              </a:rPr>
            </a:br>
            <a:r>
              <a:rPr lang="en-US" sz="2300" i="1" dirty="0">
                <a:latin typeface="Arial Narrow" panose="020B0606020202030204" pitchFamily="34" charset="0"/>
              </a:rPr>
              <a:t>    and to proclaim a year acceptable to the Lord.</a:t>
            </a:r>
            <a:endParaRPr lang="en-US" sz="2300" dirty="0">
              <a:latin typeface="Arial Narrow" panose="020B0606020202030204" pitchFamily="34" charset="0"/>
            </a:endParaRPr>
          </a:p>
          <a:p>
            <a:pPr>
              <a:lnSpc>
                <a:spcPct val="95000"/>
              </a:lnSpc>
              <a:spcBef>
                <a:spcPts val="900"/>
              </a:spcBef>
            </a:pPr>
            <a:r>
              <a:rPr lang="en-US" sz="2300" dirty="0">
                <a:latin typeface="Arial Narrow" panose="020B0606020202030204" pitchFamily="34" charset="0"/>
              </a:rPr>
              <a:t>Rolling up the scroll, he handed it back to the attendant and sat down,</a:t>
            </a:r>
            <a:br>
              <a:rPr lang="en-US" sz="2300" dirty="0">
                <a:latin typeface="Arial Narrow" panose="020B0606020202030204" pitchFamily="34" charset="0"/>
              </a:rPr>
            </a:br>
            <a:r>
              <a:rPr lang="en-US" sz="2300" dirty="0">
                <a:latin typeface="Arial Narrow" panose="020B0606020202030204" pitchFamily="34" charset="0"/>
              </a:rPr>
              <a:t>     and the eyes of all in the synagogue looked intently at him.</a:t>
            </a:r>
            <a:br>
              <a:rPr lang="en-US" sz="2300" dirty="0">
                <a:latin typeface="Arial Narrow" panose="020B0606020202030204" pitchFamily="34" charset="0"/>
              </a:rPr>
            </a:br>
            <a:r>
              <a:rPr lang="en-US" sz="2300" dirty="0">
                <a:latin typeface="Arial Narrow" panose="020B0606020202030204" pitchFamily="34" charset="0"/>
              </a:rPr>
              <a:t>He said to them,  “Today this Scripture passage is fulfilled in your hearing.”</a:t>
            </a:r>
          </a:p>
        </p:txBody>
      </p:sp>
      <p:sp>
        <p:nvSpPr>
          <p:cNvPr id="3" name="Title 2">
            <a:extLst>
              <a:ext uri="{FF2B5EF4-FFF2-40B4-BE49-F238E27FC236}">
                <a16:creationId xmlns:a16="http://schemas.microsoft.com/office/drawing/2014/main" id="{EB9B0095-7D75-4759-B057-1B8CC7E1A069}"/>
              </a:ext>
            </a:extLst>
          </p:cNvPr>
          <p:cNvSpPr>
            <a:spLocks noGrp="1"/>
          </p:cNvSpPr>
          <p:nvPr>
            <p:ph type="title"/>
          </p:nvPr>
        </p:nvSpPr>
        <p:spPr/>
        <p:txBody>
          <a:bodyPr/>
          <a:lstStyle/>
          <a:p>
            <a:r>
              <a:rPr lang="en-US" b="0" dirty="0"/>
              <a:t>Chrism Mass, </a:t>
            </a:r>
            <a:r>
              <a:rPr lang="en-US" dirty="0"/>
              <a:t>Gospel:  Lk 4:16-21</a:t>
            </a:r>
          </a:p>
        </p:txBody>
      </p:sp>
    </p:spTree>
    <p:extLst>
      <p:ext uri="{BB962C8B-B14F-4D97-AF65-F5344CB8AC3E}">
        <p14:creationId xmlns:p14="http://schemas.microsoft.com/office/powerpoint/2010/main" val="30791522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&amp; Break</a:t>
            </a:r>
          </a:p>
        </p:txBody>
      </p:sp>
      <p:sp>
        <p:nvSpPr>
          <p:cNvPr id="3" name="Content Placeholder 2"/>
          <p:cNvSpPr>
            <a:spLocks noGrp="1"/>
          </p:cNvSpPr>
          <p:nvPr>
            <p:ph idx="1"/>
          </p:nvPr>
        </p:nvSpPr>
        <p:spPr/>
        <p:txBody>
          <a:bodyPr/>
          <a:lstStyle/>
          <a:p>
            <a:r>
              <a:rPr lang="en-US" dirty="0"/>
              <a:t>Questions? </a:t>
            </a:r>
          </a:p>
          <a:p>
            <a:pPr lvl="1"/>
            <a:r>
              <a:rPr lang="en-US" dirty="0"/>
              <a:t>Please “raise your hands” (electronically)</a:t>
            </a:r>
          </a:p>
          <a:p>
            <a:pPr lvl="1"/>
            <a:r>
              <a:rPr lang="en-US" dirty="0"/>
              <a:t>Or open your mic</a:t>
            </a:r>
          </a:p>
          <a:p>
            <a:pPr lvl="1"/>
            <a:endParaRPr lang="en-US" dirty="0"/>
          </a:p>
          <a:p>
            <a:pPr lvl="1"/>
            <a:endParaRPr lang="en-US" dirty="0"/>
          </a:p>
          <a:p>
            <a:r>
              <a:rPr lang="en-US" dirty="0"/>
              <a:t>Break</a:t>
            </a:r>
          </a:p>
          <a:p>
            <a:pPr lvl="1"/>
            <a:r>
              <a:rPr lang="en-US" dirty="0"/>
              <a:t>We will continue in 10 minutes.</a:t>
            </a: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3810000"/>
            <a:ext cx="1688951"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62983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4495800"/>
            <a:ext cx="5638800" cy="1676400"/>
          </a:xfrm>
        </p:spPr>
        <p:txBody>
          <a:bodyPr/>
          <a:lstStyle/>
          <a:p>
            <a:r>
              <a:rPr lang="en-US" sz="2800" b="1" dirty="0">
                <a:solidFill>
                  <a:schemeClr val="bg2">
                    <a:lumMod val="50000"/>
                  </a:schemeClr>
                </a:solidFill>
              </a:rPr>
              <a:t>Fr. Felix Just, S.J., Ph.D.</a:t>
            </a:r>
          </a:p>
          <a:p>
            <a:r>
              <a:rPr lang="en-US" sz="2000" b="1" i="1" dirty="0">
                <a:solidFill>
                  <a:schemeClr val="bg2">
                    <a:lumMod val="50000"/>
                  </a:schemeClr>
                </a:solidFill>
              </a:rPr>
              <a:t>Living Word Catholic Biblical Ministries</a:t>
            </a:r>
            <a:endParaRPr lang="en-US" sz="2800" b="1" i="1" dirty="0">
              <a:solidFill>
                <a:schemeClr val="bg2">
                  <a:lumMod val="50000"/>
                </a:schemeClr>
              </a:solidFill>
            </a:endParaRPr>
          </a:p>
          <a:p>
            <a:r>
              <a:rPr lang="en-US" sz="2400" u="sng" dirty="0">
                <a:solidFill>
                  <a:schemeClr val="tx1"/>
                </a:solidFill>
              </a:rPr>
              <a:t>http://catholic-resources.org</a:t>
            </a:r>
            <a:r>
              <a:rPr lang="en-US" sz="2400" dirty="0">
                <a:solidFill>
                  <a:schemeClr val="bg2">
                    <a:lumMod val="50000"/>
                  </a:schemeClr>
                </a:solidFill>
              </a:rPr>
              <a:t> </a:t>
            </a:r>
          </a:p>
        </p:txBody>
      </p:sp>
      <p:sp>
        <p:nvSpPr>
          <p:cNvPr id="2" name="Title 1"/>
          <p:cNvSpPr>
            <a:spLocks noGrp="1"/>
          </p:cNvSpPr>
          <p:nvPr>
            <p:ph type="ctrTitle"/>
          </p:nvPr>
        </p:nvSpPr>
        <p:spPr>
          <a:xfrm>
            <a:off x="381000" y="304800"/>
            <a:ext cx="8305800" cy="3246040"/>
          </a:xfrm>
        </p:spPr>
        <p:txBody>
          <a:bodyPr/>
          <a:lstStyle/>
          <a:p>
            <a:pPr>
              <a:lnSpc>
                <a:spcPct val="90000"/>
              </a:lnSpc>
            </a:pPr>
            <a:r>
              <a:rPr lang="en-US" sz="1800" b="1" spc="100" dirty="0">
                <a:solidFill>
                  <a:schemeClr val="tx1"/>
                </a:solidFill>
                <a:effectLst>
                  <a:outerShdw blurRad="38100" dist="38100" dir="2700000" algn="tl">
                    <a:srgbClr val="000000">
                      <a:alpha val="43137"/>
                    </a:srgbClr>
                  </a:outerShdw>
                </a:effectLst>
                <a:ea typeface="+mn-ea"/>
              </a:rPr>
              <a:t>Mount Saint Mary’s University “Ecclesia” Program Presents:</a:t>
            </a:r>
            <a:br>
              <a:rPr lang="en-US" sz="2000" b="1" spc="100" dirty="0">
                <a:solidFill>
                  <a:schemeClr val="tx1"/>
                </a:solidFill>
                <a:effectLst>
                  <a:outerShdw blurRad="38100" dist="38100" dir="2700000" algn="tl">
                    <a:srgbClr val="000000">
                      <a:alpha val="43137"/>
                    </a:srgbClr>
                  </a:outerShdw>
                </a:effectLst>
                <a:ea typeface="+mn-ea"/>
              </a:rPr>
            </a:br>
            <a:r>
              <a:rPr lang="en-US" sz="2800" b="1" i="1" spc="100" dirty="0">
                <a:solidFill>
                  <a:schemeClr val="bg2">
                    <a:lumMod val="50000"/>
                  </a:schemeClr>
                </a:solidFill>
                <a:effectLst>
                  <a:outerShdw blurRad="38100" dist="38100" dir="2700000" algn="tl">
                    <a:srgbClr val="000000">
                      <a:alpha val="43137"/>
                    </a:srgbClr>
                  </a:outerShdw>
                </a:effectLst>
                <a:latin typeface="Arial Narrow" panose="020B0606020202030204" pitchFamily="34" charset="0"/>
                <a:ea typeface="+mn-ea"/>
              </a:rPr>
              <a:t>Living Word: Scriptures of the 2021 Liturgical Year</a:t>
            </a:r>
            <a:br>
              <a:rPr lang="en-US" sz="2800" b="1" i="1" spc="100" dirty="0">
                <a:solidFill>
                  <a:schemeClr val="bg2">
                    <a:lumMod val="50000"/>
                  </a:schemeClr>
                </a:solidFill>
                <a:effectLst>
                  <a:outerShdw blurRad="38100" dist="38100" dir="2700000" algn="tl">
                    <a:srgbClr val="000000">
                      <a:alpha val="43137"/>
                    </a:srgbClr>
                  </a:outerShdw>
                </a:effectLst>
                <a:ea typeface="+mn-ea"/>
              </a:rPr>
            </a:br>
            <a:br>
              <a:rPr lang="en-US" sz="4000" b="1" spc="100" dirty="0">
                <a:solidFill>
                  <a:schemeClr val="bg2">
                    <a:lumMod val="50000"/>
                  </a:schemeClr>
                </a:solidFill>
                <a:effectLst>
                  <a:outerShdw blurRad="38100" dist="38100" dir="2700000" algn="tl">
                    <a:srgbClr val="000000">
                      <a:alpha val="43137"/>
                    </a:srgbClr>
                  </a:outerShdw>
                </a:effectLst>
                <a:ea typeface="+mn-ea"/>
              </a:rPr>
            </a:br>
            <a:r>
              <a:rPr lang="en-US" sz="4000" b="1" dirty="0">
                <a:solidFill>
                  <a:schemeClr val="tx1"/>
                </a:solidFill>
                <a:effectLst>
                  <a:outerShdw blurRad="38100" dist="38100" dir="2700000" algn="tl">
                    <a:srgbClr val="000000">
                      <a:alpha val="43137"/>
                    </a:srgbClr>
                  </a:outerShdw>
                </a:effectLst>
              </a:rPr>
              <a:t>Lectionary Readings for</a:t>
            </a:r>
            <a:br>
              <a:rPr lang="en-US" sz="4000" b="1" dirty="0">
                <a:solidFill>
                  <a:schemeClr val="tx1"/>
                </a:solidFill>
                <a:effectLst>
                  <a:outerShdw blurRad="38100" dist="38100" dir="2700000" algn="tl">
                    <a:srgbClr val="000000">
                      <a:alpha val="43137"/>
                    </a:srgbClr>
                  </a:outerShdw>
                </a:effectLst>
              </a:rPr>
            </a:br>
            <a:r>
              <a:rPr lang="en-US" b="1" dirty="0">
                <a:solidFill>
                  <a:schemeClr val="tx1"/>
                </a:solidFill>
                <a:effectLst>
                  <a:outerShdw blurRad="38100" dist="38100" dir="2700000" algn="tl">
                    <a:srgbClr val="000000">
                      <a:alpha val="43137"/>
                    </a:srgbClr>
                  </a:outerShdw>
                </a:effectLst>
              </a:rPr>
              <a:t>Holy Week, Easter Triduum &amp; Easter Octave</a:t>
            </a:r>
            <a:endParaRPr lang="en-US" sz="5000" dirty="0">
              <a:solidFill>
                <a:schemeClr val="bg2">
                  <a:lumMod val="50000"/>
                </a:schemeClr>
              </a:solidFill>
              <a:effectLst/>
            </a:endParaRPr>
          </a:p>
        </p:txBody>
      </p:sp>
      <p:pic>
        <p:nvPicPr>
          <p:cNvPr id="9" name="Picture 8" descr="A picture containing text, book&#10;&#10;Description automatically generated">
            <a:extLst>
              <a:ext uri="{FF2B5EF4-FFF2-40B4-BE49-F238E27FC236}">
                <a16:creationId xmlns:a16="http://schemas.microsoft.com/office/drawing/2014/main" id="{93359DE5-3DD1-45B2-87B4-EEC6086CAE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81347" y="3705225"/>
            <a:ext cx="3010253" cy="3000375"/>
          </a:xfrm>
          <a:prstGeom prst="rect">
            <a:avLst/>
          </a:prstGeom>
        </p:spPr>
      </p:pic>
    </p:spTree>
    <p:extLst>
      <p:ext uri="{BB962C8B-B14F-4D97-AF65-F5344CB8AC3E}">
        <p14:creationId xmlns:p14="http://schemas.microsoft.com/office/powerpoint/2010/main" val="573713726"/>
      </p:ext>
    </p:extLst>
  </p:cSld>
  <p:clrMapOvr>
    <a:overrideClrMapping bg1="dk1" tx1="lt1" bg2="dk2" tx2="lt2" accent1="accent1" accent2="accent2" accent3="accent3" accent4="accent4" accent5="accent5" accent6="accent6" hlink="hlink" folHlink="folHlink"/>
  </p:clrMapOvr>
</p:sld>
</file>

<file path=ppt/slides/slide60.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400"/>
            <a:ext cx="8686800" cy="5410200"/>
          </a:xfrm>
        </p:spPr>
        <p:txBody>
          <a:bodyPr>
            <a:normAutofit/>
          </a:bodyPr>
          <a:lstStyle/>
          <a:p>
            <a:pPr marL="403225" indent="-403225">
              <a:buSzPct val="95000"/>
              <a:buFont typeface="+mj-lt"/>
              <a:buAutoNum type="arabicParenR"/>
            </a:pPr>
            <a:r>
              <a:rPr lang="en-US" sz="2800" b="1" dirty="0">
                <a:solidFill>
                  <a:schemeClr val="tx1"/>
                </a:solidFill>
              </a:rPr>
              <a:t>Holy Week</a:t>
            </a:r>
          </a:p>
          <a:p>
            <a:pPr lvl="1"/>
            <a:r>
              <a:rPr lang="en-US" sz="2400" dirty="0">
                <a:solidFill>
                  <a:schemeClr val="tx1"/>
                </a:solidFill>
              </a:rPr>
              <a:t>Palm Sunday</a:t>
            </a:r>
          </a:p>
          <a:p>
            <a:pPr lvl="1"/>
            <a:r>
              <a:rPr lang="en-US" sz="2400" dirty="0">
                <a:solidFill>
                  <a:schemeClr val="tx1"/>
                </a:solidFill>
              </a:rPr>
              <a:t>Monday to Thursday</a:t>
            </a:r>
          </a:p>
          <a:p>
            <a:pPr marL="403225" indent="-403225">
              <a:spcBef>
                <a:spcPts val="1800"/>
              </a:spcBef>
              <a:buFont typeface="+mj-lt"/>
              <a:buAutoNum type="arabicParenR"/>
            </a:pPr>
            <a:r>
              <a:rPr lang="en-US" sz="2800" b="1" dirty="0">
                <a:solidFill>
                  <a:schemeClr val="tx1"/>
                </a:solidFill>
              </a:rPr>
              <a:t>Easter Triduum</a:t>
            </a:r>
          </a:p>
          <a:p>
            <a:pPr lvl="1"/>
            <a:r>
              <a:rPr lang="en-US" sz="2400" dirty="0">
                <a:solidFill>
                  <a:schemeClr val="tx1"/>
                </a:solidFill>
              </a:rPr>
              <a:t>Holy Thursday to Easter Vigil</a:t>
            </a:r>
          </a:p>
          <a:p>
            <a:pPr marL="403225" indent="-403225">
              <a:spcBef>
                <a:spcPts val="1800"/>
              </a:spcBef>
              <a:buFont typeface="+mj-lt"/>
              <a:buAutoNum type="arabicParenR"/>
            </a:pPr>
            <a:r>
              <a:rPr lang="en-US" sz="2800" b="1" dirty="0">
                <a:solidFill>
                  <a:schemeClr val="tx1"/>
                </a:solidFill>
              </a:rPr>
              <a:t>Easter Octave</a:t>
            </a:r>
          </a:p>
          <a:p>
            <a:pPr lvl="1"/>
            <a:r>
              <a:rPr lang="en-US" sz="2400" dirty="0">
                <a:solidFill>
                  <a:schemeClr val="tx1"/>
                </a:solidFill>
              </a:rPr>
              <a:t>Easter Sunday</a:t>
            </a:r>
          </a:p>
          <a:p>
            <a:pPr lvl="1"/>
            <a:r>
              <a:rPr lang="en-US" sz="2400" dirty="0">
                <a:solidFill>
                  <a:schemeClr val="tx1"/>
                </a:solidFill>
              </a:rPr>
              <a:t>Easter Monday to Saturday</a:t>
            </a:r>
          </a:p>
          <a:p>
            <a:pPr lvl="1"/>
            <a:r>
              <a:rPr lang="en-US" sz="2400" dirty="0">
                <a:solidFill>
                  <a:schemeClr val="tx1"/>
                </a:solidFill>
              </a:rPr>
              <a:t>Second Sunday of Easter</a:t>
            </a:r>
          </a:p>
          <a:p>
            <a:pPr>
              <a:spcBef>
                <a:spcPts val="1800"/>
              </a:spcBef>
            </a:pPr>
            <a:r>
              <a:rPr lang="en-US" sz="2000" dirty="0">
                <a:solidFill>
                  <a:schemeClr val="tx1"/>
                </a:solidFill>
              </a:rPr>
              <a:t>Ten-minute break between each part.</a:t>
            </a:r>
          </a:p>
          <a:p>
            <a:pPr>
              <a:spcBef>
                <a:spcPts val="1800"/>
              </a:spcBef>
            </a:pPr>
            <a:r>
              <a:rPr lang="en-US" sz="1800" dirty="0"/>
              <a:t>Optional extra Q&amp;A after 12:30 ending.</a:t>
            </a:r>
            <a:endParaRPr lang="en-US" sz="1800" dirty="0">
              <a:solidFill>
                <a:schemeClr val="tx1"/>
              </a:solidFill>
            </a:endParaRPr>
          </a:p>
        </p:txBody>
      </p:sp>
      <p:sp>
        <p:nvSpPr>
          <p:cNvPr id="2" name="Title 1"/>
          <p:cNvSpPr>
            <a:spLocks noGrp="1"/>
          </p:cNvSpPr>
          <p:nvPr>
            <p:ph type="title"/>
          </p:nvPr>
        </p:nvSpPr>
        <p:spPr/>
        <p:txBody>
          <a:bodyPr>
            <a:normAutofit/>
          </a:bodyPr>
          <a:lstStyle/>
          <a:p>
            <a:r>
              <a:rPr lang="en-US" b="1" dirty="0"/>
              <a:t>Outline of Today’s Webinar:</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7000" y="2189709"/>
            <a:ext cx="1783188" cy="2478582"/>
          </a:xfrm>
          <a:prstGeom prst="rect">
            <a:avLst/>
          </a:prstGeom>
          <a:effectLst>
            <a:glow rad="304800">
              <a:schemeClr val="tx1">
                <a:alpha val="50000"/>
              </a:schemeClr>
            </a:glow>
          </a:effectLst>
        </p:spPr>
      </p:pic>
    </p:spTree>
    <p:extLst>
      <p:ext uri="{BB962C8B-B14F-4D97-AF65-F5344CB8AC3E}">
        <p14:creationId xmlns:p14="http://schemas.microsoft.com/office/powerpoint/2010/main" val="1172754883"/>
      </p:ext>
    </p:extLst>
  </p:cSld>
  <p:clrMapOvr>
    <a:overrideClrMapping bg1="dk1" tx1="lt1" bg2="dk2" tx2="lt2" accent1="accent1" accent2="accent2" accent3="accent3" accent4="accent4" accent5="accent5" accent6="accent6" hlink="hlink" folHlink="folHlink"/>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err="1"/>
              <a:t>Triduum</a:t>
            </a:r>
            <a:r>
              <a:rPr lang="en-US" dirty="0"/>
              <a:t> = “Three Days”</a:t>
            </a:r>
          </a:p>
        </p:txBody>
      </p:sp>
      <p:sp>
        <p:nvSpPr>
          <p:cNvPr id="3" name="Content Placeholder 2"/>
          <p:cNvSpPr>
            <a:spLocks noGrp="1"/>
          </p:cNvSpPr>
          <p:nvPr>
            <p:ph idx="1"/>
          </p:nvPr>
        </p:nvSpPr>
        <p:spPr/>
        <p:txBody>
          <a:bodyPr/>
          <a:lstStyle/>
          <a:p>
            <a:pPr>
              <a:spcBef>
                <a:spcPts val="600"/>
              </a:spcBef>
              <a:defRPr/>
            </a:pPr>
            <a:r>
              <a:rPr lang="en-US" altLang="en-US" dirty="0"/>
              <a:t>Thursday + Friday + Saturday + Sunday = </a:t>
            </a:r>
            <a:r>
              <a:rPr lang="en-US" altLang="en-US" b="1" dirty="0">
                <a:solidFill>
                  <a:srgbClr val="FFC000"/>
                </a:solidFill>
              </a:rPr>
              <a:t>4 days???</a:t>
            </a:r>
          </a:p>
          <a:p>
            <a:pPr>
              <a:spcBef>
                <a:spcPts val="1800"/>
              </a:spcBef>
              <a:defRPr/>
            </a:pPr>
            <a:r>
              <a:rPr lang="en-US" altLang="en-US" b="1" dirty="0">
                <a:solidFill>
                  <a:srgbClr val="FFFF00"/>
                </a:solidFill>
              </a:rPr>
              <a:t>When does a “day” begin?</a:t>
            </a:r>
          </a:p>
          <a:p>
            <a:pPr lvl="1">
              <a:spcBef>
                <a:spcPts val="600"/>
              </a:spcBef>
              <a:defRPr/>
            </a:pPr>
            <a:r>
              <a:rPr lang="en-US" altLang="en-US" i="1" dirty="0"/>
              <a:t>Western</a:t>
            </a:r>
            <a:r>
              <a:rPr lang="en-US" altLang="en-US" dirty="0"/>
              <a:t> Calendar – midnight</a:t>
            </a:r>
          </a:p>
          <a:p>
            <a:pPr lvl="1">
              <a:spcBef>
                <a:spcPts val="600"/>
              </a:spcBef>
              <a:defRPr/>
            </a:pPr>
            <a:r>
              <a:rPr lang="en-US" altLang="en-US" i="1" dirty="0"/>
              <a:t>Personal</a:t>
            </a:r>
            <a:r>
              <a:rPr lang="en-US" altLang="en-US" dirty="0"/>
              <a:t> Experience – wake-up or dawn</a:t>
            </a:r>
          </a:p>
          <a:p>
            <a:pPr lvl="1">
              <a:spcBef>
                <a:spcPts val="600"/>
              </a:spcBef>
              <a:defRPr/>
            </a:pPr>
            <a:r>
              <a:rPr lang="en-US" altLang="en-US" i="1" dirty="0"/>
              <a:t>Jewish</a:t>
            </a:r>
            <a:r>
              <a:rPr lang="en-US" altLang="en-US" dirty="0"/>
              <a:t> Calendar – sunset!</a:t>
            </a:r>
          </a:p>
          <a:p>
            <a:pPr>
              <a:spcBef>
                <a:spcPts val="1800"/>
              </a:spcBef>
              <a:defRPr/>
            </a:pPr>
            <a:r>
              <a:rPr lang="en-US" altLang="en-US" b="1" dirty="0">
                <a:solidFill>
                  <a:srgbClr val="FFFF00"/>
                </a:solidFill>
              </a:rPr>
              <a:t>Easter Triduum</a:t>
            </a:r>
          </a:p>
          <a:p>
            <a:pPr lvl="1">
              <a:spcBef>
                <a:spcPts val="600"/>
              </a:spcBef>
              <a:defRPr/>
            </a:pPr>
            <a:r>
              <a:rPr lang="en-US" altLang="en-US" b="1" dirty="0"/>
              <a:t>Day 1</a:t>
            </a:r>
            <a:r>
              <a:rPr lang="en-US" altLang="en-US" dirty="0"/>
              <a:t> = Thursday Sunset to Friday Sunset</a:t>
            </a:r>
          </a:p>
          <a:p>
            <a:pPr lvl="1">
              <a:spcBef>
                <a:spcPts val="600"/>
              </a:spcBef>
              <a:defRPr/>
            </a:pPr>
            <a:r>
              <a:rPr lang="en-US" altLang="en-US" b="1" dirty="0"/>
              <a:t>Day 2</a:t>
            </a:r>
            <a:r>
              <a:rPr lang="en-US" altLang="en-US" dirty="0"/>
              <a:t> = Friday Sunset to Saturday Sunset</a:t>
            </a:r>
          </a:p>
          <a:p>
            <a:pPr lvl="1">
              <a:spcBef>
                <a:spcPts val="600"/>
              </a:spcBef>
              <a:defRPr/>
            </a:pPr>
            <a:r>
              <a:rPr lang="en-US" altLang="en-US" b="1" dirty="0"/>
              <a:t>Day 3</a:t>
            </a:r>
            <a:r>
              <a:rPr lang="en-US" altLang="en-US" dirty="0"/>
              <a:t> = Saturday Sunset to Sunday Sunset</a:t>
            </a:r>
          </a:p>
        </p:txBody>
      </p:sp>
    </p:spTree>
    <p:extLst>
      <p:ext uri="{BB962C8B-B14F-4D97-AF65-F5344CB8AC3E}">
        <p14:creationId xmlns:p14="http://schemas.microsoft.com/office/powerpoint/2010/main" val="15487368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vertical)">
                                      <p:cBhvr>
                                        <p:cTn id="7" dur="500"/>
                                        <p:tgtEl>
                                          <p:spTgt spid="3">
                                            <p:txEl>
                                              <p:pRg st="0" end="0"/>
                                            </p:txEl>
                                          </p:spTgt>
                                        </p:tgtEl>
                                      </p:cBhvr>
                                    </p:animEffect>
                                  </p:childTnLst>
                                </p:cTn>
                              </p:par>
                            </p:childTnLst>
                          </p:cTn>
                        </p:par>
                      </p:childTnLst>
                    </p:cTn>
                  </p:par>
                  <p:par>
                    <p:cTn id="8" fill="hold">
                      <p:stCondLst>
                        <p:cond delay="indefinite"/>
                      </p:stCondLst>
                      <p:childTnLst>
                        <p:par>
                          <p:cTn id="9" fill="hold" nodeType="withGroup">
                            <p:stCondLst>
                              <p:cond delay="0"/>
                            </p:stCondLst>
                            <p:childTnLst>
                              <p:par>
                                <p:cTn id="10" presetID="14" presetClass="entr" presetSubtype="5"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vertical)">
                                      <p:cBhvr>
                                        <p:cTn id="12" dur="500"/>
                                        <p:tgtEl>
                                          <p:spTgt spid="3">
                                            <p:txEl>
                                              <p:pRg st="1" end="1"/>
                                            </p:txEl>
                                          </p:spTgt>
                                        </p:tgtEl>
                                      </p:cBhvr>
                                    </p:animEffect>
                                  </p:childTnLst>
                                </p:cTn>
                              </p:par>
                            </p:childTnLst>
                          </p:cTn>
                        </p:par>
                        <p:par>
                          <p:cTn id="13" fill="hold">
                            <p:stCondLst>
                              <p:cond delay="500"/>
                            </p:stCondLst>
                            <p:childTnLst>
                              <p:par>
                                <p:cTn id="14" presetID="14" presetClass="entr" presetSubtype="5" fill="hold" grpId="0"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randombar(vertical)">
                                      <p:cBhvr>
                                        <p:cTn id="16" dur="500"/>
                                        <p:tgtEl>
                                          <p:spTgt spid="3">
                                            <p:txEl>
                                              <p:pRg st="2" end="2"/>
                                            </p:txEl>
                                          </p:spTgt>
                                        </p:tgtEl>
                                      </p:cBhvr>
                                    </p:animEffect>
                                  </p:childTnLst>
                                </p:cTn>
                              </p:par>
                            </p:childTnLst>
                          </p:cTn>
                        </p:par>
                        <p:par>
                          <p:cTn id="17" fill="hold">
                            <p:stCondLst>
                              <p:cond delay="1000"/>
                            </p:stCondLst>
                            <p:childTnLst>
                              <p:par>
                                <p:cTn id="18" presetID="14" presetClass="entr" presetSubtype="5" fill="hold" grpId="0"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randombar(vertical)">
                                      <p:cBhvr>
                                        <p:cTn id="20" dur="500"/>
                                        <p:tgtEl>
                                          <p:spTgt spid="3">
                                            <p:txEl>
                                              <p:pRg st="3" end="3"/>
                                            </p:txEl>
                                          </p:spTgt>
                                        </p:tgtEl>
                                      </p:cBhvr>
                                    </p:animEffect>
                                  </p:childTnLst>
                                </p:cTn>
                              </p:par>
                            </p:childTnLst>
                          </p:cTn>
                        </p:par>
                        <p:par>
                          <p:cTn id="21" fill="hold">
                            <p:stCondLst>
                              <p:cond delay="1500"/>
                            </p:stCondLst>
                            <p:childTnLst>
                              <p:par>
                                <p:cTn id="22" presetID="14" presetClass="entr" presetSubtype="5" fill="hold" grpId="0" nodeType="after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randombar(vertical)">
                                      <p:cBhvr>
                                        <p:cTn id="24" dur="500"/>
                                        <p:tgtEl>
                                          <p:spTgt spid="3">
                                            <p:txEl>
                                              <p:pRg st="4" end="4"/>
                                            </p:txEl>
                                          </p:spTgt>
                                        </p:tgtEl>
                                      </p:cBhvr>
                                    </p:animEffect>
                                  </p:childTnLst>
                                </p:cTn>
                              </p:par>
                            </p:childTnLst>
                          </p:cTn>
                        </p:par>
                      </p:childTnLst>
                    </p:cTn>
                  </p:par>
                  <p:par>
                    <p:cTn id="25" fill="hold">
                      <p:stCondLst>
                        <p:cond delay="indefinite"/>
                      </p:stCondLst>
                      <p:childTnLst>
                        <p:par>
                          <p:cTn id="26" fill="hold" nodeType="withGroup">
                            <p:stCondLst>
                              <p:cond delay="0"/>
                            </p:stCondLst>
                            <p:childTnLst>
                              <p:par>
                                <p:cTn id="27" presetID="14" presetClass="entr" presetSubtype="5"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randombar(vertical)">
                                      <p:cBhvr>
                                        <p:cTn id="29" dur="500"/>
                                        <p:tgtEl>
                                          <p:spTgt spid="3">
                                            <p:txEl>
                                              <p:pRg st="5" end="5"/>
                                            </p:txEl>
                                          </p:spTgt>
                                        </p:tgtEl>
                                      </p:cBhvr>
                                    </p:animEffect>
                                  </p:childTnLst>
                                </p:cTn>
                              </p:par>
                            </p:childTnLst>
                          </p:cTn>
                        </p:par>
                        <p:par>
                          <p:cTn id="30" fill="hold">
                            <p:stCondLst>
                              <p:cond delay="500"/>
                            </p:stCondLst>
                            <p:childTnLst>
                              <p:par>
                                <p:cTn id="31" presetID="14" presetClass="entr" presetSubtype="5" fill="hold" grpId="0" nodeType="after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randombar(vertical)">
                                      <p:cBhvr>
                                        <p:cTn id="33" dur="500"/>
                                        <p:tgtEl>
                                          <p:spTgt spid="3">
                                            <p:txEl>
                                              <p:pRg st="6" end="6"/>
                                            </p:txEl>
                                          </p:spTgt>
                                        </p:tgtEl>
                                      </p:cBhvr>
                                    </p:animEffect>
                                  </p:childTnLst>
                                </p:cTn>
                              </p:par>
                            </p:childTnLst>
                          </p:cTn>
                        </p:par>
                        <p:par>
                          <p:cTn id="34" fill="hold">
                            <p:stCondLst>
                              <p:cond delay="1000"/>
                            </p:stCondLst>
                            <p:childTnLst>
                              <p:par>
                                <p:cTn id="35" presetID="14" presetClass="entr" presetSubtype="5" fill="hold" grpId="0" nodeType="after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randombar(vertical)">
                                      <p:cBhvr>
                                        <p:cTn id="37" dur="500"/>
                                        <p:tgtEl>
                                          <p:spTgt spid="3">
                                            <p:txEl>
                                              <p:pRg st="7" end="7"/>
                                            </p:txEl>
                                          </p:spTgt>
                                        </p:tgtEl>
                                      </p:cBhvr>
                                    </p:animEffect>
                                  </p:childTnLst>
                                </p:cTn>
                              </p:par>
                            </p:childTnLst>
                          </p:cTn>
                        </p:par>
                        <p:par>
                          <p:cTn id="38" fill="hold">
                            <p:stCondLst>
                              <p:cond delay="1500"/>
                            </p:stCondLst>
                            <p:childTnLst>
                              <p:par>
                                <p:cTn id="39" presetID="14" presetClass="entr" presetSubtype="5" fill="hold" grpId="0" nodeType="after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randombar(vertical)">
                                      <p:cBhvr>
                                        <p:cTn id="4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381000" y="0"/>
            <a:ext cx="8458200" cy="1066800"/>
          </a:xfrm>
        </p:spPr>
        <p:txBody>
          <a:bodyPr>
            <a:normAutofit fontScale="90000"/>
          </a:bodyPr>
          <a:lstStyle/>
          <a:p>
            <a:r>
              <a:rPr lang="en-US" dirty="0"/>
              <a:t>Overview: Easter  “Tri-</a:t>
            </a:r>
            <a:r>
              <a:rPr lang="en-US" dirty="0" err="1"/>
              <a:t>duum</a:t>
            </a:r>
            <a:r>
              <a:rPr lang="en-US" dirty="0"/>
              <a:t>”</a:t>
            </a:r>
            <a:endParaRPr lang="en-US" dirty="0">
              <a:cs typeface="Andalus" panose="02020603050405020304" pitchFamily="18" charset="-78"/>
            </a:endParaRPr>
          </a:p>
        </p:txBody>
      </p:sp>
      <p:sp>
        <p:nvSpPr>
          <p:cNvPr id="2" name="Content Placeholder 1"/>
          <p:cNvSpPr>
            <a:spLocks noGrp="1"/>
          </p:cNvSpPr>
          <p:nvPr>
            <p:ph idx="1"/>
          </p:nvPr>
        </p:nvSpPr>
        <p:spPr>
          <a:xfrm>
            <a:off x="381000" y="1295400"/>
            <a:ext cx="8763000" cy="5562600"/>
          </a:xfrm>
        </p:spPr>
        <p:txBody>
          <a:bodyPr>
            <a:normAutofit/>
          </a:bodyPr>
          <a:lstStyle/>
          <a:p>
            <a:pPr marL="0" lvl="0" indent="0">
              <a:buNone/>
            </a:pPr>
            <a:r>
              <a:rPr lang="en-US" dirty="0"/>
              <a:t>“THREE DAYS”</a:t>
            </a:r>
            <a:r>
              <a:rPr lang="en-US" sz="2800" dirty="0"/>
              <a:t> (by Jewish/liturgical counting)</a:t>
            </a:r>
            <a:endParaRPr lang="en-US" dirty="0"/>
          </a:p>
          <a:p>
            <a:pPr marL="0" lvl="0" indent="0">
              <a:buNone/>
            </a:pPr>
            <a:r>
              <a:rPr lang="en-US" b="1" dirty="0"/>
              <a:t>Day 1: </a:t>
            </a:r>
            <a:r>
              <a:rPr lang="en-US" dirty="0"/>
              <a:t>Thurs. sunset to Fri. sunset</a:t>
            </a:r>
          </a:p>
          <a:p>
            <a:pPr lvl="1"/>
            <a:r>
              <a:rPr lang="en-US" dirty="0"/>
              <a:t>Last Supper, Gethsemane, Arrest, Trials, Scourging, Crucifixion, Death, Burial</a:t>
            </a:r>
          </a:p>
          <a:p>
            <a:pPr lvl="1"/>
            <a:r>
              <a:rPr lang="en-US" dirty="0"/>
              <a:t>Holy Thursday AND Good Friday Services</a:t>
            </a:r>
          </a:p>
          <a:p>
            <a:pPr marL="0" lvl="0" indent="0">
              <a:buNone/>
            </a:pPr>
            <a:r>
              <a:rPr lang="en-US" b="1" dirty="0"/>
              <a:t>Day 2: </a:t>
            </a:r>
            <a:r>
              <a:rPr lang="en-US" dirty="0"/>
              <a:t>Fri. sunset to Sat. sunset</a:t>
            </a:r>
          </a:p>
          <a:p>
            <a:pPr lvl="1"/>
            <a:r>
              <a:rPr lang="en-US" dirty="0"/>
              <a:t>Sabbath: NOTHING!  No liturgical actions</a:t>
            </a:r>
          </a:p>
          <a:p>
            <a:pPr marL="0" lvl="0" indent="0">
              <a:buNone/>
            </a:pPr>
            <a:r>
              <a:rPr lang="en-US" b="1" dirty="0"/>
              <a:t>Day 3: </a:t>
            </a:r>
            <a:r>
              <a:rPr lang="en-US" dirty="0"/>
              <a:t>Sat. sunset to Sun. sunset</a:t>
            </a:r>
          </a:p>
          <a:p>
            <a:pPr lvl="1">
              <a:spcBef>
                <a:spcPts val="900"/>
              </a:spcBef>
            </a:pPr>
            <a:r>
              <a:rPr lang="en-US" dirty="0"/>
              <a:t>RESURRECTION:  Empty Tomb, Appearances</a:t>
            </a:r>
          </a:p>
          <a:p>
            <a:pPr marL="0" indent="0">
              <a:spcBef>
                <a:spcPts val="900"/>
              </a:spcBef>
              <a:buNone/>
            </a:pPr>
            <a:r>
              <a:rPr lang="en-US" sz="2800" b="1" dirty="0">
                <a:latin typeface="Arial Narrow" panose="020B0606020202030204" pitchFamily="34" charset="0"/>
              </a:rPr>
              <a:t>See </a:t>
            </a:r>
            <a:r>
              <a:rPr lang="en-US" sz="2800" dirty="0">
                <a:latin typeface="Arial Narrow" panose="020B0606020202030204" pitchFamily="34" charset="0"/>
              </a:rPr>
              <a:t>http://catholic-resources.org/Lectionary/LiturgicalYear.htm </a:t>
            </a:r>
          </a:p>
        </p:txBody>
      </p:sp>
    </p:spTree>
    <p:extLst>
      <p:ext uri="{BB962C8B-B14F-4D97-AF65-F5344CB8AC3E}">
        <p14:creationId xmlns:p14="http://schemas.microsoft.com/office/powerpoint/2010/main" val="1972484603"/>
      </p:ext>
    </p:extLst>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left)">
                                      <p:cBhvr>
                                        <p:cTn id="15" dur="500"/>
                                        <p:tgtEl>
                                          <p:spTgt spid="2">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wipe(left)">
                                      <p:cBhvr>
                                        <p:cTn id="18" dur="500"/>
                                        <p:tgtEl>
                                          <p:spTgt spid="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wipe(left)">
                                      <p:cBhvr>
                                        <p:cTn id="23" dur="500"/>
                                        <p:tgtEl>
                                          <p:spTgt spid="2">
                                            <p:txEl>
                                              <p:pRg st="4" end="4"/>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wipe(left)">
                                      <p:cBhvr>
                                        <p:cTn id="26" dur="500"/>
                                        <p:tgtEl>
                                          <p:spTgt spid="2">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wipe(left)">
                                      <p:cBhvr>
                                        <p:cTn id="31" dur="500"/>
                                        <p:tgtEl>
                                          <p:spTgt spid="2">
                                            <p:txEl>
                                              <p:pRg st="6" end="6"/>
                                            </p:txEl>
                                          </p:spTgt>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
                                            <p:txEl>
                                              <p:pRg st="7" end="7"/>
                                            </p:txEl>
                                          </p:spTgt>
                                        </p:tgtEl>
                                        <p:attrNameLst>
                                          <p:attrName>style.visibility</p:attrName>
                                        </p:attrNameLst>
                                      </p:cBhvr>
                                      <p:to>
                                        <p:strVal val="visible"/>
                                      </p:to>
                                    </p:set>
                                    <p:animEffect transition="in" filter="wipe(left)">
                                      <p:cBhvr>
                                        <p:cTn id="34" dur="500"/>
                                        <p:tgtEl>
                                          <p:spTgt spid="2">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Effect transition="in" filter="wipe(left)">
                                      <p:cBhvr>
                                        <p:cTn id="39"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27A503-5EF6-4472-B3B1-E783B61AD785}"/>
              </a:ext>
            </a:extLst>
          </p:cNvPr>
          <p:cNvSpPr>
            <a:spLocks noGrp="1"/>
          </p:cNvSpPr>
          <p:nvPr>
            <p:ph idx="1"/>
          </p:nvPr>
        </p:nvSpPr>
        <p:spPr/>
        <p:txBody>
          <a:bodyPr>
            <a:normAutofit/>
          </a:bodyPr>
          <a:lstStyle/>
          <a:p>
            <a:pPr marL="228600" indent="-228600"/>
            <a:r>
              <a:rPr lang="en-US" sz="1900" dirty="0"/>
              <a:t>On </a:t>
            </a:r>
            <a:r>
              <a:rPr lang="en-US" sz="1900" b="1" dirty="0"/>
              <a:t>Holy Thursda</a:t>
            </a:r>
            <a:r>
              <a:rPr lang="en-US" sz="1900" dirty="0"/>
              <a:t>y at the evening Mass the remembrance of the meal preceding the Exodus casts its own special light because of the Christ's example in washing the feet of his disciples and Paul's account of the institution of the Christian Passover in the Eucharist.</a:t>
            </a:r>
          </a:p>
          <a:p>
            <a:pPr marL="228600" indent="-228600"/>
            <a:r>
              <a:rPr lang="en-US" sz="1900" dirty="0"/>
              <a:t>On </a:t>
            </a:r>
            <a:r>
              <a:rPr lang="en-US" sz="1900" b="1" dirty="0"/>
              <a:t>Good Friday</a:t>
            </a:r>
            <a:r>
              <a:rPr lang="en-US" sz="1900" dirty="0"/>
              <a:t> the liturgical service has as its center John's narrative of the Passion of him who was proclaimed in Isaiah as the Servant of the Lord and who became the one High Priest by offering himself to the Father.</a:t>
            </a:r>
          </a:p>
          <a:p>
            <a:pPr marL="228600" indent="-228600"/>
            <a:r>
              <a:rPr lang="en-US" sz="1900" dirty="0"/>
              <a:t>At the </a:t>
            </a:r>
            <a:r>
              <a:rPr lang="en-US" sz="1900" b="1" dirty="0"/>
              <a:t>Vigil</a:t>
            </a:r>
            <a:r>
              <a:rPr lang="en-US" sz="1900" dirty="0"/>
              <a:t> on the holy night of Easter there are seven Old Testament readings which recall the wonderful works of God in the history of salvation. There are two New Testament readings, the announcement of the Resurrection according to one of the Synoptic Gospels and a reading from St. Paul on Christian baptism as the sacrament of Christ's Resurrection.</a:t>
            </a:r>
          </a:p>
          <a:p>
            <a:pPr marL="228600" indent="-228600"/>
            <a:r>
              <a:rPr lang="en-US" sz="1900" dirty="0"/>
              <a:t>The Gospel reading for the Mass on </a:t>
            </a:r>
            <a:r>
              <a:rPr lang="en-US" sz="1900" b="1" dirty="0"/>
              <a:t>Easter day</a:t>
            </a:r>
            <a:r>
              <a:rPr lang="en-US" sz="1900" dirty="0"/>
              <a:t> is from John on the finding of the empty tomb. There is also, however, the option to use the Gospel texts from the Easter Vigil or, when there is an evening Mass on Easter Sunday, to use the account in Luke of the Lord's appearance to the disciples on the road to Emmaus. The first reading is from the Acts of the Apostles, which throughout the Easter season replaces the Old Testament reading. The reading from the Apostle Paul concerns the living out of the paschal mystery in the Church. </a:t>
            </a:r>
          </a:p>
          <a:p>
            <a:pPr marL="228600" indent="-228600">
              <a:spcBef>
                <a:spcPts val="1800"/>
              </a:spcBef>
            </a:pPr>
            <a:r>
              <a:rPr lang="en-US" sz="1600" dirty="0"/>
              <a:t>(</a:t>
            </a:r>
            <a:r>
              <a:rPr lang="en-US" sz="1600" i="1" dirty="0"/>
              <a:t>Lectionary for Mass</a:t>
            </a:r>
            <a:r>
              <a:rPr lang="en-US" sz="1600" dirty="0"/>
              <a:t>, "Introduction," chap. 5, par. 99. – </a:t>
            </a:r>
            <a:r>
              <a:rPr lang="en-US" sz="1600" b="1" dirty="0"/>
              <a:t>bold</a:t>
            </a:r>
            <a:r>
              <a:rPr lang="en-US" sz="1600" dirty="0"/>
              <a:t> emphases added)</a:t>
            </a:r>
          </a:p>
        </p:txBody>
      </p:sp>
      <p:sp>
        <p:nvSpPr>
          <p:cNvPr id="3" name="Title 2">
            <a:extLst>
              <a:ext uri="{FF2B5EF4-FFF2-40B4-BE49-F238E27FC236}">
                <a16:creationId xmlns:a16="http://schemas.microsoft.com/office/drawing/2014/main" id="{25306E9A-87B4-4F1A-B88E-09575989E8B9}"/>
              </a:ext>
            </a:extLst>
          </p:cNvPr>
          <p:cNvSpPr>
            <a:spLocks noGrp="1"/>
          </p:cNvSpPr>
          <p:nvPr>
            <p:ph type="title"/>
          </p:nvPr>
        </p:nvSpPr>
        <p:spPr/>
        <p:txBody>
          <a:bodyPr/>
          <a:lstStyle/>
          <a:p>
            <a:r>
              <a:rPr lang="en-US" dirty="0"/>
              <a:t>Lectionary Intro – Easter Triduum</a:t>
            </a:r>
          </a:p>
        </p:txBody>
      </p:sp>
    </p:spTree>
    <p:extLst>
      <p:ext uri="{BB962C8B-B14F-4D97-AF65-F5344CB8AC3E}">
        <p14:creationId xmlns:p14="http://schemas.microsoft.com/office/powerpoint/2010/main" val="35659449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66800"/>
            <a:ext cx="8763000" cy="5791200"/>
          </a:xfrm>
        </p:spPr>
        <p:txBody>
          <a:bodyPr>
            <a:normAutofit/>
          </a:bodyPr>
          <a:lstStyle/>
          <a:p>
            <a:pPr marL="0" lvl="0" indent="0">
              <a:spcBef>
                <a:spcPts val="0"/>
              </a:spcBef>
              <a:buNone/>
            </a:pPr>
            <a:r>
              <a:rPr lang="en-US" sz="2800" b="1" dirty="0"/>
              <a:t>Evening Mass of the Lord's Supper </a:t>
            </a:r>
            <a:r>
              <a:rPr lang="en-US" sz="2800" dirty="0"/>
              <a:t>(ABC)</a:t>
            </a:r>
          </a:p>
          <a:p>
            <a:r>
              <a:rPr lang="en-US" sz="2800" b="1" dirty="0" err="1"/>
              <a:t>Exod</a:t>
            </a:r>
            <a:r>
              <a:rPr lang="en-US" sz="2800" b="1" dirty="0"/>
              <a:t> 12:1-8, 11-14</a:t>
            </a:r>
          </a:p>
          <a:p>
            <a:pPr lvl="1">
              <a:spcBef>
                <a:spcPts val="0"/>
              </a:spcBef>
            </a:pPr>
            <a:r>
              <a:rPr lang="en-US" sz="2000" i="1" dirty="0">
                <a:latin typeface="Arial Narrow" panose="020B0606020202030204" pitchFamily="34" charset="0"/>
              </a:rPr>
              <a:t>The law regarding the Passover meal.</a:t>
            </a:r>
          </a:p>
          <a:p>
            <a:r>
              <a:rPr lang="en-US" sz="2800" b="1" dirty="0"/>
              <a:t>Ps 116:</a:t>
            </a:r>
            <a:r>
              <a:rPr lang="en-US" sz="2800" dirty="0"/>
              <a:t>12-13, 15-16, 17-18</a:t>
            </a:r>
          </a:p>
          <a:p>
            <a:pPr lvl="1">
              <a:spcBef>
                <a:spcPts val="0"/>
              </a:spcBef>
            </a:pPr>
            <a:r>
              <a:rPr lang="en-US" sz="2000" i="1" dirty="0">
                <a:latin typeface="Arial Narrow" panose="020B0606020202030204" pitchFamily="34" charset="0"/>
              </a:rPr>
              <a:t>Our blessing-cup is a communion with the Blood of Christ.</a:t>
            </a:r>
          </a:p>
          <a:p>
            <a:r>
              <a:rPr lang="en-US" sz="2800" b="1" dirty="0"/>
              <a:t>1 Cor 11:23-26</a:t>
            </a:r>
          </a:p>
          <a:p>
            <a:pPr lvl="1">
              <a:spcBef>
                <a:spcPts val="0"/>
              </a:spcBef>
            </a:pPr>
            <a:r>
              <a:rPr lang="en-US" sz="2000" i="1" dirty="0">
                <a:latin typeface="Arial Narrow" panose="020B0606020202030204" pitchFamily="34" charset="0"/>
              </a:rPr>
              <a:t>For as often as you eat this bread and drink the cup, </a:t>
            </a:r>
            <a:br>
              <a:rPr lang="en-US" sz="2000" i="1" dirty="0">
                <a:latin typeface="Arial Narrow" panose="020B0606020202030204" pitchFamily="34" charset="0"/>
              </a:rPr>
            </a:br>
            <a:r>
              <a:rPr lang="en-US" sz="2000" i="1" dirty="0">
                <a:latin typeface="Arial Narrow" panose="020B0606020202030204" pitchFamily="34" charset="0"/>
              </a:rPr>
              <a:t>you proclaim the death of the Lord.</a:t>
            </a:r>
          </a:p>
          <a:p>
            <a:r>
              <a:rPr lang="en-US" sz="2400" b="1" dirty="0"/>
              <a:t>John 13:34</a:t>
            </a:r>
          </a:p>
          <a:p>
            <a:pPr lvl="1">
              <a:spcBef>
                <a:spcPts val="0"/>
              </a:spcBef>
            </a:pPr>
            <a:r>
              <a:rPr lang="en-US" sz="2000" i="1" dirty="0">
                <a:latin typeface="Arial Narrow" panose="020B0606020202030204" pitchFamily="34" charset="0"/>
              </a:rPr>
              <a:t>I give you a new commandment, says the </a:t>
            </a:r>
            <a:br>
              <a:rPr lang="en-US" sz="2000" i="1" dirty="0">
                <a:latin typeface="Arial Narrow" panose="020B0606020202030204" pitchFamily="34" charset="0"/>
              </a:rPr>
            </a:br>
            <a:r>
              <a:rPr lang="en-US" sz="2000" i="1" dirty="0">
                <a:latin typeface="Arial Narrow" panose="020B0606020202030204" pitchFamily="34" charset="0"/>
              </a:rPr>
              <a:t>Lord: love one another as I have loved you.</a:t>
            </a:r>
          </a:p>
          <a:p>
            <a:r>
              <a:rPr lang="en-US" sz="2800" b="1" dirty="0"/>
              <a:t>John</a:t>
            </a:r>
            <a:r>
              <a:rPr lang="en-US" sz="2800" dirty="0"/>
              <a:t> </a:t>
            </a:r>
            <a:r>
              <a:rPr lang="en-US" sz="2800" b="1" dirty="0"/>
              <a:t>13:1-15</a:t>
            </a:r>
          </a:p>
          <a:p>
            <a:pPr lvl="1">
              <a:spcBef>
                <a:spcPts val="0"/>
              </a:spcBef>
            </a:pPr>
            <a:r>
              <a:rPr lang="en-US" sz="2000" i="1" dirty="0">
                <a:latin typeface="Arial Narrow" panose="020B0606020202030204" pitchFamily="34" charset="0"/>
              </a:rPr>
              <a:t>Jesus loved them to the end.</a:t>
            </a:r>
          </a:p>
        </p:txBody>
      </p:sp>
      <p:sp>
        <p:nvSpPr>
          <p:cNvPr id="3" name="Title 2"/>
          <p:cNvSpPr>
            <a:spLocks noGrp="1"/>
          </p:cNvSpPr>
          <p:nvPr>
            <p:ph type="title"/>
          </p:nvPr>
        </p:nvSpPr>
        <p:spPr>
          <a:xfrm>
            <a:off x="381000" y="0"/>
            <a:ext cx="8458200" cy="1066800"/>
          </a:xfrm>
        </p:spPr>
        <p:txBody>
          <a:bodyPr>
            <a:normAutofit/>
          </a:bodyPr>
          <a:lstStyle/>
          <a:p>
            <a:r>
              <a:rPr lang="en-US" dirty="0"/>
              <a:t>Easter Triduum: Holy Thursday</a:t>
            </a:r>
            <a:endParaRPr lang="en-US" dirty="0">
              <a:cs typeface="Andalus" panose="02020603050405020304" pitchFamily="18" charset="-78"/>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245157" y="4114800"/>
            <a:ext cx="2594043"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79996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left)">
                                      <p:cBhvr>
                                        <p:cTn id="11" dur="500"/>
                                        <p:tgtEl>
                                          <p:spTgt spid="2">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left)">
                                      <p:cBhvr>
                                        <p:cTn id="15" dur="500"/>
                                        <p:tgtEl>
                                          <p:spTgt spid="2">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wipe(left)">
                                      <p:cBhvr>
                                        <p:cTn id="19" dur="500"/>
                                        <p:tgtEl>
                                          <p:spTgt spid="2">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wipe(left)">
                                      <p:cBhvr>
                                        <p:cTn id="23" dur="500"/>
                                        <p:tgtEl>
                                          <p:spTgt spid="2">
                                            <p:txEl>
                                              <p:pRg st="4" end="4"/>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wipe(left)">
                                      <p:cBhvr>
                                        <p:cTn id="27" dur="500"/>
                                        <p:tgtEl>
                                          <p:spTgt spid="2">
                                            <p:txEl>
                                              <p:pRg st="5" end="5"/>
                                            </p:tx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wipe(left)">
                                      <p:cBhvr>
                                        <p:cTn id="31" dur="500"/>
                                        <p:tgtEl>
                                          <p:spTgt spid="2">
                                            <p:txEl>
                                              <p:pRg st="6" end="6"/>
                                            </p:txEl>
                                          </p:spTgt>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Effect transition="in" filter="wipe(left)">
                                      <p:cBhvr>
                                        <p:cTn id="35" dur="500"/>
                                        <p:tgtEl>
                                          <p:spTgt spid="2">
                                            <p:txEl>
                                              <p:pRg st="7" end="7"/>
                                            </p:txEl>
                                          </p:spTgt>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Effect transition="in" filter="wipe(left)">
                                      <p:cBhvr>
                                        <p:cTn id="39" dur="500"/>
                                        <p:tgtEl>
                                          <p:spTgt spid="2">
                                            <p:txEl>
                                              <p:pRg st="8" end="8"/>
                                            </p:txEl>
                                          </p:spTgt>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animEffect transition="in" filter="wipe(left)">
                                      <p:cBhvr>
                                        <p:cTn id="43" dur="500"/>
                                        <p:tgtEl>
                                          <p:spTgt spid="2">
                                            <p:txEl>
                                              <p:pRg st="9" end="9"/>
                                            </p:txEl>
                                          </p:spTgt>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2">
                                            <p:txEl>
                                              <p:pRg st="10" end="10"/>
                                            </p:txEl>
                                          </p:spTgt>
                                        </p:tgtEl>
                                        <p:attrNameLst>
                                          <p:attrName>style.visibility</p:attrName>
                                        </p:attrNameLst>
                                      </p:cBhvr>
                                      <p:to>
                                        <p:strVal val="visible"/>
                                      </p:to>
                                    </p:set>
                                    <p:animEffect transition="in" filter="wipe(left)">
                                      <p:cBhvr>
                                        <p:cTn id="47"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DACFBB-FC03-4054-8F65-290B60EF3A40}"/>
              </a:ext>
            </a:extLst>
          </p:cNvPr>
          <p:cNvSpPr>
            <a:spLocks noGrp="1"/>
          </p:cNvSpPr>
          <p:nvPr>
            <p:ph idx="1"/>
          </p:nvPr>
        </p:nvSpPr>
        <p:spPr/>
        <p:txBody>
          <a:bodyPr>
            <a:noAutofit/>
          </a:bodyPr>
          <a:lstStyle/>
          <a:p>
            <a:pPr marL="228600" indent="-228600">
              <a:lnSpc>
                <a:spcPct val="90000"/>
              </a:lnSpc>
            </a:pPr>
            <a:r>
              <a:rPr lang="en-US" sz="1600" dirty="0"/>
              <a:t>The LORD said to Moses and Aaron in the land of Egypt, </a:t>
            </a:r>
            <a:br>
              <a:rPr lang="en-US" sz="1600" dirty="0"/>
            </a:br>
            <a:r>
              <a:rPr lang="en-US" sz="1600" dirty="0"/>
              <a:t>“This month shall stand at the head of your calendar; you shall reckon it the first month of the year.</a:t>
            </a:r>
            <a:br>
              <a:rPr lang="en-US" sz="1600" dirty="0"/>
            </a:br>
            <a:r>
              <a:rPr lang="en-US" sz="1600" dirty="0"/>
              <a:t>Tell the whole community of Israel:  </a:t>
            </a:r>
            <a:br>
              <a:rPr lang="en-US" sz="1600" dirty="0"/>
            </a:br>
            <a:r>
              <a:rPr lang="en-US" sz="1600" dirty="0"/>
              <a:t>On the tenth of this month every one of your families</a:t>
            </a:r>
            <a:br>
              <a:rPr lang="en-US" sz="1600" dirty="0"/>
            </a:br>
            <a:r>
              <a:rPr lang="en-US" sz="1600" dirty="0"/>
              <a:t>must procure for itself a lamb, one apiece for each household.</a:t>
            </a:r>
            <a:br>
              <a:rPr lang="en-US" sz="1600" dirty="0"/>
            </a:br>
            <a:r>
              <a:rPr lang="en-US" sz="1600" dirty="0"/>
              <a:t>If a family is too small for a whole lamb, it shall join the nearest household in procuring one </a:t>
            </a:r>
            <a:br>
              <a:rPr lang="en-US" sz="1600" dirty="0"/>
            </a:br>
            <a:r>
              <a:rPr lang="en-US" sz="1600" dirty="0"/>
              <a:t>and shall share in the lamb in proportion to the number of persons who partake of it.</a:t>
            </a:r>
            <a:br>
              <a:rPr lang="en-US" sz="1600" dirty="0"/>
            </a:br>
            <a:r>
              <a:rPr lang="en-US" sz="1600" dirty="0"/>
              <a:t>The lamb must be a year-old male and without blemish.</a:t>
            </a:r>
            <a:br>
              <a:rPr lang="en-US" sz="1600" dirty="0"/>
            </a:br>
            <a:r>
              <a:rPr lang="en-US" sz="1600" dirty="0"/>
              <a:t>You may take it from either the sheep or the goats.</a:t>
            </a:r>
            <a:br>
              <a:rPr lang="en-US" sz="1600" dirty="0"/>
            </a:br>
            <a:r>
              <a:rPr lang="en-US" sz="1600" dirty="0"/>
              <a:t>You shall keep it until the fourteenth day of this month, and then, </a:t>
            </a:r>
            <a:br>
              <a:rPr lang="en-US" sz="1600" dirty="0"/>
            </a:br>
            <a:r>
              <a:rPr lang="en-US" sz="1600" dirty="0"/>
              <a:t>with the whole assembly of Israel present, it shall be slaughtered during the evening twilight.</a:t>
            </a:r>
            <a:br>
              <a:rPr lang="en-US" sz="1600" dirty="0"/>
            </a:br>
            <a:r>
              <a:rPr lang="en-US" sz="1600" dirty="0"/>
              <a:t>They shall take some of its blood and apply it to the two doorposts and the lintel </a:t>
            </a:r>
            <a:br>
              <a:rPr lang="en-US" sz="1600" dirty="0"/>
            </a:br>
            <a:r>
              <a:rPr lang="en-US" sz="1600" dirty="0"/>
              <a:t>of every house in which they partake of the lamb.</a:t>
            </a:r>
            <a:br>
              <a:rPr lang="en-US" sz="1600" dirty="0"/>
            </a:br>
            <a:r>
              <a:rPr lang="en-US" sz="1600" dirty="0"/>
              <a:t>That same night they shall eat its roasted flesh with unleavened bread and bitter herbs.</a:t>
            </a:r>
          </a:p>
          <a:p>
            <a:pPr marL="228600" indent="-228600">
              <a:lnSpc>
                <a:spcPct val="90000"/>
              </a:lnSpc>
            </a:pPr>
            <a:r>
              <a:rPr lang="en-US" sz="1600" dirty="0"/>
              <a:t>“This is how you are to eat it:  with your loins girt, sandals on your feet and your staff in hand,</a:t>
            </a:r>
            <a:br>
              <a:rPr lang="en-US" sz="1600" dirty="0"/>
            </a:br>
            <a:r>
              <a:rPr lang="en-US" sz="1600" dirty="0"/>
              <a:t>you shall eat like those who are in flight.</a:t>
            </a:r>
            <a:br>
              <a:rPr lang="en-US" sz="1600" dirty="0"/>
            </a:br>
            <a:r>
              <a:rPr lang="en-US" sz="1600" dirty="0"/>
              <a:t>It is the Passover of the LORD. For on this same night I will go through Egypt, </a:t>
            </a:r>
            <a:br>
              <a:rPr lang="en-US" sz="1600" dirty="0"/>
            </a:br>
            <a:r>
              <a:rPr lang="en-US" sz="1600" dirty="0"/>
              <a:t>striking down every firstborn of the land, both man and beast,</a:t>
            </a:r>
            <a:br>
              <a:rPr lang="en-US" sz="1600" dirty="0"/>
            </a:br>
            <a:r>
              <a:rPr lang="en-US" sz="1600" dirty="0"/>
              <a:t>and executing judgment on all the gods of Egypt—I, the LORD!</a:t>
            </a:r>
            <a:br>
              <a:rPr lang="en-US" sz="1600" dirty="0"/>
            </a:br>
            <a:r>
              <a:rPr lang="en-US" sz="1600" dirty="0"/>
              <a:t>But the blood will mark the houses where you are.</a:t>
            </a:r>
            <a:br>
              <a:rPr lang="en-US" sz="1600" dirty="0"/>
            </a:br>
            <a:r>
              <a:rPr lang="en-US" sz="1600" dirty="0"/>
              <a:t>Seeing the blood, I will pass over you; </a:t>
            </a:r>
            <a:br>
              <a:rPr lang="en-US" sz="1600" dirty="0"/>
            </a:br>
            <a:r>
              <a:rPr lang="en-US" sz="1600" dirty="0"/>
              <a:t>thus, when I strike the land of Egypt, no destructive blow will come upon you.</a:t>
            </a:r>
          </a:p>
          <a:p>
            <a:pPr marL="228600" indent="-228600">
              <a:lnSpc>
                <a:spcPct val="90000"/>
              </a:lnSpc>
            </a:pPr>
            <a:r>
              <a:rPr lang="en-US" sz="1600" dirty="0"/>
              <a:t>“This day shall be a memorial feast for you, which all your generations shall celebrate </a:t>
            </a:r>
            <a:br>
              <a:rPr lang="en-US" sz="1600" dirty="0"/>
            </a:br>
            <a:r>
              <a:rPr lang="en-US" sz="1600" dirty="0"/>
              <a:t>with pilgrimage to the LORD, as a perpetual institution.”</a:t>
            </a:r>
          </a:p>
        </p:txBody>
      </p:sp>
      <p:sp>
        <p:nvSpPr>
          <p:cNvPr id="3" name="Title 2">
            <a:extLst>
              <a:ext uri="{FF2B5EF4-FFF2-40B4-BE49-F238E27FC236}">
                <a16:creationId xmlns:a16="http://schemas.microsoft.com/office/drawing/2014/main" id="{8A752429-C940-4CC3-9D4C-BDA08AFC77BE}"/>
              </a:ext>
            </a:extLst>
          </p:cNvPr>
          <p:cNvSpPr>
            <a:spLocks noGrp="1"/>
          </p:cNvSpPr>
          <p:nvPr>
            <p:ph type="title"/>
          </p:nvPr>
        </p:nvSpPr>
        <p:spPr/>
        <p:txBody>
          <a:bodyPr>
            <a:normAutofit fontScale="90000"/>
          </a:bodyPr>
          <a:lstStyle/>
          <a:p>
            <a:r>
              <a:rPr lang="en-US" sz="4400" dirty="0">
                <a:latin typeface="Arial Narrow" panose="020B0606020202030204" pitchFamily="34" charset="0"/>
              </a:rPr>
              <a:t>Holy Thursday – 1</a:t>
            </a:r>
            <a:r>
              <a:rPr lang="en-US" sz="4400" baseline="30000" dirty="0">
                <a:latin typeface="Arial Narrow" panose="020B0606020202030204" pitchFamily="34" charset="0"/>
              </a:rPr>
              <a:t>st</a:t>
            </a:r>
            <a:r>
              <a:rPr lang="en-US" sz="4400" dirty="0">
                <a:latin typeface="Arial Narrow" panose="020B0606020202030204" pitchFamily="34" charset="0"/>
              </a:rPr>
              <a:t> Reading: </a:t>
            </a:r>
            <a:r>
              <a:rPr lang="en-US" dirty="0">
                <a:latin typeface="Arial Narrow" panose="020B0606020202030204" pitchFamily="34" charset="0"/>
              </a:rPr>
              <a:t>Ex 12:1-8, 11-14</a:t>
            </a:r>
          </a:p>
        </p:txBody>
      </p:sp>
    </p:spTree>
    <p:extLst>
      <p:ext uri="{BB962C8B-B14F-4D97-AF65-F5344CB8AC3E}">
        <p14:creationId xmlns:p14="http://schemas.microsoft.com/office/powerpoint/2010/main" val="17964537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F94ABF3-DE5E-4AED-90FB-AFDC7D449C8A}"/>
              </a:ext>
            </a:extLst>
          </p:cNvPr>
          <p:cNvSpPr>
            <a:spLocks noGrp="1"/>
          </p:cNvSpPr>
          <p:nvPr>
            <p:ph idx="1"/>
          </p:nvPr>
        </p:nvSpPr>
        <p:spPr/>
        <p:txBody>
          <a:bodyPr>
            <a:normAutofit/>
          </a:bodyPr>
          <a:lstStyle/>
          <a:p>
            <a:r>
              <a:rPr lang="en-US" sz="2000" b="1" i="1" dirty="0"/>
              <a:t>Resp. </a:t>
            </a:r>
            <a:r>
              <a:rPr lang="en-US" sz="2400" b="1" dirty="0"/>
              <a:t>Our blessing-cup is a communion with the Blood of Christ.</a:t>
            </a:r>
          </a:p>
          <a:p>
            <a:r>
              <a:rPr lang="en-US" sz="2400" dirty="0"/>
              <a:t>How shall I make a return to the LORD</a:t>
            </a:r>
            <a:br>
              <a:rPr lang="en-US" sz="2400" dirty="0"/>
            </a:br>
            <a:r>
              <a:rPr lang="en-US" sz="2400" dirty="0"/>
              <a:t>    for all the good he has done for me?</a:t>
            </a:r>
            <a:br>
              <a:rPr lang="en-US" sz="2400" dirty="0"/>
            </a:br>
            <a:r>
              <a:rPr lang="en-US" sz="2400" dirty="0"/>
              <a:t>The cup of salvation I will take up,</a:t>
            </a:r>
            <a:br>
              <a:rPr lang="en-US" sz="2400" dirty="0"/>
            </a:br>
            <a:r>
              <a:rPr lang="en-US" sz="2400" dirty="0"/>
              <a:t>    and I will call upon the name of the LORD.</a:t>
            </a:r>
            <a:r>
              <a:rPr lang="en-US" sz="2000" i="1" dirty="0"/>
              <a:t>  (Resp.)</a:t>
            </a:r>
            <a:endParaRPr lang="en-US" sz="2400" i="1" dirty="0"/>
          </a:p>
          <a:p>
            <a:r>
              <a:rPr lang="en-US" sz="2400" dirty="0"/>
              <a:t>Precious in the eyes of the LORD</a:t>
            </a:r>
            <a:br>
              <a:rPr lang="en-US" sz="2400" dirty="0"/>
            </a:br>
            <a:r>
              <a:rPr lang="en-US" sz="2400" dirty="0"/>
              <a:t>    is the death of his faithful ones.</a:t>
            </a:r>
            <a:br>
              <a:rPr lang="en-US" sz="2400" dirty="0"/>
            </a:br>
            <a:r>
              <a:rPr lang="en-US" sz="2400" dirty="0"/>
              <a:t>I am your servant, the son of your handmaid;</a:t>
            </a:r>
            <a:br>
              <a:rPr lang="en-US" sz="2400" dirty="0"/>
            </a:br>
            <a:r>
              <a:rPr lang="en-US" sz="2400" dirty="0"/>
              <a:t>    you have loosed my bonds.</a:t>
            </a:r>
            <a:r>
              <a:rPr lang="en-US" sz="2000" i="1" dirty="0"/>
              <a:t> (Resp.)</a:t>
            </a:r>
          </a:p>
          <a:p>
            <a:pPr marL="344488" marR="0" lvl="0" indent="-344488" algn="l" defTabSz="914400" rtl="0" eaLnBrk="1" fontAlgn="auto" latinLnBrk="0" hangingPunct="1">
              <a:spcBef>
                <a:spcPts val="600"/>
              </a:spcBef>
              <a:buClr>
                <a:srgbClr val="C64847"/>
              </a:buClr>
              <a:buSzPct val="85000"/>
              <a:buFont typeface="Wingdings 2"/>
              <a:buChar char=""/>
              <a:tabLst/>
              <a:defRPr/>
            </a:pPr>
            <a:r>
              <a:rPr lang="en-US" sz="2400" dirty="0"/>
              <a:t>To you will I offer sacrifice of thanksgiving,</a:t>
            </a:r>
            <a:br>
              <a:rPr lang="en-US" sz="2400" dirty="0"/>
            </a:br>
            <a:r>
              <a:rPr lang="en-US" sz="2400" dirty="0"/>
              <a:t>    and I will call upon the name of the LORD.</a:t>
            </a:r>
            <a:br>
              <a:rPr lang="en-US" sz="2400" dirty="0"/>
            </a:br>
            <a:r>
              <a:rPr lang="en-US" sz="2400" dirty="0"/>
              <a:t>My vows to the LORD I will pay</a:t>
            </a:r>
            <a:br>
              <a:rPr lang="en-US" sz="2400" dirty="0"/>
            </a:br>
            <a:r>
              <a:rPr lang="en-US" sz="2400" dirty="0"/>
              <a:t>    in the presence of all his people. </a:t>
            </a:r>
            <a:r>
              <a:rPr kumimoji="0" lang="en-US" sz="2000" b="0" i="1" u="none" strike="noStrike" kern="1200" cap="none" spc="0" normalizeH="0" baseline="0" noProof="0" dirty="0">
                <a:ln>
                  <a:noFill/>
                </a:ln>
                <a:solidFill>
                  <a:srgbClr val="7C0000"/>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a:rPr>
              <a:t> (Resp.)</a:t>
            </a:r>
          </a:p>
        </p:txBody>
      </p:sp>
      <p:sp>
        <p:nvSpPr>
          <p:cNvPr id="3" name="Title 2">
            <a:extLst>
              <a:ext uri="{FF2B5EF4-FFF2-40B4-BE49-F238E27FC236}">
                <a16:creationId xmlns:a16="http://schemas.microsoft.com/office/drawing/2014/main" id="{A834755F-F040-4F3D-B82E-C162C917FC64}"/>
              </a:ext>
            </a:extLst>
          </p:cNvPr>
          <p:cNvSpPr>
            <a:spLocks noGrp="1"/>
          </p:cNvSpPr>
          <p:nvPr>
            <p:ph type="title"/>
          </p:nvPr>
        </p:nvSpPr>
        <p:spPr/>
        <p:txBody>
          <a:bodyPr>
            <a:noAutofit/>
          </a:bodyPr>
          <a:lstStyle/>
          <a:p>
            <a:r>
              <a:rPr lang="en-US" sz="4000" dirty="0">
                <a:latin typeface="Arial Narrow" panose="020B0606020202030204" pitchFamily="34" charset="0"/>
              </a:rPr>
              <a:t>Holy Thursday – Ps 116:12-13, 15-16bc, 17-18</a:t>
            </a:r>
          </a:p>
        </p:txBody>
      </p:sp>
    </p:spTree>
    <p:extLst>
      <p:ext uri="{BB962C8B-B14F-4D97-AF65-F5344CB8AC3E}">
        <p14:creationId xmlns:p14="http://schemas.microsoft.com/office/powerpoint/2010/main" val="7621442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358C174-15DB-4317-8E18-6CAE41499E20}"/>
              </a:ext>
            </a:extLst>
          </p:cNvPr>
          <p:cNvSpPr>
            <a:spLocks noGrp="1"/>
          </p:cNvSpPr>
          <p:nvPr>
            <p:ph idx="1"/>
          </p:nvPr>
        </p:nvSpPr>
        <p:spPr/>
        <p:txBody>
          <a:bodyPr>
            <a:normAutofit/>
          </a:bodyPr>
          <a:lstStyle/>
          <a:p>
            <a:r>
              <a:rPr lang="en-US" sz="2400" dirty="0"/>
              <a:t>Brothers and sisters:</a:t>
            </a:r>
            <a:br>
              <a:rPr lang="en-US" sz="2400" dirty="0"/>
            </a:br>
            <a:r>
              <a:rPr lang="en-US" sz="2400" dirty="0"/>
              <a:t>I received from the Lord what I also handed on to you, </a:t>
            </a:r>
            <a:br>
              <a:rPr lang="en-US" sz="2400" dirty="0"/>
            </a:br>
            <a:r>
              <a:rPr lang="en-US" sz="2400" dirty="0"/>
              <a:t>that the Lord Jesus, on the night he was handed over, </a:t>
            </a:r>
            <a:br>
              <a:rPr lang="en-US" sz="2400" dirty="0"/>
            </a:br>
            <a:r>
              <a:rPr lang="en-US" sz="2400" dirty="0"/>
              <a:t>took bread, and, after he had given thanks,</a:t>
            </a:r>
            <a:br>
              <a:rPr lang="en-US" sz="2400" dirty="0"/>
            </a:br>
            <a:r>
              <a:rPr lang="en-US" sz="2400" dirty="0"/>
              <a:t>broke it and said, “This is my body that is for you.</a:t>
            </a:r>
            <a:br>
              <a:rPr lang="en-US" sz="2400" dirty="0"/>
            </a:br>
            <a:r>
              <a:rPr lang="en-US" sz="2400" dirty="0"/>
              <a:t>Do this in remembrance of me.”</a:t>
            </a:r>
          </a:p>
          <a:p>
            <a:r>
              <a:rPr lang="en-US" sz="2400" dirty="0"/>
              <a:t>In the same way also the cup, after supper, saying, </a:t>
            </a:r>
            <a:br>
              <a:rPr lang="en-US" sz="2400" dirty="0"/>
            </a:br>
            <a:r>
              <a:rPr lang="en-US" sz="2400" dirty="0"/>
              <a:t>“This cup is the new covenant in my blood.</a:t>
            </a:r>
            <a:br>
              <a:rPr lang="en-US" sz="2400" dirty="0"/>
            </a:br>
            <a:r>
              <a:rPr lang="en-US" sz="2400" dirty="0"/>
              <a:t>Do this, as often as you drink it, in remembrance of me.”</a:t>
            </a:r>
          </a:p>
          <a:p>
            <a:r>
              <a:rPr lang="en-US" sz="2400" dirty="0"/>
              <a:t>For as often as you eat this bread and drink the cup, </a:t>
            </a:r>
            <a:br>
              <a:rPr lang="en-US" sz="2400" dirty="0"/>
            </a:br>
            <a:r>
              <a:rPr lang="en-US" sz="2400" dirty="0"/>
              <a:t>you proclaim the death of the Lord until he comes.</a:t>
            </a:r>
          </a:p>
        </p:txBody>
      </p:sp>
      <p:sp>
        <p:nvSpPr>
          <p:cNvPr id="3" name="Title 2">
            <a:extLst>
              <a:ext uri="{FF2B5EF4-FFF2-40B4-BE49-F238E27FC236}">
                <a16:creationId xmlns:a16="http://schemas.microsoft.com/office/drawing/2014/main" id="{36E110FC-1B11-4DED-8973-19F42D4E346A}"/>
              </a:ext>
            </a:extLst>
          </p:cNvPr>
          <p:cNvSpPr>
            <a:spLocks noGrp="1"/>
          </p:cNvSpPr>
          <p:nvPr>
            <p:ph type="title"/>
          </p:nvPr>
        </p:nvSpPr>
        <p:spPr/>
        <p:txBody>
          <a:bodyPr>
            <a:noAutofit/>
          </a:bodyPr>
          <a:lstStyle/>
          <a:p>
            <a:r>
              <a:rPr lang="en-US" sz="4000" dirty="0">
                <a:latin typeface="Arial Narrow" panose="020B0606020202030204" pitchFamily="34" charset="0"/>
              </a:rPr>
              <a:t>Holy Thursday – 2</a:t>
            </a:r>
            <a:r>
              <a:rPr lang="en-US" sz="4000" baseline="30000" dirty="0">
                <a:latin typeface="Arial Narrow" panose="020B0606020202030204" pitchFamily="34" charset="0"/>
              </a:rPr>
              <a:t>nd</a:t>
            </a:r>
            <a:r>
              <a:rPr lang="en-US" sz="4000" dirty="0">
                <a:latin typeface="Arial Narrow" panose="020B0606020202030204" pitchFamily="34" charset="0"/>
              </a:rPr>
              <a:t> Reading: 1 Cor 11:23-26</a:t>
            </a:r>
          </a:p>
        </p:txBody>
      </p:sp>
    </p:spTree>
    <p:extLst>
      <p:ext uri="{BB962C8B-B14F-4D97-AF65-F5344CB8AC3E}">
        <p14:creationId xmlns:p14="http://schemas.microsoft.com/office/powerpoint/2010/main" val="13133436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7007634-0845-4D62-A637-BA9CC041351E}"/>
              </a:ext>
            </a:extLst>
          </p:cNvPr>
          <p:cNvSpPr>
            <a:spLocks noGrp="1"/>
          </p:cNvSpPr>
          <p:nvPr>
            <p:ph idx="1"/>
          </p:nvPr>
        </p:nvSpPr>
        <p:spPr/>
        <p:txBody>
          <a:bodyPr>
            <a:normAutofit fontScale="92500" lnSpcReduction="10000"/>
          </a:bodyPr>
          <a:lstStyle/>
          <a:p>
            <a:pPr marL="228600" indent="-228600">
              <a:lnSpc>
                <a:spcPct val="105000"/>
              </a:lnSpc>
            </a:pPr>
            <a:r>
              <a:rPr lang="en-US" sz="1600" dirty="0"/>
              <a:t>Before the feast of Passover, </a:t>
            </a:r>
            <a:br>
              <a:rPr lang="en-US" sz="1600" dirty="0"/>
            </a:br>
            <a:r>
              <a:rPr lang="en-US" sz="1600" dirty="0"/>
              <a:t>Jesus knew that his hour had come to pass from this world to the Father.</a:t>
            </a:r>
            <a:br>
              <a:rPr lang="en-US" sz="1600" dirty="0"/>
            </a:br>
            <a:r>
              <a:rPr lang="en-US" sz="1600" dirty="0"/>
              <a:t>He loved his own in the world and he loved them to the end.</a:t>
            </a:r>
            <a:br>
              <a:rPr lang="en-US" sz="1600" dirty="0"/>
            </a:br>
            <a:r>
              <a:rPr lang="en-US" sz="1600" dirty="0"/>
              <a:t>The devil had already induced Judas, son of Simon the Iscariot, to hand him over.</a:t>
            </a:r>
            <a:br>
              <a:rPr lang="en-US" sz="1600" dirty="0"/>
            </a:br>
            <a:r>
              <a:rPr lang="en-US" sz="1600" dirty="0"/>
              <a:t>So, during supper, fully aware that the Father had put everything into his power </a:t>
            </a:r>
            <a:br>
              <a:rPr lang="en-US" sz="1600" dirty="0"/>
            </a:br>
            <a:r>
              <a:rPr lang="en-US" sz="1600" dirty="0"/>
              <a:t>and that he had come from God and was returning to God, </a:t>
            </a:r>
            <a:br>
              <a:rPr lang="en-US" sz="1600" dirty="0"/>
            </a:br>
            <a:r>
              <a:rPr lang="en-US" sz="1600" dirty="0"/>
              <a:t>he rose from supper and took off his outer garments.</a:t>
            </a:r>
            <a:br>
              <a:rPr lang="en-US" sz="1600" dirty="0"/>
            </a:br>
            <a:r>
              <a:rPr lang="en-US" sz="1600" dirty="0"/>
              <a:t>He took a towel and tied it around his waist.</a:t>
            </a:r>
            <a:br>
              <a:rPr lang="en-US" sz="1600" dirty="0"/>
            </a:br>
            <a:r>
              <a:rPr lang="en-US" sz="1600" dirty="0"/>
              <a:t>Then he poured water into a basin and began to wash the disciples’ feet </a:t>
            </a:r>
            <a:br>
              <a:rPr lang="en-US" sz="1600" dirty="0"/>
            </a:br>
            <a:r>
              <a:rPr lang="en-US" sz="1600" dirty="0"/>
              <a:t>and dry them with the towel around his waist.</a:t>
            </a:r>
            <a:br>
              <a:rPr lang="en-US" sz="1600" dirty="0"/>
            </a:br>
            <a:r>
              <a:rPr lang="en-US" sz="1600" dirty="0"/>
              <a:t>He came to Simon Peter, who said to him, “Master, are you going to wash my feet?”</a:t>
            </a:r>
            <a:br>
              <a:rPr lang="en-US" sz="1600" dirty="0"/>
            </a:br>
            <a:r>
              <a:rPr lang="en-US" sz="1600" dirty="0"/>
              <a:t>Jesus answered and said to him,</a:t>
            </a:r>
            <a:br>
              <a:rPr lang="en-US" sz="1600" dirty="0"/>
            </a:br>
            <a:r>
              <a:rPr lang="en-US" sz="1600" dirty="0"/>
              <a:t>“What I am doing, you do not understand now, but you will understand later.”</a:t>
            </a:r>
            <a:br>
              <a:rPr lang="en-US" sz="1600" dirty="0"/>
            </a:br>
            <a:r>
              <a:rPr lang="en-US" sz="1600" dirty="0"/>
              <a:t>Peter said to him, “You will never wash my feet.”</a:t>
            </a:r>
            <a:br>
              <a:rPr lang="en-US" sz="1600" dirty="0"/>
            </a:br>
            <a:r>
              <a:rPr lang="en-US" sz="1600" dirty="0"/>
              <a:t>Jesus answered him,  “Unless I wash you, you will have no inheritance with me.”</a:t>
            </a:r>
            <a:br>
              <a:rPr lang="en-US" sz="1600" dirty="0"/>
            </a:br>
            <a:r>
              <a:rPr lang="en-US" sz="1600" dirty="0"/>
              <a:t>Simon Peter said to him,  “Master, then not only my feet, but my hands and head as well.”</a:t>
            </a:r>
            <a:br>
              <a:rPr lang="en-US" sz="1600" dirty="0"/>
            </a:br>
            <a:r>
              <a:rPr lang="en-US" sz="1600" dirty="0"/>
              <a:t>Jesus said to him,  “Whoever has bathed has no need except to have his feet washed,</a:t>
            </a:r>
            <a:br>
              <a:rPr lang="en-US" sz="1600" dirty="0"/>
            </a:br>
            <a:r>
              <a:rPr lang="en-US" sz="1600" dirty="0"/>
              <a:t>     for he is clean all over;  so you are clean, but not all.”</a:t>
            </a:r>
            <a:br>
              <a:rPr lang="en-US" sz="1600" dirty="0"/>
            </a:br>
            <a:r>
              <a:rPr lang="en-US" sz="1600" dirty="0"/>
              <a:t>For he knew who would betray him; for this reason, he said, “Not all of you are clean.”</a:t>
            </a:r>
          </a:p>
          <a:p>
            <a:pPr marL="228600" indent="-228600">
              <a:lnSpc>
                <a:spcPct val="105000"/>
              </a:lnSpc>
            </a:pPr>
            <a:r>
              <a:rPr lang="en-US" sz="1600" dirty="0"/>
              <a:t>So when he had washed their feet and put his garments back on and reclined at table again, </a:t>
            </a:r>
            <a:br>
              <a:rPr lang="en-US" sz="1600" dirty="0"/>
            </a:br>
            <a:r>
              <a:rPr lang="en-US" sz="1600" dirty="0"/>
              <a:t>he said to them, “Do you realize what I have done for you?</a:t>
            </a:r>
            <a:br>
              <a:rPr lang="en-US" sz="1600" dirty="0"/>
            </a:br>
            <a:r>
              <a:rPr lang="en-US" sz="1600" dirty="0"/>
              <a:t>You call me ‘teacher’ and ‘master,’  and rightly so, for indeed I am.</a:t>
            </a:r>
            <a:br>
              <a:rPr lang="en-US" sz="1600" dirty="0"/>
            </a:br>
            <a:r>
              <a:rPr lang="en-US" sz="1600" dirty="0"/>
              <a:t>If I, therefore, the master and teacher, have washed your feet, you ought to wash one another’s feet.</a:t>
            </a:r>
            <a:br>
              <a:rPr lang="en-US" sz="1600" dirty="0"/>
            </a:br>
            <a:r>
              <a:rPr lang="en-US" sz="1600" dirty="0"/>
              <a:t>I have given you a model to follow, so that as I have done for you, you should also do.”</a:t>
            </a:r>
          </a:p>
        </p:txBody>
      </p:sp>
      <p:sp>
        <p:nvSpPr>
          <p:cNvPr id="3" name="Title 2">
            <a:extLst>
              <a:ext uri="{FF2B5EF4-FFF2-40B4-BE49-F238E27FC236}">
                <a16:creationId xmlns:a16="http://schemas.microsoft.com/office/drawing/2014/main" id="{3DA40D14-256F-4650-8294-236BF953F4B5}"/>
              </a:ext>
            </a:extLst>
          </p:cNvPr>
          <p:cNvSpPr>
            <a:spLocks noGrp="1"/>
          </p:cNvSpPr>
          <p:nvPr>
            <p:ph type="title"/>
          </p:nvPr>
        </p:nvSpPr>
        <p:spPr/>
        <p:txBody>
          <a:bodyPr>
            <a:normAutofit/>
          </a:bodyPr>
          <a:lstStyle/>
          <a:p>
            <a:r>
              <a:rPr lang="en-US" sz="4400" dirty="0">
                <a:latin typeface="Arial Narrow" panose="020B0606020202030204" pitchFamily="34" charset="0"/>
              </a:rPr>
              <a:t>Holy Thursday – Gospel:  Jn 13:1-15</a:t>
            </a:r>
          </a:p>
        </p:txBody>
      </p:sp>
      <p:pic>
        <p:nvPicPr>
          <p:cNvPr id="4" name="Picture 2">
            <a:extLst>
              <a:ext uri="{FF2B5EF4-FFF2-40B4-BE49-F238E27FC236}">
                <a16:creationId xmlns:a16="http://schemas.microsoft.com/office/drawing/2014/main" id="{4308A1C5-0592-4392-92AF-162F6B7D082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553201" y="1066800"/>
            <a:ext cx="2255520" cy="2120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63006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66800"/>
            <a:ext cx="8763000" cy="5791200"/>
          </a:xfrm>
        </p:spPr>
        <p:txBody>
          <a:bodyPr>
            <a:normAutofit/>
          </a:bodyPr>
          <a:lstStyle/>
          <a:p>
            <a:pPr marL="0" lvl="0" indent="0">
              <a:buNone/>
            </a:pPr>
            <a:r>
              <a:rPr lang="en-US" sz="3200" b="1" dirty="0"/>
              <a:t>Good Friday of the Lord's Passion </a:t>
            </a:r>
            <a:r>
              <a:rPr lang="en-US" sz="3200" dirty="0"/>
              <a:t>(ABC)</a:t>
            </a:r>
          </a:p>
          <a:p>
            <a:r>
              <a:rPr lang="en-US" sz="3200" b="1" dirty="0"/>
              <a:t>Isa</a:t>
            </a:r>
            <a:r>
              <a:rPr lang="en-US" sz="3200" dirty="0"/>
              <a:t>  52:13—53:12</a:t>
            </a:r>
            <a:r>
              <a:rPr lang="en-US" sz="2800" dirty="0">
                <a:latin typeface="Arial Narrow" panose="020B0606020202030204" pitchFamily="34" charset="0"/>
              </a:rPr>
              <a:t> – Fourth </a:t>
            </a:r>
            <a:r>
              <a:rPr lang="en-US" sz="2800" b="1" dirty="0">
                <a:latin typeface="Arial Narrow" panose="020B0606020202030204" pitchFamily="34" charset="0"/>
              </a:rPr>
              <a:t>Servant</a:t>
            </a:r>
            <a:r>
              <a:rPr lang="en-US" sz="2800" dirty="0">
                <a:latin typeface="Arial Narrow" panose="020B0606020202030204" pitchFamily="34" charset="0"/>
              </a:rPr>
              <a:t> Song</a:t>
            </a:r>
          </a:p>
          <a:p>
            <a:r>
              <a:rPr lang="en-US" sz="3200" b="1" dirty="0"/>
              <a:t>Ps  31:</a:t>
            </a:r>
            <a:r>
              <a:rPr lang="en-US" sz="3200" dirty="0"/>
              <a:t>2+6, 12-13, 15-16, 17+25</a:t>
            </a:r>
          </a:p>
          <a:p>
            <a:pPr lvl="1"/>
            <a:r>
              <a:rPr lang="en-US" sz="2400" i="1" dirty="0">
                <a:latin typeface="Arial Narrow" panose="020B0606020202030204" pitchFamily="34" charset="0"/>
              </a:rPr>
              <a:t>Father, into your hands I commend my spirit.</a:t>
            </a:r>
          </a:p>
          <a:p>
            <a:r>
              <a:rPr lang="en-US" sz="3200" b="1" dirty="0"/>
              <a:t>Heb  </a:t>
            </a:r>
            <a:r>
              <a:rPr lang="en-US" sz="3200" dirty="0"/>
              <a:t>4:14-16; 5:7-9</a:t>
            </a:r>
          </a:p>
          <a:p>
            <a:pPr lvl="1"/>
            <a:r>
              <a:rPr lang="en-US" sz="2400" i="1" dirty="0">
                <a:latin typeface="Arial Narrow" panose="020B0606020202030204" pitchFamily="34" charset="0"/>
              </a:rPr>
              <a:t>Jesus learned obedience and became the </a:t>
            </a:r>
            <a:br>
              <a:rPr lang="en-US" sz="2400" i="1" dirty="0">
                <a:latin typeface="Arial Narrow" panose="020B0606020202030204" pitchFamily="34" charset="0"/>
              </a:rPr>
            </a:br>
            <a:r>
              <a:rPr lang="en-US" sz="2400" i="1" dirty="0">
                <a:latin typeface="Arial Narrow" panose="020B0606020202030204" pitchFamily="34" charset="0"/>
              </a:rPr>
              <a:t>source of salvation for all who obey him.</a:t>
            </a:r>
          </a:p>
          <a:p>
            <a:r>
              <a:rPr lang="en-US" sz="3200" b="1" dirty="0"/>
              <a:t>Phil  </a:t>
            </a:r>
            <a:r>
              <a:rPr lang="en-US" sz="3200" dirty="0"/>
              <a:t>2:8-9</a:t>
            </a:r>
          </a:p>
          <a:p>
            <a:pPr lvl="1"/>
            <a:r>
              <a:rPr lang="en-US" sz="2400" i="1" dirty="0">
                <a:latin typeface="Arial Narrow" panose="020B0606020202030204" pitchFamily="34" charset="0"/>
              </a:rPr>
              <a:t>“Christ became obedient to the point of death…”</a:t>
            </a:r>
          </a:p>
          <a:p>
            <a:r>
              <a:rPr lang="en-US" sz="3200" b="1" dirty="0"/>
              <a:t>John  </a:t>
            </a:r>
            <a:r>
              <a:rPr lang="en-US" sz="3200" dirty="0"/>
              <a:t>18:1—19:42</a:t>
            </a:r>
            <a:r>
              <a:rPr lang="en-US" sz="2800" dirty="0">
                <a:latin typeface="Arial Narrow" panose="020B0606020202030204" pitchFamily="34" charset="0"/>
              </a:rPr>
              <a:t> – The </a:t>
            </a:r>
            <a:r>
              <a:rPr lang="en-US" sz="2800" b="1" dirty="0">
                <a:latin typeface="Arial Narrow" panose="020B0606020202030204" pitchFamily="34" charset="0"/>
              </a:rPr>
              <a:t>Passion</a:t>
            </a:r>
            <a:r>
              <a:rPr lang="en-US" sz="2800" dirty="0">
                <a:latin typeface="Arial Narrow" panose="020B0606020202030204" pitchFamily="34" charset="0"/>
              </a:rPr>
              <a:t> of our Lord J.C.</a:t>
            </a:r>
            <a:endParaRPr lang="en-US" sz="3200" dirty="0">
              <a:latin typeface="Arial Narrow" panose="020B0606020202030204" pitchFamily="34" charset="0"/>
            </a:endParaRPr>
          </a:p>
        </p:txBody>
      </p:sp>
      <p:sp>
        <p:nvSpPr>
          <p:cNvPr id="3" name="Title 2"/>
          <p:cNvSpPr>
            <a:spLocks noGrp="1"/>
          </p:cNvSpPr>
          <p:nvPr>
            <p:ph type="title"/>
          </p:nvPr>
        </p:nvSpPr>
        <p:spPr>
          <a:xfrm>
            <a:off x="381000" y="0"/>
            <a:ext cx="8458200" cy="1066800"/>
          </a:xfrm>
        </p:spPr>
        <p:txBody>
          <a:bodyPr>
            <a:normAutofit/>
          </a:bodyPr>
          <a:lstStyle/>
          <a:p>
            <a:r>
              <a:rPr lang="en-US" dirty="0"/>
              <a:t>Easter Triduum: Good Friday</a:t>
            </a:r>
            <a:endParaRPr lang="en-US" dirty="0">
              <a:cs typeface="Andalus" panose="02020603050405020304" pitchFamily="18" charset="-78"/>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239000" y="2990702"/>
            <a:ext cx="1609725" cy="2495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185710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left)">
                                      <p:cBhvr>
                                        <p:cTn id="11" dur="500"/>
                                        <p:tgtEl>
                                          <p:spTgt spid="2">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left)">
                                      <p:cBhvr>
                                        <p:cTn id="15" dur="500"/>
                                        <p:tgtEl>
                                          <p:spTgt spid="2">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wipe(left)">
                                      <p:cBhvr>
                                        <p:cTn id="19" dur="500"/>
                                        <p:tgtEl>
                                          <p:spTgt spid="2">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wipe(left)">
                                      <p:cBhvr>
                                        <p:cTn id="23" dur="500"/>
                                        <p:tgtEl>
                                          <p:spTgt spid="2">
                                            <p:txEl>
                                              <p:pRg st="4" end="4"/>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wipe(left)">
                                      <p:cBhvr>
                                        <p:cTn id="27" dur="500"/>
                                        <p:tgtEl>
                                          <p:spTgt spid="2">
                                            <p:txEl>
                                              <p:pRg st="5" end="5"/>
                                            </p:tx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wipe(left)">
                                      <p:cBhvr>
                                        <p:cTn id="31" dur="500"/>
                                        <p:tgtEl>
                                          <p:spTgt spid="2">
                                            <p:txEl>
                                              <p:pRg st="6" end="6"/>
                                            </p:txEl>
                                          </p:spTgt>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Effect transition="in" filter="wipe(left)">
                                      <p:cBhvr>
                                        <p:cTn id="35" dur="500"/>
                                        <p:tgtEl>
                                          <p:spTgt spid="2">
                                            <p:txEl>
                                              <p:pRg st="7" end="7"/>
                                            </p:txEl>
                                          </p:spTgt>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Effect transition="in" filter="wipe(left)">
                                      <p:cBhvr>
                                        <p:cTn id="39"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0.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DACFBB-FC03-4054-8F65-290B60EF3A40}"/>
              </a:ext>
            </a:extLst>
          </p:cNvPr>
          <p:cNvSpPr>
            <a:spLocks noGrp="1"/>
          </p:cNvSpPr>
          <p:nvPr>
            <p:ph idx="1"/>
          </p:nvPr>
        </p:nvSpPr>
        <p:spPr/>
        <p:txBody>
          <a:bodyPr>
            <a:normAutofit/>
          </a:bodyPr>
          <a:lstStyle/>
          <a:p>
            <a:pPr algn="ctr"/>
            <a:endParaRPr lang="en-US" sz="3600" dirty="0"/>
          </a:p>
          <a:p>
            <a:r>
              <a:rPr lang="en-US" sz="3600" dirty="0"/>
              <a:t>Isa 52:13—53:12 – Fourth “Servant Song”</a:t>
            </a:r>
          </a:p>
        </p:txBody>
      </p:sp>
      <p:sp>
        <p:nvSpPr>
          <p:cNvPr id="3" name="Title 2">
            <a:extLst>
              <a:ext uri="{FF2B5EF4-FFF2-40B4-BE49-F238E27FC236}">
                <a16:creationId xmlns:a16="http://schemas.microsoft.com/office/drawing/2014/main" id="{8A752429-C940-4CC3-9D4C-BDA08AFC77BE}"/>
              </a:ext>
            </a:extLst>
          </p:cNvPr>
          <p:cNvSpPr>
            <a:spLocks noGrp="1"/>
          </p:cNvSpPr>
          <p:nvPr>
            <p:ph type="title"/>
          </p:nvPr>
        </p:nvSpPr>
        <p:spPr/>
        <p:txBody>
          <a:bodyPr/>
          <a:lstStyle/>
          <a:p>
            <a:r>
              <a:rPr lang="en-US" dirty="0"/>
              <a:t>Good Friday – 1</a:t>
            </a:r>
            <a:r>
              <a:rPr lang="en-US" baseline="30000" dirty="0"/>
              <a:t>st</a:t>
            </a:r>
            <a:r>
              <a:rPr lang="en-US" dirty="0"/>
              <a:t> Reading</a:t>
            </a:r>
          </a:p>
        </p:txBody>
      </p:sp>
    </p:spTree>
    <p:extLst>
      <p:ext uri="{BB962C8B-B14F-4D97-AF65-F5344CB8AC3E}">
        <p14:creationId xmlns:p14="http://schemas.microsoft.com/office/powerpoint/2010/main" val="3271674444"/>
      </p:ext>
    </p:extLst>
  </p:cSld>
  <p:clrMapOvr>
    <a:overrideClrMapping bg1="dk1" tx1="lt1" bg2="dk2" tx2="lt2" accent1="accent1" accent2="accent2" accent3="accent3" accent4="accent4" accent5="accent5" accent6="accent6" hlink="hlink" folHlink="folHlink"/>
  </p:clrMapOvr>
</p:sld>
</file>

<file path=ppt/slides/slide7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F94ABF3-DE5E-4AED-90FB-AFDC7D449C8A}"/>
              </a:ext>
            </a:extLst>
          </p:cNvPr>
          <p:cNvSpPr>
            <a:spLocks noGrp="1"/>
          </p:cNvSpPr>
          <p:nvPr>
            <p:ph idx="1"/>
          </p:nvPr>
        </p:nvSpPr>
        <p:spPr/>
        <p:txBody>
          <a:bodyPr>
            <a:normAutofit fontScale="62500" lnSpcReduction="20000"/>
          </a:bodyPr>
          <a:lstStyle/>
          <a:p>
            <a:r>
              <a:rPr lang="en-US" b="1" dirty="0"/>
              <a:t>R.  </a:t>
            </a:r>
            <a:r>
              <a:rPr lang="en-US" dirty="0"/>
              <a:t>(Lk 23:46) </a:t>
            </a:r>
            <a:r>
              <a:rPr lang="en-US" b="1" dirty="0"/>
              <a:t>Father, into your hands I commend my spirit.</a:t>
            </a:r>
          </a:p>
          <a:p>
            <a:r>
              <a:rPr lang="en-US" dirty="0"/>
              <a:t>In you, O LORD, I take refuge;</a:t>
            </a:r>
            <a:br>
              <a:rPr lang="en-US" dirty="0"/>
            </a:br>
            <a:r>
              <a:rPr lang="en-US" dirty="0"/>
              <a:t>    let me never be put to shame.</a:t>
            </a:r>
            <a:br>
              <a:rPr lang="en-US" dirty="0"/>
            </a:br>
            <a:r>
              <a:rPr lang="en-US" dirty="0"/>
              <a:t>In your justice rescue me.</a:t>
            </a:r>
            <a:br>
              <a:rPr lang="en-US" dirty="0"/>
            </a:br>
            <a:r>
              <a:rPr lang="en-US" b="1" dirty="0"/>
              <a:t>Into your hands I commend my spirit;</a:t>
            </a:r>
            <a:br>
              <a:rPr lang="en-US" dirty="0"/>
            </a:br>
            <a:r>
              <a:rPr lang="en-US" dirty="0"/>
              <a:t>    you will redeem me, O LORD, O faithful God.</a:t>
            </a:r>
            <a:r>
              <a:rPr lang="en-US" sz="2900" i="1" dirty="0"/>
              <a:t>  (Resp.)</a:t>
            </a:r>
            <a:endParaRPr lang="en-US" b="1" i="1" dirty="0"/>
          </a:p>
          <a:p>
            <a:r>
              <a:rPr lang="en-US" dirty="0"/>
              <a:t>For all my foes I am an object of reproach,</a:t>
            </a:r>
            <a:br>
              <a:rPr lang="en-US" dirty="0"/>
            </a:br>
            <a:r>
              <a:rPr lang="en-US" dirty="0"/>
              <a:t>    a laughingstock to my neighbors, and a dread to my friends;</a:t>
            </a:r>
            <a:br>
              <a:rPr lang="en-US" dirty="0"/>
            </a:br>
            <a:r>
              <a:rPr lang="en-US" dirty="0"/>
              <a:t>    they who see me abroad flee from me.</a:t>
            </a:r>
            <a:br>
              <a:rPr lang="en-US" dirty="0"/>
            </a:br>
            <a:r>
              <a:rPr lang="en-US" dirty="0"/>
              <a:t>I am forgotten like the unremembered dead;</a:t>
            </a:r>
            <a:br>
              <a:rPr lang="en-US" dirty="0"/>
            </a:br>
            <a:r>
              <a:rPr lang="en-US" dirty="0"/>
              <a:t>    I am like a dish that is broken.</a:t>
            </a:r>
            <a:r>
              <a:rPr kumimoji="0" lang="en-US" sz="29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pitchFamily="18" charset="-78"/>
              </a:rPr>
              <a:t>  (Resp.)</a:t>
            </a:r>
            <a:endParaRPr lang="en-US" dirty="0"/>
          </a:p>
          <a:p>
            <a:r>
              <a:rPr lang="en-US" dirty="0"/>
              <a:t>But my trust is in you, O LORD;</a:t>
            </a:r>
            <a:br>
              <a:rPr lang="en-US" dirty="0"/>
            </a:br>
            <a:r>
              <a:rPr lang="en-US" dirty="0"/>
              <a:t>    I say, “You are my God.</a:t>
            </a:r>
            <a:br>
              <a:rPr lang="en-US" dirty="0"/>
            </a:br>
            <a:r>
              <a:rPr lang="en-US" dirty="0"/>
              <a:t>In your hands is my destiny; rescue me</a:t>
            </a:r>
            <a:br>
              <a:rPr lang="en-US" dirty="0"/>
            </a:br>
            <a:r>
              <a:rPr lang="en-US" dirty="0"/>
              <a:t>    from the clutches of my enemies and my persecutors.” </a:t>
            </a:r>
            <a:r>
              <a:rPr kumimoji="0" lang="en-US" sz="29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pitchFamily="18" charset="-78"/>
              </a:rPr>
              <a:t> (Resp.)</a:t>
            </a:r>
            <a:endParaRPr lang="en-US" dirty="0"/>
          </a:p>
          <a:p>
            <a:r>
              <a:rPr lang="en-US" dirty="0"/>
              <a:t>Let your face shine upon your servant;</a:t>
            </a:r>
            <a:br>
              <a:rPr lang="en-US" dirty="0"/>
            </a:br>
            <a:r>
              <a:rPr lang="en-US" dirty="0"/>
              <a:t>    save me in your kindness.</a:t>
            </a:r>
            <a:br>
              <a:rPr lang="en-US" dirty="0"/>
            </a:br>
            <a:r>
              <a:rPr lang="en-US" dirty="0"/>
              <a:t>Take courage and be stouthearted,</a:t>
            </a:r>
            <a:br>
              <a:rPr lang="en-US" dirty="0"/>
            </a:br>
            <a:r>
              <a:rPr lang="en-US" dirty="0"/>
              <a:t>    all you who hope in the LORD. </a:t>
            </a:r>
            <a:r>
              <a:rPr kumimoji="0" lang="en-US" sz="29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pitchFamily="18" charset="-78"/>
              </a:rPr>
              <a:t> (Resp.)</a:t>
            </a:r>
            <a:endParaRPr lang="en-US" dirty="0"/>
          </a:p>
        </p:txBody>
      </p:sp>
      <p:sp>
        <p:nvSpPr>
          <p:cNvPr id="3" name="Title 2">
            <a:extLst>
              <a:ext uri="{FF2B5EF4-FFF2-40B4-BE49-F238E27FC236}">
                <a16:creationId xmlns:a16="http://schemas.microsoft.com/office/drawing/2014/main" id="{A834755F-F040-4F3D-B82E-C162C917FC64}"/>
              </a:ext>
            </a:extLst>
          </p:cNvPr>
          <p:cNvSpPr>
            <a:spLocks noGrp="1"/>
          </p:cNvSpPr>
          <p:nvPr>
            <p:ph type="title"/>
          </p:nvPr>
        </p:nvSpPr>
        <p:spPr/>
        <p:txBody>
          <a:bodyPr>
            <a:noAutofit/>
          </a:bodyPr>
          <a:lstStyle/>
          <a:p>
            <a:r>
              <a:rPr lang="en-US" sz="3200" dirty="0"/>
              <a:t>Good Friday – Ps 31:</a:t>
            </a:r>
            <a:r>
              <a:rPr lang="en-US" sz="2800" b="0" dirty="0"/>
              <a:t>2+6, 12-13, 15-16, 17+25</a:t>
            </a:r>
            <a:endParaRPr lang="en-US" sz="3200" b="0" dirty="0"/>
          </a:p>
        </p:txBody>
      </p:sp>
    </p:spTree>
    <p:extLst>
      <p:ext uri="{BB962C8B-B14F-4D97-AF65-F5344CB8AC3E}">
        <p14:creationId xmlns:p14="http://schemas.microsoft.com/office/powerpoint/2010/main" val="1380844716"/>
      </p:ext>
    </p:extLst>
  </p:cSld>
  <p:clrMapOvr>
    <a:overrideClrMapping bg1="dk1" tx1="lt1" bg2="dk2" tx2="lt2" accent1="accent1" accent2="accent2" accent3="accent3" accent4="accent4" accent5="accent5" accent6="accent6" hlink="hlink" folHlink="folHlink"/>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1"/>
          <p:cNvSpPr>
            <a:spLocks noGrp="1"/>
          </p:cNvSpPr>
          <p:nvPr>
            <p:ph idx="1"/>
          </p:nvPr>
        </p:nvSpPr>
        <p:spPr>
          <a:xfrm>
            <a:off x="457200" y="1066800"/>
            <a:ext cx="8686800" cy="5791200"/>
          </a:xfrm>
        </p:spPr>
        <p:txBody>
          <a:bodyPr/>
          <a:lstStyle/>
          <a:p>
            <a:pPr marL="228600" indent="-228600">
              <a:spcBef>
                <a:spcPct val="0"/>
              </a:spcBef>
              <a:buNone/>
            </a:pPr>
            <a:r>
              <a:rPr lang="en-US" altLang="en-US" sz="1600" i="1" baseline="30000" dirty="0">
                <a:latin typeface="Arial Narrow" pitchFamily="34" charset="0"/>
              </a:rPr>
              <a:t>1 </a:t>
            </a:r>
            <a:r>
              <a:rPr lang="en-US" altLang="en-US" sz="1600" i="1" dirty="0">
                <a:latin typeface="Arial Narrow" pitchFamily="34" charset="0"/>
              </a:rPr>
              <a:t>For the leader. A psalm of David.</a:t>
            </a:r>
            <a:endParaRPr lang="en-US" altLang="en-US" sz="1600" i="1" baseline="30000" dirty="0">
              <a:latin typeface="Arial Narrow" pitchFamily="34" charset="0"/>
            </a:endParaRPr>
          </a:p>
          <a:p>
            <a:pPr marL="228600" indent="-228600">
              <a:spcBef>
                <a:spcPts val="1200"/>
              </a:spcBef>
              <a:buFont typeface="Wingdings" pitchFamily="2" charset="2"/>
              <a:buNone/>
            </a:pPr>
            <a:r>
              <a:rPr lang="en-US" altLang="en-US" sz="1900" baseline="30000" dirty="0">
                <a:latin typeface="Arial Narrow" pitchFamily="34" charset="0"/>
              </a:rPr>
              <a:t>2</a:t>
            </a:r>
            <a:r>
              <a:rPr lang="en-US" altLang="en-US" sz="1900" dirty="0">
                <a:latin typeface="Arial Narrow" pitchFamily="34" charset="0"/>
              </a:rPr>
              <a:t> In you, LORD, I take refuge; let me never be put to shame.</a:t>
            </a:r>
            <a:br>
              <a:rPr lang="en-US" altLang="en-US" sz="1900" dirty="0">
                <a:latin typeface="Arial Narrow" pitchFamily="34" charset="0"/>
              </a:rPr>
            </a:br>
            <a:r>
              <a:rPr lang="en-US" altLang="en-US" sz="1900" dirty="0">
                <a:latin typeface="Arial Narrow" pitchFamily="34" charset="0"/>
              </a:rPr>
              <a:t>In your righteousness deliver me;</a:t>
            </a:r>
          </a:p>
          <a:p>
            <a:pPr marL="228600" indent="-228600">
              <a:spcBef>
                <a:spcPts val="300"/>
              </a:spcBef>
              <a:buFont typeface="Wingdings" pitchFamily="2" charset="2"/>
              <a:buNone/>
            </a:pPr>
            <a:r>
              <a:rPr lang="en-US" altLang="en-US" sz="1900" baseline="30000" dirty="0">
                <a:latin typeface="Arial Narrow" pitchFamily="34" charset="0"/>
              </a:rPr>
              <a:t>3</a:t>
            </a:r>
            <a:r>
              <a:rPr lang="en-US" altLang="en-US" sz="1900" dirty="0">
                <a:latin typeface="Arial Narrow" pitchFamily="34" charset="0"/>
              </a:rPr>
              <a:t> incline your ear to me; make haste to rescue me!</a:t>
            </a:r>
            <a:br>
              <a:rPr lang="en-US" altLang="en-US" sz="1900" dirty="0">
                <a:latin typeface="Arial Narrow" pitchFamily="34" charset="0"/>
              </a:rPr>
            </a:br>
            <a:r>
              <a:rPr lang="en-US" altLang="en-US" sz="1900" dirty="0">
                <a:latin typeface="Arial Narrow" pitchFamily="34" charset="0"/>
              </a:rPr>
              <a:t>Be my rock of refuge, a stronghold to save me.</a:t>
            </a:r>
          </a:p>
          <a:p>
            <a:pPr marL="228600" indent="-228600">
              <a:spcBef>
                <a:spcPts val="300"/>
              </a:spcBef>
              <a:buFont typeface="Wingdings" pitchFamily="2" charset="2"/>
              <a:buNone/>
            </a:pPr>
            <a:r>
              <a:rPr lang="en-US" altLang="en-US" sz="1900" baseline="30000" dirty="0">
                <a:latin typeface="Arial Narrow" pitchFamily="34" charset="0"/>
              </a:rPr>
              <a:t>4</a:t>
            </a:r>
            <a:r>
              <a:rPr lang="en-US" altLang="en-US" sz="1900" dirty="0">
                <a:latin typeface="Arial Narrow" pitchFamily="34" charset="0"/>
              </a:rPr>
              <a:t> For you are my rock and my fortress;</a:t>
            </a:r>
            <a:br>
              <a:rPr lang="en-US" altLang="en-US" sz="1900" dirty="0">
                <a:latin typeface="Arial Narrow" pitchFamily="34" charset="0"/>
              </a:rPr>
            </a:br>
            <a:r>
              <a:rPr lang="en-US" altLang="en-US" sz="1900" dirty="0">
                <a:latin typeface="Arial Narrow" pitchFamily="34" charset="0"/>
              </a:rPr>
              <a:t>for your name’s sake lead me and guide me.</a:t>
            </a:r>
          </a:p>
          <a:p>
            <a:pPr marL="228600" indent="-228600">
              <a:spcBef>
                <a:spcPts val="300"/>
              </a:spcBef>
              <a:buFont typeface="Wingdings" pitchFamily="2" charset="2"/>
              <a:buNone/>
            </a:pPr>
            <a:r>
              <a:rPr lang="en-US" altLang="en-US" sz="1900" baseline="30000" dirty="0">
                <a:latin typeface="Arial Narrow" pitchFamily="34" charset="0"/>
              </a:rPr>
              <a:t>5</a:t>
            </a:r>
            <a:r>
              <a:rPr lang="en-US" altLang="en-US" sz="1900" dirty="0">
                <a:latin typeface="Arial Narrow" pitchFamily="34" charset="0"/>
              </a:rPr>
              <a:t> Free me from the net they have set for me, for you are my refuge.</a:t>
            </a:r>
          </a:p>
          <a:p>
            <a:pPr marL="228600" indent="-228600">
              <a:spcBef>
                <a:spcPts val="300"/>
              </a:spcBef>
              <a:buFont typeface="Wingdings" pitchFamily="2" charset="2"/>
              <a:buNone/>
            </a:pPr>
            <a:r>
              <a:rPr lang="en-US" altLang="en-US" sz="1900" baseline="30000" dirty="0">
                <a:latin typeface="Arial Narrow" pitchFamily="34" charset="0"/>
              </a:rPr>
              <a:t>6</a:t>
            </a:r>
            <a:r>
              <a:rPr lang="en-US" altLang="en-US" sz="1900" dirty="0">
                <a:latin typeface="Arial Narrow" pitchFamily="34" charset="0"/>
              </a:rPr>
              <a:t> </a:t>
            </a:r>
            <a:r>
              <a:rPr lang="en-US" altLang="en-US" sz="1900" b="1" dirty="0">
                <a:latin typeface="Arial Narrow" pitchFamily="34" charset="0"/>
              </a:rPr>
              <a:t>Into your hands I commend my spirit; </a:t>
            </a:r>
            <a:br>
              <a:rPr lang="en-US" altLang="en-US" sz="1900" dirty="0">
                <a:latin typeface="Arial Narrow" pitchFamily="34" charset="0"/>
              </a:rPr>
            </a:br>
            <a:r>
              <a:rPr lang="en-US" altLang="en-US" sz="1900" dirty="0">
                <a:latin typeface="Arial Narrow" pitchFamily="34" charset="0"/>
              </a:rPr>
              <a:t>you will redeem me, LORD, God of truth.</a:t>
            </a:r>
          </a:p>
          <a:p>
            <a:pPr marL="228600" indent="-228600">
              <a:spcBef>
                <a:spcPts val="300"/>
              </a:spcBef>
              <a:buFont typeface="Wingdings" pitchFamily="2" charset="2"/>
              <a:buNone/>
            </a:pPr>
            <a:r>
              <a:rPr lang="en-US" altLang="en-US" sz="1900" baseline="30000" dirty="0">
                <a:latin typeface="Arial Narrow" pitchFamily="34" charset="0"/>
              </a:rPr>
              <a:t>7</a:t>
            </a:r>
            <a:r>
              <a:rPr lang="en-US" altLang="en-US" sz="1900" dirty="0">
                <a:latin typeface="Arial Narrow" pitchFamily="34" charset="0"/>
              </a:rPr>
              <a:t> You hate those who serve worthless idols,  but I trust in the LORD.</a:t>
            </a:r>
          </a:p>
          <a:p>
            <a:pPr marL="228600" indent="-228600">
              <a:spcBef>
                <a:spcPts val="300"/>
              </a:spcBef>
              <a:buFont typeface="Wingdings" pitchFamily="2" charset="2"/>
              <a:buNone/>
            </a:pPr>
            <a:r>
              <a:rPr lang="en-US" altLang="en-US" sz="1900" baseline="30000" dirty="0">
                <a:latin typeface="Arial Narrow" pitchFamily="34" charset="0"/>
              </a:rPr>
              <a:t>8</a:t>
            </a:r>
            <a:r>
              <a:rPr lang="en-US" altLang="en-US" sz="1900" dirty="0">
                <a:latin typeface="Arial Narrow" pitchFamily="34" charset="0"/>
              </a:rPr>
              <a:t> I will rejoice and be glad in your mercy,  </a:t>
            </a:r>
            <a:br>
              <a:rPr lang="en-US" altLang="en-US" sz="1900" dirty="0">
                <a:latin typeface="Arial Narrow" pitchFamily="34" charset="0"/>
              </a:rPr>
            </a:br>
            <a:r>
              <a:rPr lang="en-US" altLang="en-US" sz="1900" dirty="0">
                <a:latin typeface="Arial Narrow" pitchFamily="34" charset="0"/>
              </a:rPr>
              <a:t>once you have seen my misery,  </a:t>
            </a:r>
            <a:br>
              <a:rPr lang="en-US" altLang="en-US" sz="1900" dirty="0">
                <a:latin typeface="Arial Narrow" pitchFamily="34" charset="0"/>
              </a:rPr>
            </a:br>
            <a:r>
              <a:rPr lang="en-US" altLang="en-US" sz="1900" dirty="0">
                <a:latin typeface="Arial Narrow" pitchFamily="34" charset="0"/>
              </a:rPr>
              <a:t>[and] gotten to know the distress of my soul.</a:t>
            </a:r>
          </a:p>
          <a:p>
            <a:pPr marL="228600" indent="-228600">
              <a:spcBef>
                <a:spcPts val="300"/>
              </a:spcBef>
              <a:buFont typeface="Wingdings" pitchFamily="2" charset="2"/>
              <a:buNone/>
            </a:pPr>
            <a:r>
              <a:rPr lang="en-US" altLang="en-US" sz="1900" baseline="30000" dirty="0">
                <a:latin typeface="Arial Narrow" pitchFamily="34" charset="0"/>
              </a:rPr>
              <a:t>9</a:t>
            </a:r>
            <a:r>
              <a:rPr lang="en-US" altLang="en-US" sz="1900" dirty="0">
                <a:latin typeface="Arial Narrow" pitchFamily="34" charset="0"/>
              </a:rPr>
              <a:t> You will not abandon me into enemy hands,</a:t>
            </a:r>
            <a:br>
              <a:rPr lang="en-US" altLang="en-US" sz="1900" dirty="0">
                <a:latin typeface="Arial Narrow" pitchFamily="34" charset="0"/>
              </a:rPr>
            </a:br>
            <a:r>
              <a:rPr lang="en-US" altLang="en-US" sz="1900" dirty="0">
                <a:latin typeface="Arial Narrow" pitchFamily="34" charset="0"/>
              </a:rPr>
              <a:t>but will set my feet in a free and open space.</a:t>
            </a:r>
          </a:p>
        </p:txBody>
      </p:sp>
      <p:sp>
        <p:nvSpPr>
          <p:cNvPr id="21507" name="Title 2"/>
          <p:cNvSpPr>
            <a:spLocks noGrp="1"/>
          </p:cNvSpPr>
          <p:nvPr>
            <p:ph type="title"/>
          </p:nvPr>
        </p:nvSpPr>
        <p:spPr>
          <a:xfrm>
            <a:off x="457200" y="152401"/>
            <a:ext cx="8229600" cy="838199"/>
          </a:xfrm>
        </p:spPr>
        <p:txBody>
          <a:bodyPr/>
          <a:lstStyle/>
          <a:p>
            <a:pPr algn="ctr"/>
            <a:r>
              <a:rPr lang="en-US" altLang="en-US" sz="4800" dirty="0"/>
              <a:t>Psalm 31</a:t>
            </a:r>
          </a:p>
        </p:txBody>
      </p:sp>
    </p:spTree>
    <p:extLst>
      <p:ext uri="{BB962C8B-B14F-4D97-AF65-F5344CB8AC3E}">
        <p14:creationId xmlns:p14="http://schemas.microsoft.com/office/powerpoint/2010/main" val="2781754148"/>
      </p:ext>
    </p:extLst>
  </p:cSld>
  <p:clrMapOvr>
    <a:overrideClrMapping bg1="dk2" tx1="lt1" bg2="dk1" tx2="lt2" accent1="accent1" accent2="accent2" accent3="accent3" accent4="accent4" accent5="accent5" accent6="accent6" hlink="hlink" folHlink="folHlink"/>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1"/>
          <p:cNvSpPr>
            <a:spLocks noGrp="1"/>
          </p:cNvSpPr>
          <p:nvPr>
            <p:ph idx="4294967295"/>
          </p:nvPr>
        </p:nvSpPr>
        <p:spPr>
          <a:xfrm>
            <a:off x="457200" y="228600"/>
            <a:ext cx="8686800" cy="6629400"/>
          </a:xfrm>
        </p:spPr>
        <p:txBody>
          <a:bodyPr/>
          <a:lstStyle/>
          <a:p>
            <a:pPr marL="400050" indent="-400050">
              <a:lnSpc>
                <a:spcPct val="95000"/>
              </a:lnSpc>
              <a:spcBef>
                <a:spcPts val="200"/>
              </a:spcBef>
              <a:buFont typeface="Wingdings" pitchFamily="2" charset="2"/>
              <a:buNone/>
            </a:pPr>
            <a:r>
              <a:rPr lang="en-US" altLang="en-US" sz="1900" baseline="30000" dirty="0">
                <a:latin typeface="Arial Narrow" pitchFamily="34" charset="0"/>
              </a:rPr>
              <a:t>31:10</a:t>
            </a:r>
            <a:r>
              <a:rPr lang="en-US" altLang="en-US" sz="1900" dirty="0">
                <a:latin typeface="Arial Narrow" pitchFamily="34" charset="0"/>
              </a:rPr>
              <a:t> Be gracious to me, LORD, for I am in distress;</a:t>
            </a:r>
            <a:br>
              <a:rPr lang="en-US" altLang="en-US" sz="1900" dirty="0">
                <a:latin typeface="Arial Narrow" pitchFamily="34" charset="0"/>
              </a:rPr>
            </a:br>
            <a:r>
              <a:rPr lang="en-US" altLang="en-US" sz="1900" dirty="0">
                <a:latin typeface="Arial Narrow" pitchFamily="34" charset="0"/>
              </a:rPr>
              <a:t>affliction is wearing down my eyes, my throat and my insides.</a:t>
            </a:r>
          </a:p>
          <a:p>
            <a:pPr marL="400050" indent="-400050">
              <a:lnSpc>
                <a:spcPct val="95000"/>
              </a:lnSpc>
              <a:spcBef>
                <a:spcPts val="200"/>
              </a:spcBef>
              <a:buFont typeface="Wingdings" pitchFamily="2" charset="2"/>
              <a:buNone/>
            </a:pPr>
            <a:r>
              <a:rPr lang="en-US" altLang="en-US" sz="1900" baseline="30000" dirty="0">
                <a:latin typeface="Arial Narrow" pitchFamily="34" charset="0"/>
              </a:rPr>
              <a:t>11</a:t>
            </a:r>
            <a:r>
              <a:rPr lang="en-US" altLang="en-US" sz="1900" dirty="0">
                <a:latin typeface="Arial Narrow" pitchFamily="34" charset="0"/>
              </a:rPr>
              <a:t> My life is worn out by sorrow, and my years by sighing.</a:t>
            </a:r>
            <a:br>
              <a:rPr lang="en-US" altLang="en-US" sz="1900" dirty="0">
                <a:latin typeface="Arial Narrow" pitchFamily="34" charset="0"/>
              </a:rPr>
            </a:br>
            <a:r>
              <a:rPr lang="en-US" altLang="en-US" sz="1900" dirty="0">
                <a:latin typeface="Arial Narrow" pitchFamily="34" charset="0"/>
              </a:rPr>
              <a:t>My strength fails in my affliction; my bones are wearing down.</a:t>
            </a:r>
          </a:p>
          <a:p>
            <a:pPr marL="400050" indent="-400050">
              <a:lnSpc>
                <a:spcPct val="95000"/>
              </a:lnSpc>
              <a:spcBef>
                <a:spcPts val="600"/>
              </a:spcBef>
              <a:buFont typeface="Wingdings" pitchFamily="2" charset="2"/>
              <a:buNone/>
            </a:pPr>
            <a:r>
              <a:rPr lang="en-US" altLang="en-US" sz="1900" baseline="30000" dirty="0">
                <a:latin typeface="Arial Narrow" pitchFamily="34" charset="0"/>
              </a:rPr>
              <a:t>12</a:t>
            </a:r>
            <a:r>
              <a:rPr lang="en-US" altLang="en-US" sz="1900" dirty="0">
                <a:latin typeface="Arial Narrow" pitchFamily="34" charset="0"/>
              </a:rPr>
              <a:t> To all my foes I am a thing of scorn,</a:t>
            </a:r>
            <a:br>
              <a:rPr lang="en-US" altLang="en-US" sz="1900" dirty="0">
                <a:latin typeface="Arial Narrow" pitchFamily="34" charset="0"/>
              </a:rPr>
            </a:br>
            <a:r>
              <a:rPr lang="en-US" altLang="en-US" sz="1900" dirty="0">
                <a:latin typeface="Arial Narrow" pitchFamily="34" charset="0"/>
              </a:rPr>
              <a:t>and especially to my neighbors a horror to my friends.</a:t>
            </a:r>
            <a:br>
              <a:rPr lang="en-US" altLang="en-US" sz="1900" dirty="0">
                <a:latin typeface="Arial Narrow" pitchFamily="34" charset="0"/>
              </a:rPr>
            </a:br>
            <a:r>
              <a:rPr lang="en-US" altLang="en-US" sz="1900" dirty="0">
                <a:latin typeface="Arial Narrow" pitchFamily="34" charset="0"/>
              </a:rPr>
              <a:t>When they see me in public, they quickly shy away.</a:t>
            </a:r>
          </a:p>
          <a:p>
            <a:pPr marL="400050" indent="-400050">
              <a:lnSpc>
                <a:spcPct val="95000"/>
              </a:lnSpc>
              <a:spcBef>
                <a:spcPts val="200"/>
              </a:spcBef>
              <a:buFont typeface="Wingdings" pitchFamily="2" charset="2"/>
              <a:buNone/>
            </a:pPr>
            <a:r>
              <a:rPr lang="en-US" altLang="en-US" sz="1900" baseline="30000" dirty="0">
                <a:latin typeface="Arial Narrow" pitchFamily="34" charset="0"/>
              </a:rPr>
              <a:t>13</a:t>
            </a:r>
            <a:r>
              <a:rPr lang="en-US" altLang="en-US" sz="1900" dirty="0">
                <a:latin typeface="Arial Narrow" pitchFamily="34" charset="0"/>
              </a:rPr>
              <a:t> I am forgotten, out of mind like the dead; </a:t>
            </a:r>
            <a:br>
              <a:rPr lang="en-US" altLang="en-US" sz="1900" dirty="0">
                <a:latin typeface="Arial Narrow" pitchFamily="34" charset="0"/>
              </a:rPr>
            </a:br>
            <a:r>
              <a:rPr lang="en-US" altLang="en-US" sz="1900" dirty="0">
                <a:latin typeface="Arial Narrow" pitchFamily="34" charset="0"/>
              </a:rPr>
              <a:t>I am like a worn-out tool.</a:t>
            </a:r>
          </a:p>
          <a:p>
            <a:pPr marL="400050" indent="-400050">
              <a:lnSpc>
                <a:spcPct val="95000"/>
              </a:lnSpc>
              <a:spcBef>
                <a:spcPts val="200"/>
              </a:spcBef>
              <a:buFont typeface="Wingdings" pitchFamily="2" charset="2"/>
              <a:buNone/>
            </a:pPr>
            <a:r>
              <a:rPr lang="en-US" altLang="en-US" sz="1900" baseline="30000" dirty="0">
                <a:latin typeface="Arial Narrow" pitchFamily="34" charset="0"/>
              </a:rPr>
              <a:t>14</a:t>
            </a:r>
            <a:r>
              <a:rPr lang="en-US" altLang="en-US" sz="1900" dirty="0">
                <a:latin typeface="Arial Narrow" pitchFamily="34" charset="0"/>
              </a:rPr>
              <a:t> I hear the whispers of the crowd; terrors are all around me.</a:t>
            </a:r>
            <a:br>
              <a:rPr lang="en-US" altLang="en-US" sz="1900" dirty="0">
                <a:latin typeface="Arial Narrow" pitchFamily="34" charset="0"/>
              </a:rPr>
            </a:br>
            <a:r>
              <a:rPr lang="en-US" altLang="en-US" sz="1900" dirty="0">
                <a:latin typeface="Arial Narrow" pitchFamily="34" charset="0"/>
              </a:rPr>
              <a:t>They conspire together against me; they plot to take my life.</a:t>
            </a:r>
          </a:p>
          <a:p>
            <a:pPr marL="400050" indent="-400050">
              <a:lnSpc>
                <a:spcPct val="95000"/>
              </a:lnSpc>
              <a:spcBef>
                <a:spcPts val="200"/>
              </a:spcBef>
              <a:buNone/>
            </a:pPr>
            <a:r>
              <a:rPr lang="en-US" altLang="en-US" sz="1900" baseline="30000" dirty="0">
                <a:latin typeface="Arial Narrow" pitchFamily="34" charset="0"/>
              </a:rPr>
              <a:t>15</a:t>
            </a:r>
            <a:r>
              <a:rPr lang="en-US" altLang="en-US" sz="1900" dirty="0">
                <a:latin typeface="Arial Narrow" pitchFamily="34" charset="0"/>
              </a:rPr>
              <a:t> But I trust in you, LORD;  I say, “You are my God.”</a:t>
            </a:r>
          </a:p>
          <a:p>
            <a:pPr marL="400050" indent="-400050">
              <a:lnSpc>
                <a:spcPct val="95000"/>
              </a:lnSpc>
              <a:spcBef>
                <a:spcPts val="200"/>
              </a:spcBef>
              <a:buNone/>
            </a:pPr>
            <a:r>
              <a:rPr lang="en-US" altLang="en-US" sz="1900" baseline="30000" dirty="0">
                <a:latin typeface="Arial Narrow" pitchFamily="34" charset="0"/>
              </a:rPr>
              <a:t>16</a:t>
            </a:r>
            <a:r>
              <a:rPr lang="en-US" altLang="en-US" sz="1900" dirty="0">
                <a:latin typeface="Arial Narrow" pitchFamily="34" charset="0"/>
              </a:rPr>
              <a:t> My destiny is in your hands;  rescue me from my enemies,</a:t>
            </a:r>
            <a:br>
              <a:rPr lang="en-US" altLang="en-US" sz="1900" dirty="0">
                <a:latin typeface="Arial Narrow" pitchFamily="34" charset="0"/>
              </a:rPr>
            </a:br>
            <a:r>
              <a:rPr lang="en-US" altLang="en-US" sz="1900" dirty="0">
                <a:latin typeface="Arial Narrow" pitchFamily="34" charset="0"/>
              </a:rPr>
              <a:t>from the hands of my pursuers.</a:t>
            </a:r>
          </a:p>
          <a:p>
            <a:pPr marL="400050" indent="-400050">
              <a:lnSpc>
                <a:spcPct val="95000"/>
              </a:lnSpc>
              <a:spcBef>
                <a:spcPts val="200"/>
              </a:spcBef>
              <a:buNone/>
            </a:pPr>
            <a:r>
              <a:rPr lang="en-US" altLang="en-US" sz="1900" baseline="30000" dirty="0">
                <a:latin typeface="Arial Narrow" pitchFamily="34" charset="0"/>
              </a:rPr>
              <a:t>17</a:t>
            </a:r>
            <a:r>
              <a:rPr lang="en-US" altLang="en-US" sz="1900" dirty="0">
                <a:latin typeface="Arial Narrow" pitchFamily="34" charset="0"/>
              </a:rPr>
              <a:t> Let your face shine on your servant; </a:t>
            </a:r>
            <a:br>
              <a:rPr lang="en-US" altLang="en-US" sz="1900" dirty="0">
                <a:latin typeface="Arial Narrow" pitchFamily="34" charset="0"/>
              </a:rPr>
            </a:br>
            <a:r>
              <a:rPr lang="en-US" altLang="en-US" sz="1900" dirty="0">
                <a:latin typeface="Arial Narrow" pitchFamily="34" charset="0"/>
              </a:rPr>
              <a:t>save me in your mercy.</a:t>
            </a:r>
          </a:p>
          <a:p>
            <a:pPr marL="400050" indent="-400050">
              <a:lnSpc>
                <a:spcPct val="95000"/>
              </a:lnSpc>
              <a:spcBef>
                <a:spcPts val="200"/>
              </a:spcBef>
              <a:buNone/>
            </a:pPr>
            <a:r>
              <a:rPr lang="en-US" altLang="en-US" sz="1900" baseline="30000" dirty="0">
                <a:latin typeface="Arial Narrow" pitchFamily="34" charset="0"/>
              </a:rPr>
              <a:t>18</a:t>
            </a:r>
            <a:r>
              <a:rPr lang="en-US" altLang="en-US" sz="1900" dirty="0">
                <a:latin typeface="Arial Narrow" pitchFamily="34" charset="0"/>
              </a:rPr>
              <a:t> Do not let me be put to shame,  </a:t>
            </a:r>
            <a:br>
              <a:rPr lang="en-US" altLang="en-US" sz="1900" dirty="0">
                <a:latin typeface="Arial Narrow" pitchFamily="34" charset="0"/>
              </a:rPr>
            </a:br>
            <a:r>
              <a:rPr lang="en-US" altLang="en-US" sz="1900" dirty="0">
                <a:latin typeface="Arial Narrow" pitchFamily="34" charset="0"/>
              </a:rPr>
              <a:t>for I have called to you, LORD.</a:t>
            </a:r>
            <a:br>
              <a:rPr lang="en-US" altLang="en-US" sz="1900" dirty="0">
                <a:latin typeface="Arial Narrow" pitchFamily="34" charset="0"/>
              </a:rPr>
            </a:br>
            <a:r>
              <a:rPr lang="en-US" altLang="en-US" sz="1900" dirty="0">
                <a:latin typeface="Arial Narrow" pitchFamily="34" charset="0"/>
              </a:rPr>
              <a:t>Put the wicked to shame; </a:t>
            </a:r>
            <a:br>
              <a:rPr lang="en-US" altLang="en-US" sz="1900" dirty="0">
                <a:latin typeface="Arial Narrow" pitchFamily="34" charset="0"/>
              </a:rPr>
            </a:br>
            <a:r>
              <a:rPr lang="en-US" altLang="en-US" sz="1900" dirty="0">
                <a:latin typeface="Arial Narrow" pitchFamily="34" charset="0"/>
              </a:rPr>
              <a:t>reduce them to silence in </a:t>
            </a:r>
            <a:r>
              <a:rPr lang="en-US" altLang="en-US" sz="1900" dirty="0" err="1">
                <a:latin typeface="Arial Narrow" pitchFamily="34" charset="0"/>
              </a:rPr>
              <a:t>Sheol</a:t>
            </a:r>
            <a:r>
              <a:rPr lang="en-US" altLang="en-US" sz="1900" dirty="0">
                <a:latin typeface="Arial Narrow" pitchFamily="34" charset="0"/>
              </a:rPr>
              <a:t>.</a:t>
            </a:r>
          </a:p>
          <a:p>
            <a:pPr marL="400050" indent="-400050">
              <a:lnSpc>
                <a:spcPct val="95000"/>
              </a:lnSpc>
              <a:spcBef>
                <a:spcPts val="200"/>
              </a:spcBef>
              <a:buNone/>
            </a:pPr>
            <a:r>
              <a:rPr lang="en-US" altLang="en-US" sz="1900" baseline="30000" dirty="0">
                <a:latin typeface="Arial Narrow" pitchFamily="34" charset="0"/>
              </a:rPr>
              <a:t>19</a:t>
            </a:r>
            <a:r>
              <a:rPr lang="en-US" altLang="en-US" sz="1900" dirty="0">
                <a:latin typeface="Arial Narrow" pitchFamily="34" charset="0"/>
              </a:rPr>
              <a:t> Strike dumb their lying lips, which speak arrogantly </a:t>
            </a:r>
            <a:br>
              <a:rPr lang="en-US" altLang="en-US" sz="1900" dirty="0">
                <a:latin typeface="Arial Narrow" pitchFamily="34" charset="0"/>
              </a:rPr>
            </a:br>
            <a:r>
              <a:rPr lang="en-US" altLang="en-US" sz="1900" dirty="0">
                <a:latin typeface="Arial Narrow" pitchFamily="34" charset="0"/>
              </a:rPr>
              <a:t>against the righteous in contempt and scorn.</a:t>
            </a:r>
          </a:p>
        </p:txBody>
      </p:sp>
    </p:spTree>
    <p:extLst>
      <p:ext uri="{BB962C8B-B14F-4D97-AF65-F5344CB8AC3E}">
        <p14:creationId xmlns:p14="http://schemas.microsoft.com/office/powerpoint/2010/main" val="3961348961"/>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1"/>
          <p:cNvSpPr>
            <a:spLocks noGrp="1"/>
          </p:cNvSpPr>
          <p:nvPr>
            <p:ph idx="4294967295"/>
          </p:nvPr>
        </p:nvSpPr>
        <p:spPr>
          <a:xfrm>
            <a:off x="457200" y="304800"/>
            <a:ext cx="8686800" cy="6553200"/>
          </a:xfrm>
        </p:spPr>
        <p:txBody>
          <a:bodyPr/>
          <a:lstStyle/>
          <a:p>
            <a:pPr marL="400050" indent="-400050">
              <a:spcBef>
                <a:spcPts val="600"/>
              </a:spcBef>
              <a:buNone/>
            </a:pPr>
            <a:r>
              <a:rPr lang="en-US" altLang="en-US" sz="1900" baseline="30000" dirty="0">
                <a:latin typeface="Arial Narrow" pitchFamily="34" charset="0"/>
              </a:rPr>
              <a:t>31:20</a:t>
            </a:r>
            <a:r>
              <a:rPr lang="en-US" altLang="en-US" sz="1900" dirty="0">
                <a:latin typeface="Arial Narrow" pitchFamily="34" charset="0"/>
              </a:rPr>
              <a:t> How great is your goodness, Lord, </a:t>
            </a:r>
            <a:br>
              <a:rPr lang="en-US" altLang="en-US" sz="1900" dirty="0">
                <a:latin typeface="Arial Narrow" pitchFamily="34" charset="0"/>
              </a:rPr>
            </a:br>
            <a:r>
              <a:rPr lang="en-US" altLang="en-US" sz="1900" dirty="0">
                <a:latin typeface="Arial Narrow" pitchFamily="34" charset="0"/>
              </a:rPr>
              <a:t>stored up for those who fear you.</a:t>
            </a:r>
            <a:br>
              <a:rPr lang="en-US" altLang="en-US" sz="1900" dirty="0">
                <a:latin typeface="Arial Narrow" pitchFamily="34" charset="0"/>
              </a:rPr>
            </a:br>
            <a:r>
              <a:rPr lang="en-US" altLang="en-US" sz="1900" dirty="0">
                <a:latin typeface="Arial Narrow" pitchFamily="34" charset="0"/>
              </a:rPr>
              <a:t>You display it for those who trust you, </a:t>
            </a:r>
            <a:br>
              <a:rPr lang="en-US" altLang="en-US" sz="1900" dirty="0">
                <a:latin typeface="Arial Narrow" pitchFamily="34" charset="0"/>
              </a:rPr>
            </a:br>
            <a:r>
              <a:rPr lang="en-US" altLang="en-US" sz="1900" dirty="0">
                <a:latin typeface="Arial Narrow" pitchFamily="34" charset="0"/>
              </a:rPr>
              <a:t>in the sight of the children of Adam.</a:t>
            </a:r>
          </a:p>
          <a:p>
            <a:pPr marL="400050" indent="-400050">
              <a:spcBef>
                <a:spcPts val="600"/>
              </a:spcBef>
              <a:buNone/>
            </a:pPr>
            <a:r>
              <a:rPr lang="en-US" altLang="en-US" sz="1900" baseline="30000" dirty="0">
                <a:latin typeface="Arial Narrow" pitchFamily="34" charset="0"/>
              </a:rPr>
              <a:t>21</a:t>
            </a:r>
            <a:r>
              <a:rPr lang="en-US" altLang="en-US" sz="1900" dirty="0">
                <a:latin typeface="Arial Narrow" pitchFamily="34" charset="0"/>
              </a:rPr>
              <a:t> You hide them in the shelter of your presence,</a:t>
            </a:r>
            <a:br>
              <a:rPr lang="en-US" altLang="en-US" sz="1900" dirty="0">
                <a:latin typeface="Arial Narrow" pitchFamily="34" charset="0"/>
              </a:rPr>
            </a:br>
            <a:r>
              <a:rPr lang="en-US" altLang="en-US" sz="1900" dirty="0">
                <a:latin typeface="Arial Narrow" pitchFamily="34" charset="0"/>
              </a:rPr>
              <a:t>safe from scheming enemies.</a:t>
            </a:r>
            <a:br>
              <a:rPr lang="en-US" altLang="en-US" sz="1900" dirty="0">
                <a:latin typeface="Arial Narrow" pitchFamily="34" charset="0"/>
              </a:rPr>
            </a:br>
            <a:r>
              <a:rPr lang="en-US" altLang="en-US" sz="1900" dirty="0">
                <a:latin typeface="Arial Narrow" pitchFamily="34" charset="0"/>
              </a:rPr>
              <a:t>You conceal them in your tent, </a:t>
            </a:r>
            <a:br>
              <a:rPr lang="en-US" altLang="en-US" sz="1900" dirty="0">
                <a:latin typeface="Arial Narrow" pitchFamily="34" charset="0"/>
              </a:rPr>
            </a:br>
            <a:r>
              <a:rPr lang="en-US" altLang="en-US" sz="1900" dirty="0">
                <a:latin typeface="Arial Narrow" pitchFamily="34" charset="0"/>
              </a:rPr>
              <a:t>away from the strife of tongues.</a:t>
            </a:r>
          </a:p>
          <a:p>
            <a:pPr marL="400050" indent="-400050">
              <a:spcBef>
                <a:spcPts val="600"/>
              </a:spcBef>
              <a:buNone/>
            </a:pPr>
            <a:r>
              <a:rPr lang="en-US" altLang="en-US" sz="1900" baseline="30000" dirty="0">
                <a:latin typeface="Arial Narrow" pitchFamily="34" charset="0"/>
              </a:rPr>
              <a:t>22</a:t>
            </a:r>
            <a:r>
              <a:rPr lang="en-US" altLang="en-US" sz="1900" dirty="0">
                <a:latin typeface="Arial Narrow" pitchFamily="34" charset="0"/>
              </a:rPr>
              <a:t> Blessed be the LORD,</a:t>
            </a:r>
            <a:br>
              <a:rPr lang="en-US" altLang="en-US" sz="1900" dirty="0">
                <a:latin typeface="Arial Narrow" pitchFamily="34" charset="0"/>
              </a:rPr>
            </a:br>
            <a:r>
              <a:rPr lang="en-US" altLang="en-US" sz="1900" dirty="0">
                <a:latin typeface="Arial Narrow" pitchFamily="34" charset="0"/>
              </a:rPr>
              <a:t>marvelously he showed to me his mercy in a fortified city.</a:t>
            </a:r>
          </a:p>
          <a:p>
            <a:pPr marL="400050" indent="-400050">
              <a:spcBef>
                <a:spcPts val="600"/>
              </a:spcBef>
              <a:buNone/>
            </a:pPr>
            <a:r>
              <a:rPr lang="en-US" altLang="en-US" sz="1900" baseline="30000" dirty="0">
                <a:latin typeface="Arial Narrow" pitchFamily="34" charset="0"/>
              </a:rPr>
              <a:t>23</a:t>
            </a:r>
            <a:r>
              <a:rPr lang="en-US" altLang="en-US" sz="1900" dirty="0">
                <a:latin typeface="Arial Narrow" pitchFamily="34" charset="0"/>
              </a:rPr>
              <a:t> Though I had said in my alarm, </a:t>
            </a:r>
            <a:br>
              <a:rPr lang="en-US" altLang="en-US" sz="1900" dirty="0">
                <a:latin typeface="Arial Narrow" pitchFamily="34" charset="0"/>
              </a:rPr>
            </a:br>
            <a:r>
              <a:rPr lang="en-US" altLang="en-US" sz="1900" dirty="0">
                <a:latin typeface="Arial Narrow" pitchFamily="34" charset="0"/>
              </a:rPr>
              <a:t>“I am cut off from your eyes.”</a:t>
            </a:r>
            <a:br>
              <a:rPr lang="en-US" altLang="en-US" sz="1900" dirty="0">
                <a:latin typeface="Arial Narrow" pitchFamily="34" charset="0"/>
              </a:rPr>
            </a:br>
            <a:r>
              <a:rPr lang="en-US" altLang="en-US" sz="1900" dirty="0">
                <a:latin typeface="Arial Narrow" pitchFamily="34" charset="0"/>
              </a:rPr>
              <a:t>Yet you heard my voice, my cry for mercy, </a:t>
            </a:r>
            <a:br>
              <a:rPr lang="en-US" altLang="en-US" sz="1900" dirty="0">
                <a:latin typeface="Arial Narrow" pitchFamily="34" charset="0"/>
              </a:rPr>
            </a:br>
            <a:r>
              <a:rPr lang="en-US" altLang="en-US" sz="1900" dirty="0">
                <a:latin typeface="Arial Narrow" pitchFamily="34" charset="0"/>
              </a:rPr>
              <a:t>when I pleaded with you for help.</a:t>
            </a:r>
          </a:p>
          <a:p>
            <a:pPr marL="400050" indent="-400050">
              <a:spcBef>
                <a:spcPts val="600"/>
              </a:spcBef>
              <a:buNone/>
            </a:pPr>
            <a:r>
              <a:rPr lang="en-US" altLang="en-US" sz="1900" baseline="30000" dirty="0">
                <a:latin typeface="Arial Narrow" pitchFamily="34" charset="0"/>
              </a:rPr>
              <a:t>24</a:t>
            </a:r>
            <a:r>
              <a:rPr lang="en-US" altLang="en-US" sz="1900" dirty="0">
                <a:latin typeface="Arial Narrow" pitchFamily="34" charset="0"/>
              </a:rPr>
              <a:t> Love the LORD, all you who are faithful to him.</a:t>
            </a:r>
            <a:br>
              <a:rPr lang="en-US" altLang="en-US" sz="1900" dirty="0">
                <a:latin typeface="Arial Narrow" pitchFamily="34" charset="0"/>
              </a:rPr>
            </a:br>
            <a:r>
              <a:rPr lang="en-US" altLang="en-US" sz="1900" dirty="0">
                <a:latin typeface="Arial Narrow" pitchFamily="34" charset="0"/>
              </a:rPr>
              <a:t>The LORD protects the loyal, </a:t>
            </a:r>
            <a:br>
              <a:rPr lang="en-US" altLang="en-US" sz="1900" dirty="0">
                <a:latin typeface="Arial Narrow" pitchFamily="34" charset="0"/>
              </a:rPr>
            </a:br>
            <a:r>
              <a:rPr lang="en-US" altLang="en-US" sz="1900" dirty="0">
                <a:latin typeface="Arial Narrow" pitchFamily="34" charset="0"/>
              </a:rPr>
              <a:t>but repays the arrogant in full.</a:t>
            </a:r>
          </a:p>
          <a:p>
            <a:pPr marL="400050" indent="-400050">
              <a:spcBef>
                <a:spcPts val="600"/>
              </a:spcBef>
              <a:buNone/>
            </a:pPr>
            <a:r>
              <a:rPr lang="en-US" altLang="en-US" sz="1900" baseline="30000" dirty="0">
                <a:latin typeface="Arial Narrow" pitchFamily="34" charset="0"/>
              </a:rPr>
              <a:t>25 </a:t>
            </a:r>
            <a:r>
              <a:rPr lang="en-US" altLang="en-US" sz="1900" dirty="0">
                <a:latin typeface="Arial Narrow" pitchFamily="34" charset="0"/>
              </a:rPr>
              <a:t>Be strong and take heart, </a:t>
            </a:r>
            <a:br>
              <a:rPr lang="en-US" altLang="en-US" sz="1900" dirty="0">
                <a:latin typeface="Arial Narrow" pitchFamily="34" charset="0"/>
              </a:rPr>
            </a:br>
            <a:r>
              <a:rPr lang="en-US" altLang="en-US" sz="1900" dirty="0">
                <a:latin typeface="Arial Narrow" pitchFamily="34" charset="0"/>
              </a:rPr>
              <a:t>all who hope in the LORD.</a:t>
            </a:r>
          </a:p>
        </p:txBody>
      </p:sp>
    </p:spTree>
    <p:extLst>
      <p:ext uri="{BB962C8B-B14F-4D97-AF65-F5344CB8AC3E}">
        <p14:creationId xmlns:p14="http://schemas.microsoft.com/office/powerpoint/2010/main" val="1848445258"/>
      </p:ext>
    </p:extLst>
  </p:cSld>
  <p:clrMapOvr>
    <a:overrideClrMapping bg1="dk2" tx1="lt1" bg2="dk1" tx2="lt2" accent1="accent1" accent2="accent2" accent3="accent3" accent4="accent4" accent5="accent5" accent6="accent6" hlink="hlink" folHlink="folHlink"/>
  </p:clrMapOvr>
</p:sld>
</file>

<file path=ppt/slides/slide7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358C174-15DB-4317-8E18-6CAE41499E20}"/>
              </a:ext>
            </a:extLst>
          </p:cNvPr>
          <p:cNvSpPr>
            <a:spLocks noGrp="1"/>
          </p:cNvSpPr>
          <p:nvPr>
            <p:ph idx="1"/>
          </p:nvPr>
        </p:nvSpPr>
        <p:spPr/>
        <p:txBody>
          <a:bodyPr>
            <a:normAutofit fontScale="70000" lnSpcReduction="20000"/>
          </a:bodyPr>
          <a:lstStyle/>
          <a:p>
            <a:r>
              <a:rPr lang="en-US" dirty="0"/>
              <a:t>Brothers and sisters:</a:t>
            </a:r>
            <a:br>
              <a:rPr lang="en-US" dirty="0"/>
            </a:br>
            <a:r>
              <a:rPr lang="en-US" dirty="0"/>
              <a:t>Since we have a great high priest who has passed through the heavens, </a:t>
            </a:r>
            <a:br>
              <a:rPr lang="en-US" dirty="0"/>
            </a:br>
            <a:r>
              <a:rPr lang="en-US" dirty="0"/>
              <a:t>Jesus, the Son of God, </a:t>
            </a:r>
            <a:br>
              <a:rPr lang="en-US" dirty="0"/>
            </a:br>
            <a:r>
              <a:rPr lang="en-US" dirty="0"/>
              <a:t>let us hold fast to our confession.</a:t>
            </a:r>
            <a:br>
              <a:rPr lang="en-US" dirty="0"/>
            </a:br>
            <a:r>
              <a:rPr lang="en-US" dirty="0"/>
              <a:t>For we do not have a high priest</a:t>
            </a:r>
            <a:br>
              <a:rPr lang="en-US" dirty="0"/>
            </a:br>
            <a:r>
              <a:rPr lang="en-US" dirty="0"/>
              <a:t>who is unable to sympathize with our weaknesses, </a:t>
            </a:r>
            <a:br>
              <a:rPr lang="en-US" dirty="0"/>
            </a:br>
            <a:r>
              <a:rPr lang="en-US" dirty="0"/>
              <a:t>but one who has similarly been tested in every way,</a:t>
            </a:r>
            <a:br>
              <a:rPr lang="en-US" dirty="0"/>
            </a:br>
            <a:r>
              <a:rPr lang="en-US" dirty="0"/>
              <a:t>yet without sin.</a:t>
            </a:r>
            <a:br>
              <a:rPr lang="en-US" dirty="0"/>
            </a:br>
            <a:r>
              <a:rPr lang="en-US" dirty="0"/>
              <a:t>So let us confidently approach the throne of grace </a:t>
            </a:r>
            <a:br>
              <a:rPr lang="en-US" dirty="0"/>
            </a:br>
            <a:r>
              <a:rPr lang="en-US" dirty="0"/>
              <a:t>to receive mercy and to find grace for timely help.</a:t>
            </a:r>
          </a:p>
          <a:p>
            <a:r>
              <a:rPr lang="en-US" dirty="0"/>
              <a:t>In the days when Christ was in the flesh, </a:t>
            </a:r>
            <a:br>
              <a:rPr lang="en-US" dirty="0"/>
            </a:br>
            <a:r>
              <a:rPr lang="en-US" dirty="0"/>
              <a:t>he offered prayers and supplications with loud cries and tears </a:t>
            </a:r>
            <a:br>
              <a:rPr lang="en-US" dirty="0"/>
            </a:br>
            <a:r>
              <a:rPr lang="en-US" dirty="0"/>
              <a:t>to the one who was able to save him from death, </a:t>
            </a:r>
            <a:br>
              <a:rPr lang="en-US" dirty="0"/>
            </a:br>
            <a:r>
              <a:rPr lang="en-US" dirty="0"/>
              <a:t>and he was heard because of his reverence.</a:t>
            </a:r>
            <a:br>
              <a:rPr lang="en-US" dirty="0"/>
            </a:br>
            <a:r>
              <a:rPr lang="en-US" dirty="0"/>
              <a:t>Son though he was, he learned obedience from what he suffered; </a:t>
            </a:r>
            <a:br>
              <a:rPr lang="en-US" dirty="0"/>
            </a:br>
            <a:r>
              <a:rPr lang="en-US" dirty="0"/>
              <a:t>and when he was made perfect,</a:t>
            </a:r>
            <a:br>
              <a:rPr lang="en-US" dirty="0"/>
            </a:br>
            <a:r>
              <a:rPr lang="en-US" dirty="0"/>
              <a:t>he became the source of eternal salvation for all who obey him.</a:t>
            </a:r>
          </a:p>
        </p:txBody>
      </p:sp>
      <p:sp>
        <p:nvSpPr>
          <p:cNvPr id="3" name="Title 2">
            <a:extLst>
              <a:ext uri="{FF2B5EF4-FFF2-40B4-BE49-F238E27FC236}">
                <a16:creationId xmlns:a16="http://schemas.microsoft.com/office/drawing/2014/main" id="{36E110FC-1B11-4DED-8973-19F42D4E346A}"/>
              </a:ext>
            </a:extLst>
          </p:cNvPr>
          <p:cNvSpPr>
            <a:spLocks noGrp="1"/>
          </p:cNvSpPr>
          <p:nvPr>
            <p:ph type="title"/>
          </p:nvPr>
        </p:nvSpPr>
        <p:spPr/>
        <p:txBody>
          <a:bodyPr>
            <a:normAutofit/>
          </a:bodyPr>
          <a:lstStyle/>
          <a:p>
            <a:r>
              <a:rPr lang="en-US" b="0" dirty="0">
                <a:latin typeface="Arial Narrow" panose="020B0606020202030204" pitchFamily="34" charset="0"/>
              </a:rPr>
              <a:t>Good Friday, 2</a:t>
            </a:r>
            <a:r>
              <a:rPr lang="en-US" b="0" baseline="30000" dirty="0">
                <a:latin typeface="Arial Narrow" panose="020B0606020202030204" pitchFamily="34" charset="0"/>
              </a:rPr>
              <a:t>nd</a:t>
            </a:r>
            <a:r>
              <a:rPr lang="en-US" b="0" dirty="0">
                <a:latin typeface="Arial Narrow" panose="020B0606020202030204" pitchFamily="34" charset="0"/>
              </a:rPr>
              <a:t> Reading:  </a:t>
            </a:r>
            <a:r>
              <a:rPr lang="en-US" dirty="0">
                <a:latin typeface="Arial Narrow" panose="020B0606020202030204" pitchFamily="34" charset="0"/>
              </a:rPr>
              <a:t>Heb 4:14-16; 5:7-9</a:t>
            </a:r>
          </a:p>
        </p:txBody>
      </p:sp>
    </p:spTree>
    <p:extLst>
      <p:ext uri="{BB962C8B-B14F-4D97-AF65-F5344CB8AC3E}">
        <p14:creationId xmlns:p14="http://schemas.microsoft.com/office/powerpoint/2010/main" val="3461032306"/>
      </p:ext>
    </p:extLst>
  </p:cSld>
  <p:clrMapOvr>
    <a:overrideClrMapping bg1="dk1" tx1="lt1" bg2="dk2" tx2="lt2" accent1="accent1" accent2="accent2" accent3="accent3" accent4="accent4" accent5="accent5" accent6="accent6" hlink="hlink" folHlink="folHlink"/>
  </p:clrMapOvr>
</p:sld>
</file>

<file path=ppt/slides/slide7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7007634-0845-4D62-A637-BA9CC041351E}"/>
              </a:ext>
            </a:extLst>
          </p:cNvPr>
          <p:cNvSpPr>
            <a:spLocks noGrp="1"/>
          </p:cNvSpPr>
          <p:nvPr>
            <p:ph idx="1"/>
          </p:nvPr>
        </p:nvSpPr>
        <p:spPr/>
        <p:txBody>
          <a:bodyPr>
            <a:normAutofit/>
          </a:bodyPr>
          <a:lstStyle/>
          <a:p>
            <a:r>
              <a:rPr lang="en-US" sz="3200" dirty="0"/>
              <a:t>Verse before the Gospel:</a:t>
            </a:r>
            <a:br>
              <a:rPr lang="en-US" sz="3200" dirty="0"/>
            </a:br>
            <a:r>
              <a:rPr lang="en-US" sz="2400" i="1" dirty="0"/>
              <a:t>“Christ became obedient to the point of death, even death on a cross.</a:t>
            </a:r>
            <a:br>
              <a:rPr lang="en-US" sz="2400" i="1" dirty="0"/>
            </a:br>
            <a:r>
              <a:rPr lang="en-US" sz="2400" i="1" dirty="0"/>
              <a:t>Because of this, God greatly exalted him and bestowed on him the name which is above every other name.”</a:t>
            </a:r>
            <a:r>
              <a:rPr lang="en-US" sz="2400" dirty="0"/>
              <a:t> (Phil 2:8-9)</a:t>
            </a:r>
          </a:p>
          <a:p>
            <a:r>
              <a:rPr lang="en-US" sz="3200" b="1" dirty="0"/>
              <a:t>Gospel: </a:t>
            </a:r>
            <a:r>
              <a:rPr lang="en-US" sz="3200" dirty="0"/>
              <a:t>Jn 18:1—19:42 </a:t>
            </a:r>
          </a:p>
        </p:txBody>
      </p:sp>
      <p:sp>
        <p:nvSpPr>
          <p:cNvPr id="3" name="Title 2">
            <a:extLst>
              <a:ext uri="{FF2B5EF4-FFF2-40B4-BE49-F238E27FC236}">
                <a16:creationId xmlns:a16="http://schemas.microsoft.com/office/drawing/2014/main" id="{3DA40D14-256F-4650-8294-236BF953F4B5}"/>
              </a:ext>
            </a:extLst>
          </p:cNvPr>
          <p:cNvSpPr>
            <a:spLocks noGrp="1"/>
          </p:cNvSpPr>
          <p:nvPr>
            <p:ph type="title"/>
          </p:nvPr>
        </p:nvSpPr>
        <p:spPr/>
        <p:txBody>
          <a:bodyPr/>
          <a:lstStyle/>
          <a:p>
            <a:r>
              <a:rPr lang="en-US" dirty="0"/>
              <a:t>Good Friday – Gospel</a:t>
            </a:r>
          </a:p>
        </p:txBody>
      </p:sp>
    </p:spTree>
    <p:extLst>
      <p:ext uri="{BB962C8B-B14F-4D97-AF65-F5344CB8AC3E}">
        <p14:creationId xmlns:p14="http://schemas.microsoft.com/office/powerpoint/2010/main" val="3135311852"/>
      </p:ext>
    </p:extLst>
  </p:cSld>
  <p:clrMapOvr>
    <a:overrideClrMapping bg1="dk1" tx1="lt1" bg2="dk2" tx2="lt2" accent1="accent1" accent2="accent2" accent3="accent3" accent4="accent4" accent5="accent5" accent6="accent6" hlink="hlink" folHlink="folHlink"/>
  </p:clrMapOvr>
</p:sld>
</file>

<file path=ppt/slides/slide7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E0C94E3-6BDA-4C2F-9627-0226F7A2CC02}"/>
              </a:ext>
            </a:extLst>
          </p:cNvPr>
          <p:cNvSpPr>
            <a:spLocks noGrp="1"/>
          </p:cNvSpPr>
          <p:nvPr>
            <p:ph idx="1"/>
          </p:nvPr>
        </p:nvSpPr>
        <p:spPr>
          <a:xfrm>
            <a:off x="381000" y="1371600"/>
            <a:ext cx="8382000" cy="5181600"/>
          </a:xfrm>
        </p:spPr>
        <p:txBody>
          <a:bodyPr>
            <a:normAutofit/>
          </a:bodyPr>
          <a:lstStyle/>
          <a:p>
            <a:pPr>
              <a:spcBef>
                <a:spcPts val="1200"/>
              </a:spcBef>
            </a:pPr>
            <a:r>
              <a:rPr lang="en-US" dirty="0"/>
              <a:t>Passion Narrative Begins</a:t>
            </a:r>
            <a:r>
              <a:rPr lang="en-US" sz="2800" dirty="0"/>
              <a:t> (18:1-27)</a:t>
            </a:r>
            <a:endParaRPr lang="en-US" dirty="0"/>
          </a:p>
          <a:p>
            <a:pPr lvl="1">
              <a:spcBef>
                <a:spcPts val="1200"/>
              </a:spcBef>
            </a:pPr>
            <a:r>
              <a:rPr lang="en-US" dirty="0"/>
              <a:t>The Arrest (18:1-11)</a:t>
            </a:r>
          </a:p>
          <a:p>
            <a:pPr lvl="1">
              <a:spcBef>
                <a:spcPts val="1200"/>
              </a:spcBef>
            </a:pPr>
            <a:r>
              <a:rPr lang="en-US" dirty="0"/>
              <a:t>Interrogations &amp; Peter’s Denials (18:12-27)</a:t>
            </a:r>
          </a:p>
          <a:p>
            <a:pPr>
              <a:spcBef>
                <a:spcPts val="2400"/>
              </a:spcBef>
            </a:pPr>
            <a:r>
              <a:rPr lang="en-US" dirty="0"/>
              <a:t>Jesus' Trial before Pilate</a:t>
            </a:r>
            <a:r>
              <a:rPr lang="en-US" sz="2800" dirty="0"/>
              <a:t> (18:28-40; 19:1-16a)</a:t>
            </a:r>
            <a:endParaRPr lang="en-US" dirty="0"/>
          </a:p>
          <a:p>
            <a:pPr>
              <a:spcBef>
                <a:spcPts val="2400"/>
              </a:spcBef>
            </a:pPr>
            <a:r>
              <a:rPr lang="en-US" dirty="0"/>
              <a:t>Crucifixion, Death, and Burial</a:t>
            </a:r>
            <a:r>
              <a:rPr lang="en-US" sz="2800" dirty="0"/>
              <a:t> (19:16b-42)</a:t>
            </a:r>
          </a:p>
        </p:txBody>
      </p:sp>
      <p:sp>
        <p:nvSpPr>
          <p:cNvPr id="3" name="Title 2">
            <a:extLst>
              <a:ext uri="{FF2B5EF4-FFF2-40B4-BE49-F238E27FC236}">
                <a16:creationId xmlns:a16="http://schemas.microsoft.com/office/drawing/2014/main" id="{E3DCA252-07EE-4BA3-9ABC-C297C38906F0}"/>
              </a:ext>
            </a:extLst>
          </p:cNvPr>
          <p:cNvSpPr>
            <a:spLocks noGrp="1"/>
          </p:cNvSpPr>
          <p:nvPr>
            <p:ph type="title"/>
          </p:nvPr>
        </p:nvSpPr>
        <p:spPr/>
        <p:txBody>
          <a:bodyPr/>
          <a:lstStyle/>
          <a:p>
            <a:r>
              <a:rPr lang="en-US" dirty="0"/>
              <a:t>Passion Narrative:  John 18–19</a:t>
            </a:r>
          </a:p>
        </p:txBody>
      </p:sp>
    </p:spTree>
    <p:extLst>
      <p:ext uri="{BB962C8B-B14F-4D97-AF65-F5344CB8AC3E}">
        <p14:creationId xmlns:p14="http://schemas.microsoft.com/office/powerpoint/2010/main" val="4221480329"/>
      </p:ext>
    </p:extLst>
  </p:cSld>
  <p:clrMapOvr>
    <a:overrideClrMapping bg1="dk1" tx1="lt1" bg2="dk2" tx2="lt2" accent1="accent1" accent2="accent2" accent3="accent3" accent4="accent4" accent5="accent5" accent6="accent6" hlink="hlink" folHlink="folHlink"/>
  </p:clrMapOvr>
</p:sld>
</file>

<file path=ppt/slides/slide7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hangingPunct="0"/>
            <a:r>
              <a:rPr lang="en-US" dirty="0"/>
              <a:t>PASSION BEGINS:  Night in the Garden</a:t>
            </a:r>
          </a:p>
          <a:p>
            <a:pPr lvl="1" hangingPunct="0"/>
            <a:r>
              <a:rPr lang="en-US" b="0" dirty="0"/>
              <a:t>18:1-2   Intro:  Nighttime in the Garden</a:t>
            </a:r>
          </a:p>
          <a:p>
            <a:pPr lvl="1" hangingPunct="0"/>
            <a:r>
              <a:rPr lang="en-US" b="0" dirty="0"/>
              <a:t>    18:3-6  Overcoming the Enemies</a:t>
            </a:r>
          </a:p>
          <a:p>
            <a:pPr lvl="1" hangingPunct="0"/>
            <a:r>
              <a:rPr lang="en-US" b="0" dirty="0"/>
              <a:t>    18:7-9  Protecting the Disciples</a:t>
            </a:r>
          </a:p>
          <a:p>
            <a:pPr lvl="1" hangingPunct="0"/>
            <a:r>
              <a:rPr lang="en-US" b="0" dirty="0"/>
              <a:t>18:10-11  </a:t>
            </a:r>
            <a:r>
              <a:rPr lang="en-US" b="0" dirty="0" err="1"/>
              <a:t>Concl</a:t>
            </a:r>
            <a:r>
              <a:rPr lang="en-US" b="0" dirty="0"/>
              <a:t>: Peter’s Sword vs. Father’s Cup</a:t>
            </a:r>
          </a:p>
          <a:p>
            <a:pPr hangingPunct="0"/>
            <a:endParaRPr lang="en-US" b="0" dirty="0"/>
          </a:p>
          <a:p>
            <a:pPr hangingPunct="0"/>
            <a:r>
              <a:rPr lang="en-US" dirty="0"/>
              <a:t>What’s Missing in John’s Version?</a:t>
            </a:r>
          </a:p>
          <a:p>
            <a:pPr lvl="1" hangingPunct="0"/>
            <a:r>
              <a:rPr lang="en-US" dirty="0"/>
              <a:t>No Agonizing Prayer of Jesus (already John 17)</a:t>
            </a:r>
          </a:p>
          <a:p>
            <a:pPr lvl="1" hangingPunct="0"/>
            <a:r>
              <a:rPr lang="en-US" b="0" dirty="0"/>
              <a:t>No “Kiss of Judas”  (Jesus gives himself up!)</a:t>
            </a:r>
          </a:p>
        </p:txBody>
      </p:sp>
      <p:sp>
        <p:nvSpPr>
          <p:cNvPr id="3" name="Title 2"/>
          <p:cNvSpPr>
            <a:spLocks noGrp="1"/>
          </p:cNvSpPr>
          <p:nvPr>
            <p:ph type="title"/>
          </p:nvPr>
        </p:nvSpPr>
        <p:spPr/>
        <p:txBody>
          <a:bodyPr>
            <a:normAutofit/>
          </a:bodyPr>
          <a:lstStyle/>
          <a:p>
            <a:r>
              <a:rPr lang="en-US" dirty="0"/>
              <a:t>Jesus’ Prayer &amp; Arrest in John</a:t>
            </a:r>
          </a:p>
        </p:txBody>
      </p:sp>
    </p:spTree>
    <p:extLst>
      <p:ext uri="{BB962C8B-B14F-4D97-AF65-F5344CB8AC3E}">
        <p14:creationId xmlns:p14="http://schemas.microsoft.com/office/powerpoint/2010/main" val="382996287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ipe(down)">
                                      <p:cBhvr>
                                        <p:cTn id="10" dur="500"/>
                                        <p:tgtEl>
                                          <p:spTgt spid="2">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wipe(down)">
                                      <p:cBhvr>
                                        <p:cTn id="13" dur="500"/>
                                        <p:tgtEl>
                                          <p:spTgt spid="2">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wipe(down)">
                                      <p:cBhvr>
                                        <p:cTn id="16" dur="500"/>
                                        <p:tgtEl>
                                          <p:spTgt spid="2">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wipe(down)">
                                      <p:cBhvr>
                                        <p:cTn id="19" dur="500"/>
                                        <p:tgtEl>
                                          <p:spTgt spid="2">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Effect transition="in" filter="wipe(down)">
                                      <p:cBhvr>
                                        <p:cTn id="24" dur="500"/>
                                        <p:tgtEl>
                                          <p:spTgt spid="2">
                                            <p:txEl>
                                              <p:pRg st="6" end="6"/>
                                            </p:txEl>
                                          </p:spTgt>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Effect transition="in" filter="wipe(down)">
                                      <p:cBhvr>
                                        <p:cTn id="27" dur="500"/>
                                        <p:tgtEl>
                                          <p:spTgt spid="2">
                                            <p:txEl>
                                              <p:pRg st="7" end="7"/>
                                            </p:txEl>
                                          </p:spTgt>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2">
                                            <p:txEl>
                                              <p:pRg st="8" end="8"/>
                                            </p:txEl>
                                          </p:spTgt>
                                        </p:tgtEl>
                                        <p:attrNameLst>
                                          <p:attrName>style.visibility</p:attrName>
                                        </p:attrNameLst>
                                      </p:cBhvr>
                                      <p:to>
                                        <p:strVal val="visible"/>
                                      </p:to>
                                    </p:set>
                                    <p:animEffect transition="in" filter="wipe(down)">
                                      <p:cBhvr>
                                        <p:cTn id="30"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9.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9600" y="1600200"/>
            <a:ext cx="3352800" cy="4755745"/>
          </a:xfrm>
        </p:spPr>
      </p:pic>
      <p:sp>
        <p:nvSpPr>
          <p:cNvPr id="3" name="Title 2"/>
          <p:cNvSpPr>
            <a:spLocks noGrp="1"/>
          </p:cNvSpPr>
          <p:nvPr>
            <p:ph type="title"/>
          </p:nvPr>
        </p:nvSpPr>
        <p:spPr/>
        <p:txBody>
          <a:bodyPr/>
          <a:lstStyle/>
          <a:p>
            <a:r>
              <a:rPr lang="en-US" dirty="0"/>
              <a:t>J.A. Swanson</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00" y="1563914"/>
            <a:ext cx="3657600" cy="4750130"/>
          </a:xfrm>
          <a:prstGeom prst="rect">
            <a:avLst/>
          </a:prstGeom>
        </p:spPr>
      </p:pic>
    </p:spTree>
    <p:extLst>
      <p:ext uri="{BB962C8B-B14F-4D97-AF65-F5344CB8AC3E}">
        <p14:creationId xmlns:p14="http://schemas.microsoft.com/office/powerpoint/2010/main" val="2190351087"/>
      </p:ext>
    </p:extLst>
  </p:cSld>
  <p:clrMapOvr>
    <a:overrideClrMapping bg1="dk1" tx1="lt1" bg2="dk2" tx2="lt2" accent1="accent1" accent2="accent2" accent3="accent3" accent4="accent4" accent5="accent5" accent6="accent6" hlink="hlink" folHlink="folHlink"/>
  </p:clrMapOvr>
</p:sld>
</file>

<file path=ppt/slides/slide80.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Jewish Hearings &amp; Trials:</a:t>
            </a:r>
          </a:p>
          <a:p>
            <a:pPr lvl="1"/>
            <a:r>
              <a:rPr lang="en-US" b="1" dirty="0"/>
              <a:t>Mark &amp; Matt: </a:t>
            </a:r>
            <a:r>
              <a:rPr lang="en-US" dirty="0"/>
              <a:t> long pre-dawn hearing; short trial</a:t>
            </a:r>
          </a:p>
          <a:p>
            <a:pPr lvl="1"/>
            <a:r>
              <a:rPr lang="en-US" b="1" dirty="0"/>
              <a:t>Luke: </a:t>
            </a:r>
            <a:r>
              <a:rPr lang="en-US" dirty="0"/>
              <a:t>brief night hearing; official trial at dawn</a:t>
            </a:r>
          </a:p>
          <a:p>
            <a:pPr lvl="1"/>
            <a:r>
              <a:rPr lang="en-US" b="1" dirty="0"/>
              <a:t>John:  </a:t>
            </a:r>
            <a:r>
              <a:rPr lang="en-US" dirty="0"/>
              <a:t>questioning by High Priests</a:t>
            </a:r>
            <a:br>
              <a:rPr lang="en-US" dirty="0"/>
            </a:br>
            <a:endParaRPr lang="en-US" dirty="0"/>
          </a:p>
          <a:p>
            <a:r>
              <a:rPr lang="en-US" dirty="0"/>
              <a:t>Roman (&amp; </a:t>
            </a:r>
            <a:r>
              <a:rPr lang="en-US" dirty="0" err="1"/>
              <a:t>Herodian</a:t>
            </a:r>
            <a:r>
              <a:rPr lang="en-US" dirty="0"/>
              <a:t>) Trials:</a:t>
            </a:r>
          </a:p>
          <a:p>
            <a:pPr lvl="1"/>
            <a:r>
              <a:rPr lang="en-US" b="1" dirty="0"/>
              <a:t>Mark &amp; Matt:  </a:t>
            </a:r>
            <a:r>
              <a:rPr lang="en-US" dirty="0"/>
              <a:t>short trial before Pilate</a:t>
            </a:r>
          </a:p>
          <a:p>
            <a:pPr lvl="1"/>
            <a:r>
              <a:rPr lang="en-US" b="1" dirty="0"/>
              <a:t>Luke: </a:t>
            </a:r>
            <a:r>
              <a:rPr lang="en-US" dirty="0"/>
              <a:t>longer trials before Pilate &amp; Herod Antipas</a:t>
            </a:r>
          </a:p>
          <a:p>
            <a:pPr lvl="1"/>
            <a:r>
              <a:rPr lang="en-US" b="1" dirty="0"/>
              <a:t>John:  longest trial before Pilate (7 scenes)</a:t>
            </a:r>
          </a:p>
          <a:p>
            <a:pPr lvl="1"/>
            <a:endParaRPr lang="en-US" dirty="0"/>
          </a:p>
        </p:txBody>
      </p:sp>
      <p:sp>
        <p:nvSpPr>
          <p:cNvPr id="3" name="Title 2"/>
          <p:cNvSpPr>
            <a:spLocks noGrp="1"/>
          </p:cNvSpPr>
          <p:nvPr>
            <p:ph type="title"/>
          </p:nvPr>
        </p:nvSpPr>
        <p:spPr/>
        <p:txBody>
          <a:bodyPr/>
          <a:lstStyle/>
          <a:p>
            <a:r>
              <a:rPr lang="en-US" dirty="0"/>
              <a:t>Jesus on Trial: </a:t>
            </a:r>
            <a:r>
              <a:rPr lang="en-US" dirty="0" err="1"/>
              <a:t>Synoptics</a:t>
            </a:r>
            <a:r>
              <a:rPr lang="en-US" dirty="0"/>
              <a:t> &amp; John</a:t>
            </a:r>
          </a:p>
        </p:txBody>
      </p:sp>
    </p:spTree>
    <p:extLst>
      <p:ext uri="{BB962C8B-B14F-4D97-AF65-F5344CB8AC3E}">
        <p14:creationId xmlns:p14="http://schemas.microsoft.com/office/powerpoint/2010/main" val="400187247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ipe(down)">
                                      <p:cBhvr>
                                        <p:cTn id="10" dur="500"/>
                                        <p:tgtEl>
                                          <p:spTgt spid="2">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wipe(down)">
                                      <p:cBhvr>
                                        <p:cTn id="13" dur="500"/>
                                        <p:tgtEl>
                                          <p:spTgt spid="2">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wipe(down)">
                                      <p:cBhvr>
                                        <p:cTn id="16" dur="500"/>
                                        <p:tgtEl>
                                          <p:spTgt spid="2">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wipe(down)">
                                      <p:cBhvr>
                                        <p:cTn id="21" dur="500"/>
                                        <p:tgtEl>
                                          <p:spTgt spid="2">
                                            <p:txEl>
                                              <p:pRg st="4" end="4"/>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Effect transition="in" filter="wipe(down)">
                                      <p:cBhvr>
                                        <p:cTn id="24" dur="500"/>
                                        <p:tgtEl>
                                          <p:spTgt spid="2">
                                            <p:txEl>
                                              <p:pRg st="5" end="5"/>
                                            </p:txEl>
                                          </p:spTgt>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wipe(down)">
                                      <p:cBhvr>
                                        <p:cTn id="27" dur="500"/>
                                        <p:tgtEl>
                                          <p:spTgt spid="2">
                                            <p:txEl>
                                              <p:pRg st="6" end="6"/>
                                            </p:txEl>
                                          </p:spTgt>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2">
                                            <p:txEl>
                                              <p:pRg st="7" end="7"/>
                                            </p:txEl>
                                          </p:spTgt>
                                        </p:tgtEl>
                                        <p:attrNameLst>
                                          <p:attrName>style.visibility</p:attrName>
                                        </p:attrNameLst>
                                      </p:cBhvr>
                                      <p:to>
                                        <p:strVal val="visible"/>
                                      </p:to>
                                    </p:set>
                                    <p:animEffect transition="in" filter="wipe(down)">
                                      <p:cBhvr>
                                        <p:cTn id="30"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524000"/>
            <a:ext cx="8610600" cy="5029200"/>
          </a:xfrm>
        </p:spPr>
        <p:txBody>
          <a:bodyPr>
            <a:normAutofit/>
          </a:bodyPr>
          <a:lstStyle/>
          <a:p>
            <a:pPr hangingPunct="0"/>
            <a:r>
              <a:rPr lang="en-US" b="0" dirty="0"/>
              <a:t>18:12-14  Intro: High Priests </a:t>
            </a:r>
            <a:r>
              <a:rPr lang="en-US" b="0" dirty="0" err="1"/>
              <a:t>Annas</a:t>
            </a:r>
            <a:r>
              <a:rPr lang="en-US" b="0" dirty="0"/>
              <a:t> &amp; Caiaphas</a:t>
            </a:r>
          </a:p>
          <a:p>
            <a:pPr hangingPunct="0"/>
            <a:r>
              <a:rPr lang="en-US" b="0" dirty="0"/>
              <a:t>    18:15-18  </a:t>
            </a:r>
            <a:r>
              <a:rPr lang="en-US" b="0" u="sng" dirty="0"/>
              <a:t>Peter’s First Denial</a:t>
            </a:r>
          </a:p>
          <a:p>
            <a:pPr hangingPunct="0"/>
            <a:r>
              <a:rPr lang="en-US" b="0" dirty="0"/>
              <a:t>18:19-24  </a:t>
            </a:r>
            <a:r>
              <a:rPr lang="en-US" b="0" dirty="0" err="1"/>
              <a:t>Annas</a:t>
            </a:r>
            <a:r>
              <a:rPr lang="en-US" b="0" dirty="0"/>
              <a:t>’ Questions &amp; Jesus’ Responses</a:t>
            </a:r>
          </a:p>
          <a:p>
            <a:pPr hangingPunct="0"/>
            <a:r>
              <a:rPr lang="en-US" b="0" dirty="0"/>
              <a:t>    18:25-27  </a:t>
            </a:r>
            <a:r>
              <a:rPr lang="en-US" b="0" u="sng" dirty="0"/>
              <a:t>Peter’s Second and Third Denials</a:t>
            </a:r>
          </a:p>
        </p:txBody>
      </p:sp>
      <p:sp>
        <p:nvSpPr>
          <p:cNvPr id="3" name="Title 2"/>
          <p:cNvSpPr>
            <a:spLocks noGrp="1"/>
          </p:cNvSpPr>
          <p:nvPr>
            <p:ph type="title"/>
          </p:nvPr>
        </p:nvSpPr>
        <p:spPr/>
        <p:txBody>
          <a:bodyPr>
            <a:normAutofit/>
          </a:bodyPr>
          <a:lstStyle/>
          <a:p>
            <a:r>
              <a:rPr lang="en-US" dirty="0"/>
              <a:t>Jesus’ Trials Begin in John</a:t>
            </a:r>
          </a:p>
        </p:txBody>
      </p:sp>
    </p:spTree>
    <p:extLst>
      <p:ext uri="{BB962C8B-B14F-4D97-AF65-F5344CB8AC3E}">
        <p14:creationId xmlns:p14="http://schemas.microsoft.com/office/powerpoint/2010/main" val="841041061"/>
      </p:ext>
    </p:extLst>
  </p:cSld>
  <p:clrMapOvr>
    <a:overrideClrMapping bg1="dk1" tx1="lt1" bg2="dk2" tx2="lt2" accent1="accent1" accent2="accent2" accent3="accent3" accent4="accent4" accent5="accent5" accent6="accent6" hlink="hlink" folHlink="folHlink"/>
  </p:clrMapOvr>
</p:sld>
</file>

<file path=ppt/slides/slide8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514350" indent="-514350" hangingPunct="0">
              <a:buFont typeface="+mj-lt"/>
              <a:buAutoNum type="arabicParenR"/>
            </a:pPr>
            <a:r>
              <a:rPr lang="en-US" dirty="0"/>
              <a:t>18:28-32</a:t>
            </a:r>
            <a:r>
              <a:rPr lang="en-US" b="0" dirty="0"/>
              <a:t> (</a:t>
            </a:r>
            <a:r>
              <a:rPr lang="en-US" b="0" i="1" dirty="0"/>
              <a:t>outside</a:t>
            </a:r>
            <a:r>
              <a:rPr lang="en-US" b="0" dirty="0"/>
              <a:t>)</a:t>
            </a:r>
          </a:p>
          <a:p>
            <a:pPr marL="514350" indent="-514350" hangingPunct="0">
              <a:buFont typeface="+mj-lt"/>
              <a:buAutoNum type="arabicParenR"/>
            </a:pPr>
            <a:r>
              <a:rPr lang="en-US" dirty="0"/>
              <a:t>    18:33-38a </a:t>
            </a:r>
            <a:r>
              <a:rPr lang="en-US" b="0" dirty="0"/>
              <a:t>(</a:t>
            </a:r>
            <a:r>
              <a:rPr lang="en-US" b="0" i="1" dirty="0"/>
              <a:t>inside</a:t>
            </a:r>
            <a:r>
              <a:rPr lang="en-US" b="0" dirty="0"/>
              <a:t>)</a:t>
            </a:r>
          </a:p>
          <a:p>
            <a:pPr marL="514350" indent="-514350" hangingPunct="0">
              <a:buFont typeface="+mj-lt"/>
              <a:buAutoNum type="arabicParenR"/>
            </a:pPr>
            <a:r>
              <a:rPr lang="en-US" dirty="0"/>
              <a:t>18:38b-40</a:t>
            </a:r>
            <a:r>
              <a:rPr lang="en-US" b="0" dirty="0"/>
              <a:t> (</a:t>
            </a:r>
            <a:r>
              <a:rPr lang="en-US" b="0" i="1" dirty="0"/>
              <a:t>outside</a:t>
            </a:r>
            <a:r>
              <a:rPr lang="en-US" b="0" dirty="0"/>
              <a:t>)</a:t>
            </a:r>
          </a:p>
          <a:p>
            <a:pPr marL="514350" indent="-514350" hangingPunct="0">
              <a:buFont typeface="+mj-lt"/>
              <a:buAutoNum type="arabicParenR"/>
            </a:pPr>
            <a:r>
              <a:rPr lang="en-US" dirty="0"/>
              <a:t>    19:1-3 </a:t>
            </a:r>
            <a:r>
              <a:rPr lang="en-US" b="0" dirty="0"/>
              <a:t>(</a:t>
            </a:r>
            <a:r>
              <a:rPr lang="en-US" b="0" i="1" dirty="0"/>
              <a:t>implicitly inside</a:t>
            </a:r>
            <a:r>
              <a:rPr lang="en-US" b="0" dirty="0"/>
              <a:t>)</a:t>
            </a:r>
          </a:p>
          <a:p>
            <a:pPr marL="514350" indent="-514350" hangingPunct="0">
              <a:buFont typeface="+mj-lt"/>
              <a:buAutoNum type="arabicParenR"/>
            </a:pPr>
            <a:r>
              <a:rPr lang="en-US" dirty="0"/>
              <a:t>19:4-7</a:t>
            </a:r>
            <a:r>
              <a:rPr lang="en-US" b="0" dirty="0"/>
              <a:t> (</a:t>
            </a:r>
            <a:r>
              <a:rPr lang="en-US" b="0" i="1" dirty="0"/>
              <a:t>outside</a:t>
            </a:r>
            <a:r>
              <a:rPr lang="en-US" b="0" dirty="0"/>
              <a:t>)</a:t>
            </a:r>
          </a:p>
          <a:p>
            <a:pPr marL="514350" indent="-514350" hangingPunct="0">
              <a:buFont typeface="+mj-lt"/>
              <a:buAutoNum type="arabicParenR"/>
            </a:pPr>
            <a:r>
              <a:rPr lang="en-US" dirty="0"/>
              <a:t>    19:8-12 </a:t>
            </a:r>
            <a:r>
              <a:rPr lang="en-US" b="0" dirty="0"/>
              <a:t>(</a:t>
            </a:r>
            <a:r>
              <a:rPr lang="en-US" b="0" i="1" dirty="0"/>
              <a:t>inside</a:t>
            </a:r>
            <a:r>
              <a:rPr lang="en-US" b="0" dirty="0"/>
              <a:t>)</a:t>
            </a:r>
          </a:p>
          <a:p>
            <a:pPr marL="514350" indent="-514350" hangingPunct="0">
              <a:buFont typeface="+mj-lt"/>
              <a:buAutoNum type="arabicParenR"/>
            </a:pPr>
            <a:r>
              <a:rPr lang="en-US" dirty="0"/>
              <a:t>19:13-16 </a:t>
            </a:r>
            <a:r>
              <a:rPr lang="en-US" b="0" dirty="0"/>
              <a:t>(</a:t>
            </a:r>
            <a:r>
              <a:rPr lang="en-US" b="0" i="1" dirty="0"/>
              <a:t>outside</a:t>
            </a:r>
            <a:r>
              <a:rPr lang="en-US" b="0" dirty="0"/>
              <a:t>)</a:t>
            </a:r>
          </a:p>
          <a:p>
            <a:pPr hangingPunct="0">
              <a:lnSpc>
                <a:spcPct val="150000"/>
              </a:lnSpc>
            </a:pPr>
            <a:r>
              <a:rPr lang="en-US" b="0" dirty="0"/>
              <a:t>Missing:  No “Way of the Cross”</a:t>
            </a:r>
          </a:p>
        </p:txBody>
      </p:sp>
      <p:sp>
        <p:nvSpPr>
          <p:cNvPr id="3" name="Title 2"/>
          <p:cNvSpPr>
            <a:spLocks noGrp="1"/>
          </p:cNvSpPr>
          <p:nvPr>
            <p:ph type="title"/>
          </p:nvPr>
        </p:nvSpPr>
        <p:spPr/>
        <p:txBody>
          <a:bodyPr>
            <a:normAutofit/>
          </a:bodyPr>
          <a:lstStyle/>
          <a:p>
            <a:r>
              <a:rPr lang="en-US" dirty="0"/>
              <a:t>Trial before Pilate:  7 scenes</a:t>
            </a:r>
          </a:p>
        </p:txBody>
      </p:sp>
    </p:spTree>
    <p:extLst>
      <p:ext uri="{BB962C8B-B14F-4D97-AF65-F5344CB8AC3E}">
        <p14:creationId xmlns:p14="http://schemas.microsoft.com/office/powerpoint/2010/main" val="66950496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0" dur="500"/>
                                        <p:tgtEl>
                                          <p:spTgt spid="2">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3" dur="500"/>
                                        <p:tgtEl>
                                          <p:spTgt spid="2">
                                            <p:txEl>
                                              <p:pRg st="2" end="2"/>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6" dur="500"/>
                                        <p:tgtEl>
                                          <p:spTgt spid="2">
                                            <p:txEl>
                                              <p:pRg st="3" end="3"/>
                                            </p:txEl>
                                          </p:spTgt>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9" dur="500"/>
                                        <p:tgtEl>
                                          <p:spTgt spid="2">
                                            <p:txEl>
                                              <p:pRg st="4" end="4"/>
                                            </p:txEl>
                                          </p:spTgt>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2" dur="500"/>
                                        <p:tgtEl>
                                          <p:spTgt spid="2">
                                            <p:txEl>
                                              <p:pRg st="5" end="5"/>
                                            </p:txEl>
                                          </p:spTgt>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Effect transition="in" filter="randombar(horizontal)">
                                      <p:cBhvr>
                                        <p:cTn id="25" dur="500"/>
                                        <p:tgtEl>
                                          <p:spTgt spid="2">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2">
                                            <p:txEl>
                                              <p:pRg st="7" end="7"/>
                                            </p:txEl>
                                          </p:spTgt>
                                        </p:tgtEl>
                                        <p:attrNameLst>
                                          <p:attrName>style.visibility</p:attrName>
                                        </p:attrNameLst>
                                      </p:cBhvr>
                                      <p:to>
                                        <p:strVal val="visible"/>
                                      </p:to>
                                    </p:set>
                                    <p:animEffect transition="in" filter="randombar(horizontal)">
                                      <p:cBhvr>
                                        <p:cTn id="30"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hangingPunct="0">
              <a:spcBef>
                <a:spcPts val="1200"/>
              </a:spcBef>
            </a:pPr>
            <a:r>
              <a:rPr lang="en-US" dirty="0">
                <a:solidFill>
                  <a:schemeClr val="tx1"/>
                </a:solidFill>
              </a:rPr>
              <a:t>19:16b-18 – Crucifixion scene overall</a:t>
            </a:r>
          </a:p>
          <a:p>
            <a:pPr lvl="1" hangingPunct="0">
              <a:spcBef>
                <a:spcPts val="1200"/>
              </a:spcBef>
            </a:pPr>
            <a:r>
              <a:rPr lang="en-US" sz="3000" b="0" dirty="0">
                <a:solidFill>
                  <a:schemeClr val="tx1"/>
                </a:solidFill>
              </a:rPr>
              <a:t>19:19-22 – Inscription:  I.N.R.I.</a:t>
            </a:r>
          </a:p>
          <a:p>
            <a:pPr lvl="1" hangingPunct="0">
              <a:spcBef>
                <a:spcPts val="1200"/>
              </a:spcBef>
            </a:pPr>
            <a:r>
              <a:rPr lang="en-US" sz="3000" b="0" dirty="0">
                <a:solidFill>
                  <a:schemeClr val="tx1"/>
                </a:solidFill>
              </a:rPr>
              <a:t>19:23-25a – Soldiers divide Jesus’ garments</a:t>
            </a:r>
          </a:p>
          <a:p>
            <a:pPr lvl="1" hangingPunct="0">
              <a:spcBef>
                <a:spcPts val="1200"/>
              </a:spcBef>
            </a:pPr>
            <a:r>
              <a:rPr lang="en-US" sz="3000" b="0" dirty="0">
                <a:solidFill>
                  <a:schemeClr val="tx1"/>
                </a:solidFill>
              </a:rPr>
              <a:t>19:25b-27 – Jesus’ Mother &amp; Beloved Disciple</a:t>
            </a:r>
          </a:p>
          <a:p>
            <a:pPr lvl="1" hangingPunct="0">
              <a:spcBef>
                <a:spcPts val="1200"/>
              </a:spcBef>
            </a:pPr>
            <a:r>
              <a:rPr lang="en-US" sz="3000" b="0" dirty="0">
                <a:solidFill>
                  <a:schemeClr val="tx1"/>
                </a:solidFill>
              </a:rPr>
              <a:t>19:28-30 – Jesus thirsts; he “finishes” his work and gives up his spirit</a:t>
            </a:r>
          </a:p>
          <a:p>
            <a:pPr lvl="1" hangingPunct="0">
              <a:spcBef>
                <a:spcPts val="1200"/>
              </a:spcBef>
            </a:pPr>
            <a:r>
              <a:rPr lang="en-US" sz="3000" b="0" dirty="0">
                <a:solidFill>
                  <a:schemeClr val="tx1"/>
                </a:solidFill>
              </a:rPr>
              <a:t>19:31-34 – Legs not broken, but side pierced</a:t>
            </a:r>
          </a:p>
          <a:p>
            <a:pPr hangingPunct="0">
              <a:spcBef>
                <a:spcPts val="1200"/>
              </a:spcBef>
            </a:pPr>
            <a:r>
              <a:rPr lang="en-US" dirty="0">
                <a:solidFill>
                  <a:schemeClr val="tx1"/>
                </a:solidFill>
              </a:rPr>
              <a:t>19:38-42 – Burial of Jesus’ body</a:t>
            </a:r>
          </a:p>
        </p:txBody>
      </p:sp>
      <p:sp>
        <p:nvSpPr>
          <p:cNvPr id="3" name="Title 2"/>
          <p:cNvSpPr>
            <a:spLocks noGrp="1"/>
          </p:cNvSpPr>
          <p:nvPr>
            <p:ph type="title"/>
          </p:nvPr>
        </p:nvSpPr>
        <p:spPr/>
        <p:txBody>
          <a:bodyPr>
            <a:normAutofit/>
          </a:bodyPr>
          <a:lstStyle/>
          <a:p>
            <a:r>
              <a:rPr lang="en-US" dirty="0"/>
              <a:t>Crucifixion &amp; Burial  in John</a:t>
            </a:r>
          </a:p>
        </p:txBody>
      </p:sp>
    </p:spTree>
    <p:extLst>
      <p:ext uri="{BB962C8B-B14F-4D97-AF65-F5344CB8AC3E}">
        <p14:creationId xmlns:p14="http://schemas.microsoft.com/office/powerpoint/2010/main" val="284460413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down)">
                                      <p:cBhvr>
                                        <p:cTn id="15" dur="500"/>
                                        <p:tgtEl>
                                          <p:spTgt spid="2">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wipe(down)">
                                      <p:cBhvr>
                                        <p:cTn id="18" dur="500"/>
                                        <p:tgtEl>
                                          <p:spTgt spid="2">
                                            <p:txEl>
                                              <p:pRg st="3" end="3"/>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wipe(down)">
                                      <p:cBhvr>
                                        <p:cTn id="21" dur="500"/>
                                        <p:tgtEl>
                                          <p:spTgt spid="2">
                                            <p:txEl>
                                              <p:pRg st="4" end="4"/>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Effect transition="in" filter="wipe(down)">
                                      <p:cBhvr>
                                        <p:cTn id="24" dur="500"/>
                                        <p:tgtEl>
                                          <p:spTgt spid="2">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Effect transition="in" filter="wipe(down)">
                                      <p:cBhvr>
                                        <p:cTn id="29"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90800" y="1386468"/>
            <a:ext cx="3979628" cy="5014332"/>
          </a:xfrm>
        </p:spPr>
      </p:pic>
      <p:sp>
        <p:nvSpPr>
          <p:cNvPr id="3" name="Title 2"/>
          <p:cNvSpPr>
            <a:spLocks noGrp="1"/>
          </p:cNvSpPr>
          <p:nvPr>
            <p:ph type="title"/>
          </p:nvPr>
        </p:nvSpPr>
        <p:spPr/>
        <p:txBody>
          <a:bodyPr>
            <a:normAutofit/>
          </a:bodyPr>
          <a:lstStyle/>
          <a:p>
            <a:r>
              <a:rPr lang="en-US" dirty="0"/>
              <a:t>Crucifixion</a:t>
            </a:r>
          </a:p>
        </p:txBody>
      </p:sp>
    </p:spTree>
    <p:extLst>
      <p:ext uri="{BB962C8B-B14F-4D97-AF65-F5344CB8AC3E}">
        <p14:creationId xmlns:p14="http://schemas.microsoft.com/office/powerpoint/2010/main" val="2475196757"/>
      </p:ext>
    </p:extLst>
  </p:cSld>
  <p:clrMapOvr>
    <a:overrideClrMapping bg1="dk1" tx1="lt1" bg2="dk2" tx2="lt2" accent1="accent1" accent2="accent2" accent3="accent3" accent4="accent4" accent5="accent5" accent6="accent6" hlink="hlink" folHlink="folHlink"/>
  </p:clrMapOvr>
</p:sld>
</file>

<file path=ppt/slides/slide8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Close-Up:  Inscription</a:t>
            </a:r>
          </a:p>
        </p:txBody>
      </p:sp>
      <p:pic>
        <p:nvPicPr>
          <p:cNvPr id="1028" name="Picture 4" descr="http://2.bp.blogspot.com/_nI3hoXnFTno/R6I6s4_C00I/AAAAAAAAAEU/_2rDC2qIRPU/s1600/cross+inscrip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575955"/>
            <a:ext cx="6705600" cy="4541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3064338"/>
      </p:ext>
    </p:extLst>
  </p:cSld>
  <p:clrMapOvr>
    <a:overrideClrMapping bg1="dk1" tx1="lt1" bg2="dk2" tx2="lt2" accent1="accent1" accent2="accent2" accent3="accent3" accent4="accent4" accent5="accent5" accent6="accent6" hlink="hlink" folHlink="folHlink"/>
  </p:clrMapOvr>
</p:sld>
</file>

<file path=ppt/slides/slide8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Close-Up:  Garments</a:t>
            </a:r>
          </a:p>
        </p:txBody>
      </p:sp>
      <p:pic>
        <p:nvPicPr>
          <p:cNvPr id="2050" name="Picture 2" descr="http://goddirection.com/images/File_PassionMovie_CastLot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400755"/>
            <a:ext cx="7315200" cy="5152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9844590"/>
      </p:ext>
    </p:extLst>
  </p:cSld>
  <p:clrMapOvr>
    <a:overrideClrMapping bg1="dk1" tx1="lt1" bg2="dk2" tx2="lt2" accent1="accent1" accent2="accent2" accent3="accent3" accent4="accent4" accent5="accent5" accent6="accent6" hlink="hlink" folHlink="folHlink"/>
  </p:clrMapOvr>
</p:sld>
</file>

<file path=ppt/slides/slide8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Close-Up:  Mother &amp; Disciple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1524000"/>
            <a:ext cx="4049268" cy="4938132"/>
          </a:xfrm>
          <a:prstGeom prst="rect">
            <a:avLst/>
          </a:prstGeom>
        </p:spPr>
      </p:pic>
    </p:spTree>
    <p:extLst>
      <p:ext uri="{BB962C8B-B14F-4D97-AF65-F5344CB8AC3E}">
        <p14:creationId xmlns:p14="http://schemas.microsoft.com/office/powerpoint/2010/main" val="1478758663"/>
      </p:ext>
    </p:extLst>
  </p:cSld>
  <p:clrMapOvr>
    <a:overrideClrMapping bg1="dk1" tx1="lt1" bg2="dk2" tx2="lt2" accent1="accent1" accent2="accent2" accent3="accent3" accent4="accent4" accent5="accent5" accent6="accent6" hlink="hlink" folHlink="folHlink"/>
  </p:clrMapOvr>
</p:sld>
</file>

<file path=ppt/slides/slide8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Close-Up:  “I Thirst”</a:t>
            </a:r>
          </a:p>
        </p:txBody>
      </p:sp>
      <p:pic>
        <p:nvPicPr>
          <p:cNvPr id="3074" name="Picture 2" descr="http://24.media.tumblr.com/tumblr_lzudleTMEV1r65obgo1_5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56208"/>
            <a:ext cx="7543800" cy="4601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6554097"/>
      </p:ext>
    </p:extLst>
  </p:cSld>
  <p:clrMapOvr>
    <a:overrideClrMapping bg1="dk1" tx1="lt1" bg2="dk2" tx2="lt2" accent1="accent1" accent2="accent2" accent3="accent3" accent4="accent4" accent5="accent5" accent6="accent6" hlink="hlink" folHlink="folHlink"/>
  </p:clrMapOvr>
</p:sld>
</file>

<file path=ppt/slides/slide89.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Close-Up:  “It Is Finished”</a:t>
            </a:r>
          </a:p>
        </p:txBody>
      </p:sp>
      <p:pic>
        <p:nvPicPr>
          <p:cNvPr id="4098" name="Picture 2" descr="http://4.bp.blogspot.com/_NEyfTMUKmpQ/TTuxmy2zrzI/AAAAAAAAAGE/nS16qM7RyI8/s1600/4492272055_c4390a8cb3_o%255B1%255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333500"/>
            <a:ext cx="6705600"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3557142"/>
      </p:ext>
    </p:extLst>
  </p:cSld>
  <p:clrMapOvr>
    <a:overrideClrMapping bg1="dk1" tx1="lt1" bg2="dk2" tx2="lt2" accent1="accent1" accent2="accent2" accent3="accent3" accent4="accent4" accent5="accent5" accent6="accent6" hlink="hlink" folHlink="folHlink"/>
  </p:clrMapOvr>
</p:sld>
</file>

<file path=ppt/slides/slide90.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Close-Up:  “It Is Finished”</a:t>
            </a:r>
          </a:p>
        </p:txBody>
      </p:sp>
      <p:pic>
        <p:nvPicPr>
          <p:cNvPr id="5122" name="Picture 2" descr="http://4.bp.blogspot.com/-2rekczU-Ia4/T38sIl40-9I/AAAAAAAAAaw/krLSZwAn9D0/s1600/Good-Friday-Wallpaper-0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233" y="1447800"/>
            <a:ext cx="7563767" cy="4870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74537"/>
      </p:ext>
    </p:extLst>
  </p:cSld>
  <p:clrMapOvr>
    <a:overrideClrMapping bg1="dk1" tx1="lt1" bg2="dk2" tx2="lt2" accent1="accent1" accent2="accent2" accent3="accent3" accent4="accent4" accent5="accent5" accent6="accent6" hlink="hlink" folHlink="folHlink"/>
  </p:clrMapOvr>
</p:sld>
</file>

<file path=ppt/slides/slide9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Close-Up:  Jesus’ Side Pierced</a:t>
            </a:r>
          </a:p>
        </p:txBody>
      </p:sp>
      <p:pic>
        <p:nvPicPr>
          <p:cNvPr id="1026" name="Picture 2" descr="Image result for jesus' side pierc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524000"/>
            <a:ext cx="4964005" cy="4972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5291535"/>
      </p:ext>
    </p:extLst>
  </p:cSld>
  <p:clrMapOvr>
    <a:overrideClrMapping bg1="dk1" tx1="lt1" bg2="dk2" tx2="lt2" accent1="accent1" accent2="accent2" accent3="accent3" accent4="accent4" accent5="accent5" accent6="accent6" hlink="hlink" folHlink="folHlink"/>
  </p:clrMapOvr>
</p:sld>
</file>

<file path=ppt/slides/slide9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Title 2"/>
          <p:cNvSpPr>
            <a:spLocks noGrp="1"/>
          </p:cNvSpPr>
          <p:nvPr>
            <p:ph type="title"/>
          </p:nvPr>
        </p:nvSpPr>
        <p:spPr>
          <a:xfrm>
            <a:off x="381000" y="152400"/>
            <a:ext cx="6629400" cy="1219200"/>
          </a:xfrm>
        </p:spPr>
        <p:txBody>
          <a:bodyPr>
            <a:normAutofit/>
          </a:bodyPr>
          <a:lstStyle/>
          <a:p>
            <a:pPr algn="r"/>
            <a:r>
              <a:rPr lang="en-US" dirty="0"/>
              <a:t>Burial</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3400" y="2209800"/>
            <a:ext cx="4338393" cy="29718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934234"/>
            <a:ext cx="3657600" cy="5010412"/>
          </a:xfrm>
          <a:prstGeom prst="rect">
            <a:avLst/>
          </a:prstGeom>
        </p:spPr>
      </p:pic>
    </p:spTree>
    <p:extLst>
      <p:ext uri="{BB962C8B-B14F-4D97-AF65-F5344CB8AC3E}">
        <p14:creationId xmlns:p14="http://schemas.microsoft.com/office/powerpoint/2010/main" val="4129633317"/>
      </p:ext>
    </p:extLst>
  </p:cSld>
  <p:clrMapOvr>
    <a:overrideClrMapping bg1="dk1" tx1="lt1" bg2="dk2" tx2="lt2" accent1="accent1" accent2="accent2" accent3="accent3" accent4="accent4" accent5="accent5" accent6="accent6" hlink="hlink" folHlink="folHlink"/>
  </p:clrMapOvr>
</p:sld>
</file>

<file path=ppt/slides/slide9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5" name="Content Placeholder 4" descr="A picture containing text, outdoor, nature, dirt&#10;&#10;Description automatically generated">
            <a:extLst>
              <a:ext uri="{FF2B5EF4-FFF2-40B4-BE49-F238E27FC236}">
                <a16:creationId xmlns:a16="http://schemas.microsoft.com/office/drawing/2014/main" id="{386B46ED-BCBE-49E7-97F1-0BC5C3AF408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5800" y="2438400"/>
            <a:ext cx="7970006" cy="2945233"/>
          </a:xfrm>
          <a:noFill/>
        </p:spPr>
      </p:pic>
      <p:sp>
        <p:nvSpPr>
          <p:cNvPr id="3" name="Title 2">
            <a:extLst>
              <a:ext uri="{FF2B5EF4-FFF2-40B4-BE49-F238E27FC236}">
                <a16:creationId xmlns:a16="http://schemas.microsoft.com/office/drawing/2014/main" id="{AFD168AF-F212-4685-8BFE-B37D65E8D9C8}"/>
              </a:ext>
            </a:extLst>
          </p:cNvPr>
          <p:cNvSpPr>
            <a:spLocks noGrp="1"/>
          </p:cNvSpPr>
          <p:nvPr>
            <p:ph type="title"/>
          </p:nvPr>
        </p:nvSpPr>
        <p:spPr>
          <a:xfrm>
            <a:off x="381000" y="152400"/>
            <a:ext cx="8458200" cy="1066800"/>
          </a:xfrm>
        </p:spPr>
        <p:txBody>
          <a:bodyPr anchor="b">
            <a:normAutofit/>
          </a:bodyPr>
          <a:lstStyle/>
          <a:p>
            <a:pPr algn="ctr"/>
            <a:r>
              <a:rPr lang="en-US" dirty="0"/>
              <a:t>Holy Saturday</a:t>
            </a:r>
          </a:p>
        </p:txBody>
      </p:sp>
    </p:spTree>
    <p:extLst>
      <p:ext uri="{BB962C8B-B14F-4D97-AF65-F5344CB8AC3E}">
        <p14:creationId xmlns:p14="http://schemas.microsoft.com/office/powerpoint/2010/main" val="2249835450"/>
      </p:ext>
    </p:extLst>
  </p:cSld>
  <p:clrMapOvr>
    <a:overrideClrMapping bg1="dk1" tx1="lt1" bg2="dk2" tx2="lt2" accent1="accent1" accent2="accent2" accent3="accent3" accent4="accent4" accent5="accent5" accent6="accent6" hlink="hlink" folHlink="folHlink"/>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534400" cy="5562600"/>
          </a:xfrm>
        </p:spPr>
        <p:txBody>
          <a:bodyPr>
            <a:normAutofit/>
          </a:bodyPr>
          <a:lstStyle/>
          <a:p>
            <a:pPr>
              <a:spcBef>
                <a:spcPts val="0"/>
              </a:spcBef>
            </a:pPr>
            <a:r>
              <a:rPr lang="en-US" sz="3200" dirty="0">
                <a:solidFill>
                  <a:schemeClr val="tx1"/>
                </a:solidFill>
              </a:rPr>
              <a:t>OT Readings &amp; Psalms</a:t>
            </a:r>
          </a:p>
          <a:p>
            <a:pPr lvl="1">
              <a:spcBef>
                <a:spcPts val="0"/>
              </a:spcBef>
            </a:pPr>
            <a:r>
              <a:rPr lang="en-US" dirty="0">
                <a:latin typeface="Arial Narrow" panose="020B0606020202030204" pitchFamily="34" charset="0"/>
              </a:rPr>
              <a:t>7 options</a:t>
            </a:r>
            <a:r>
              <a:rPr lang="en-US" sz="2000" dirty="0">
                <a:latin typeface="Arial Narrow" panose="020B0606020202030204" pitchFamily="34" charset="0"/>
              </a:rPr>
              <a:t>  (minimum 3, or at least 2;  always </a:t>
            </a:r>
            <a:r>
              <a:rPr lang="en-US" sz="2000" dirty="0" err="1">
                <a:latin typeface="Arial Narrow" panose="020B0606020202030204" pitchFamily="34" charset="0"/>
              </a:rPr>
              <a:t>Exod</a:t>
            </a:r>
            <a:r>
              <a:rPr lang="en-US" sz="2000" dirty="0">
                <a:latin typeface="Arial Narrow" panose="020B0606020202030204" pitchFamily="34" charset="0"/>
              </a:rPr>
              <a:t> 14:15—15:1)</a:t>
            </a:r>
          </a:p>
          <a:p>
            <a:pPr lvl="0">
              <a:spcBef>
                <a:spcPts val="1800"/>
              </a:spcBef>
            </a:pPr>
            <a:r>
              <a:rPr lang="en-US" sz="3200" dirty="0">
                <a:solidFill>
                  <a:schemeClr val="tx1"/>
                </a:solidFill>
              </a:rPr>
              <a:t>NT Epistle: </a:t>
            </a:r>
            <a:r>
              <a:rPr lang="en-US" sz="3200" dirty="0"/>
              <a:t>Rom 6:3-11</a:t>
            </a:r>
          </a:p>
          <a:p>
            <a:pPr lvl="1">
              <a:spcBef>
                <a:spcPts val="0"/>
              </a:spcBef>
            </a:pPr>
            <a:r>
              <a:rPr lang="en-US" dirty="0">
                <a:latin typeface="Arial Narrow" panose="020B0606020202030204" pitchFamily="34" charset="0"/>
              </a:rPr>
              <a:t>Christ, raised from the dead, dies no more</a:t>
            </a:r>
          </a:p>
          <a:p>
            <a:pPr lvl="0">
              <a:spcBef>
                <a:spcPts val="1800"/>
              </a:spcBef>
            </a:pPr>
            <a:r>
              <a:rPr lang="en-US" sz="3200" dirty="0"/>
              <a:t>Psalm 118:1-2, 16-17, 22-23</a:t>
            </a:r>
          </a:p>
          <a:p>
            <a:pPr lvl="1">
              <a:spcBef>
                <a:spcPts val="0"/>
              </a:spcBef>
            </a:pPr>
            <a:r>
              <a:rPr lang="en-US" dirty="0">
                <a:latin typeface="Arial Narrow" panose="020B0606020202030204" pitchFamily="34" charset="0"/>
              </a:rPr>
              <a:t>Triple “Alleluia”</a:t>
            </a:r>
          </a:p>
          <a:p>
            <a:pPr lvl="0">
              <a:spcBef>
                <a:spcPts val="1800"/>
              </a:spcBef>
            </a:pPr>
            <a:r>
              <a:rPr lang="en-US" sz="3200" dirty="0"/>
              <a:t>Gospel:</a:t>
            </a:r>
          </a:p>
          <a:p>
            <a:pPr lvl="1">
              <a:spcBef>
                <a:spcPts val="0"/>
              </a:spcBef>
            </a:pPr>
            <a:r>
              <a:rPr lang="en-US" sz="2400" dirty="0"/>
              <a:t>A:  Matt 28:1-10</a:t>
            </a:r>
          </a:p>
          <a:p>
            <a:pPr lvl="1">
              <a:spcBef>
                <a:spcPts val="0"/>
              </a:spcBef>
            </a:pPr>
            <a:r>
              <a:rPr lang="en-US" sz="2400" b="1" dirty="0"/>
              <a:t>B:  Mark 16:1-7</a:t>
            </a:r>
          </a:p>
          <a:p>
            <a:pPr lvl="1">
              <a:spcBef>
                <a:spcPts val="0"/>
              </a:spcBef>
            </a:pPr>
            <a:r>
              <a:rPr lang="en-US" sz="2400" dirty="0"/>
              <a:t>C:  Luke 24:1-12</a:t>
            </a:r>
            <a:endParaRPr lang="en-US" dirty="0">
              <a:latin typeface="Arial Narrow" panose="020B0606020202030204" pitchFamily="34" charset="0"/>
            </a:endParaRPr>
          </a:p>
        </p:txBody>
      </p:sp>
      <p:sp>
        <p:nvSpPr>
          <p:cNvPr id="3" name="Title 2"/>
          <p:cNvSpPr>
            <a:spLocks noGrp="1"/>
          </p:cNvSpPr>
          <p:nvPr>
            <p:ph type="title"/>
          </p:nvPr>
        </p:nvSpPr>
        <p:spPr/>
        <p:txBody>
          <a:bodyPr>
            <a:normAutofit/>
          </a:bodyPr>
          <a:lstStyle/>
          <a:p>
            <a:r>
              <a:rPr lang="en-US" dirty="0"/>
              <a:t>Easter Sunday: Vigil</a:t>
            </a:r>
            <a:r>
              <a:rPr lang="en-US" sz="4400" dirty="0"/>
              <a:t> (ABC)</a:t>
            </a:r>
            <a:endParaRPr lang="en-US" dirty="0">
              <a:cs typeface="Andalus" panose="02020603050405020304" pitchFamily="18" charset="-78"/>
            </a:endParaRPr>
          </a:p>
        </p:txBody>
      </p:sp>
    </p:spTree>
    <p:extLst>
      <p:ext uri="{BB962C8B-B14F-4D97-AF65-F5344CB8AC3E}">
        <p14:creationId xmlns:p14="http://schemas.microsoft.com/office/powerpoint/2010/main" val="220997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left)">
                                      <p:cBhvr>
                                        <p:cTn id="11" dur="500"/>
                                        <p:tgtEl>
                                          <p:spTgt spid="2">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left)">
                                      <p:cBhvr>
                                        <p:cTn id="15" dur="500"/>
                                        <p:tgtEl>
                                          <p:spTgt spid="2">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wipe(left)">
                                      <p:cBhvr>
                                        <p:cTn id="19" dur="500"/>
                                        <p:tgtEl>
                                          <p:spTgt spid="2">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wipe(left)">
                                      <p:cBhvr>
                                        <p:cTn id="23" dur="500"/>
                                        <p:tgtEl>
                                          <p:spTgt spid="2">
                                            <p:txEl>
                                              <p:pRg st="4" end="4"/>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wipe(left)">
                                      <p:cBhvr>
                                        <p:cTn id="27" dur="500"/>
                                        <p:tgtEl>
                                          <p:spTgt spid="2">
                                            <p:txEl>
                                              <p:pRg st="5" end="5"/>
                                            </p:tx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wipe(left)">
                                      <p:cBhvr>
                                        <p:cTn id="31" dur="500"/>
                                        <p:tgtEl>
                                          <p:spTgt spid="2">
                                            <p:txEl>
                                              <p:pRg st="6" end="6"/>
                                            </p:txEl>
                                          </p:spTgt>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
                                            <p:txEl>
                                              <p:pRg st="7" end="7"/>
                                            </p:txEl>
                                          </p:spTgt>
                                        </p:tgtEl>
                                        <p:attrNameLst>
                                          <p:attrName>style.visibility</p:attrName>
                                        </p:attrNameLst>
                                      </p:cBhvr>
                                      <p:to>
                                        <p:strVal val="visible"/>
                                      </p:to>
                                    </p:set>
                                    <p:animEffect transition="in" filter="wipe(left)">
                                      <p:cBhvr>
                                        <p:cTn id="34" dur="500"/>
                                        <p:tgtEl>
                                          <p:spTgt spid="2">
                                            <p:txEl>
                                              <p:pRg st="7" end="7"/>
                                            </p:txEl>
                                          </p:spTgt>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wipe(left)">
                                      <p:cBhvr>
                                        <p:cTn id="37" dur="500"/>
                                        <p:tgtEl>
                                          <p:spTgt spid="2">
                                            <p:txEl>
                                              <p:pRg st="8" end="8"/>
                                            </p:tx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
                                            <p:txEl>
                                              <p:pRg st="9" end="9"/>
                                            </p:txEl>
                                          </p:spTgt>
                                        </p:tgtEl>
                                        <p:attrNameLst>
                                          <p:attrName>style.visibility</p:attrName>
                                        </p:attrNameLst>
                                      </p:cBhvr>
                                      <p:to>
                                        <p:strVal val="visible"/>
                                      </p:to>
                                    </p:set>
                                    <p:animEffect transition="in" filter="wipe(left)">
                                      <p:cBhvr>
                                        <p:cTn id="40"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12FE5DA-8926-4E0D-A167-84670DF8F267}"/>
              </a:ext>
            </a:extLst>
          </p:cNvPr>
          <p:cNvSpPr>
            <a:spLocks noGrp="1"/>
          </p:cNvSpPr>
          <p:nvPr>
            <p:ph idx="1"/>
          </p:nvPr>
        </p:nvSpPr>
        <p:spPr>
          <a:xfrm>
            <a:off x="381000" y="1219200"/>
            <a:ext cx="8229600" cy="5486400"/>
          </a:xfrm>
        </p:spPr>
        <p:txBody>
          <a:bodyPr>
            <a:normAutofit fontScale="92500" lnSpcReduction="10000"/>
          </a:bodyPr>
          <a:lstStyle/>
          <a:p>
            <a:pPr marL="514350" indent="-514350">
              <a:lnSpc>
                <a:spcPct val="105000"/>
              </a:lnSpc>
              <a:spcBef>
                <a:spcPts val="300"/>
              </a:spcBef>
              <a:buAutoNum type="arabicParenR"/>
            </a:pPr>
            <a:r>
              <a:rPr lang="en-US" sz="2800" dirty="0">
                <a:latin typeface="Arial Narrow" panose="020B0606020202030204" pitchFamily="34" charset="0"/>
              </a:rPr>
              <a:t>Gen 1:1—2:2  </a:t>
            </a:r>
            <a:r>
              <a:rPr lang="en-US" sz="2200" i="1" dirty="0">
                <a:latin typeface="Arial Narrow" panose="020B0606020202030204" pitchFamily="34" charset="0"/>
              </a:rPr>
              <a:t>or</a:t>
            </a:r>
            <a:r>
              <a:rPr lang="en-US" sz="2200" dirty="0">
                <a:latin typeface="Arial Narrow" panose="020B0606020202030204" pitchFamily="34" charset="0"/>
              </a:rPr>
              <a:t> 1:1, 26-31a</a:t>
            </a:r>
          </a:p>
          <a:p>
            <a:pPr marL="514350" indent="-514350">
              <a:lnSpc>
                <a:spcPct val="105000"/>
              </a:lnSpc>
              <a:spcBef>
                <a:spcPts val="300"/>
              </a:spcBef>
              <a:buAutoNum type="arabicParenR"/>
            </a:pPr>
            <a:r>
              <a:rPr lang="en-US" sz="2800" dirty="0">
                <a:latin typeface="Arial Narrow" panose="020B0606020202030204" pitchFamily="34" charset="0"/>
              </a:rPr>
              <a:t>Gen 22:1-18  </a:t>
            </a:r>
            <a:r>
              <a:rPr lang="en-US" sz="2200" i="1" dirty="0">
                <a:latin typeface="Arial Narrow" panose="020B0606020202030204" pitchFamily="34" charset="0"/>
              </a:rPr>
              <a:t>or</a:t>
            </a:r>
            <a:r>
              <a:rPr lang="en-US" sz="2200" dirty="0">
                <a:latin typeface="Arial Narrow" panose="020B0606020202030204" pitchFamily="34" charset="0"/>
              </a:rPr>
              <a:t> 22:1-2, 9a, 10-13, 15-18</a:t>
            </a:r>
          </a:p>
          <a:p>
            <a:pPr marL="514350" indent="-514350">
              <a:lnSpc>
                <a:spcPct val="105000"/>
              </a:lnSpc>
              <a:spcBef>
                <a:spcPts val="300"/>
              </a:spcBef>
              <a:buAutoNum type="arabicParenR"/>
            </a:pPr>
            <a:r>
              <a:rPr lang="en-US" sz="2800" dirty="0" err="1">
                <a:latin typeface="Arial Narrow" panose="020B0606020202030204" pitchFamily="34" charset="0"/>
              </a:rPr>
              <a:t>Exod</a:t>
            </a:r>
            <a:r>
              <a:rPr lang="en-US" sz="2800" dirty="0">
                <a:latin typeface="Arial Narrow" panose="020B0606020202030204" pitchFamily="34" charset="0"/>
              </a:rPr>
              <a:t> 14:15—15:1</a:t>
            </a:r>
          </a:p>
          <a:p>
            <a:pPr marL="514350" indent="-514350">
              <a:lnSpc>
                <a:spcPct val="105000"/>
              </a:lnSpc>
              <a:spcBef>
                <a:spcPts val="300"/>
              </a:spcBef>
              <a:buAutoNum type="arabicParenR"/>
            </a:pPr>
            <a:r>
              <a:rPr lang="en-US" sz="2800" dirty="0">
                <a:latin typeface="Arial Narrow" panose="020B0606020202030204" pitchFamily="34" charset="0"/>
              </a:rPr>
              <a:t>Isa 54:5-14</a:t>
            </a:r>
          </a:p>
          <a:p>
            <a:pPr marL="514350" indent="-514350">
              <a:lnSpc>
                <a:spcPct val="105000"/>
              </a:lnSpc>
              <a:spcBef>
                <a:spcPts val="300"/>
              </a:spcBef>
              <a:buAutoNum type="arabicParenR"/>
            </a:pPr>
            <a:r>
              <a:rPr lang="en-US" sz="2800" dirty="0">
                <a:latin typeface="Arial Narrow" panose="020B0606020202030204" pitchFamily="34" charset="0"/>
              </a:rPr>
              <a:t>Isa 55:1-11</a:t>
            </a:r>
          </a:p>
          <a:p>
            <a:pPr marL="514350" indent="-514350">
              <a:lnSpc>
                <a:spcPct val="105000"/>
              </a:lnSpc>
              <a:spcBef>
                <a:spcPts val="300"/>
              </a:spcBef>
              <a:buAutoNum type="arabicParenR"/>
            </a:pPr>
            <a:r>
              <a:rPr lang="en-US" sz="2800" dirty="0">
                <a:latin typeface="Arial Narrow" panose="020B0606020202030204" pitchFamily="34" charset="0"/>
              </a:rPr>
              <a:t>Bar 3:9-15, 32-4:4</a:t>
            </a:r>
          </a:p>
          <a:p>
            <a:pPr marL="514350" indent="-514350">
              <a:lnSpc>
                <a:spcPct val="105000"/>
              </a:lnSpc>
              <a:spcBef>
                <a:spcPts val="300"/>
              </a:spcBef>
              <a:buAutoNum type="arabicParenR"/>
            </a:pPr>
            <a:r>
              <a:rPr lang="en-US" sz="2800" dirty="0" err="1">
                <a:latin typeface="Arial Narrow" panose="020B0606020202030204" pitchFamily="34" charset="0"/>
              </a:rPr>
              <a:t>Ezek</a:t>
            </a:r>
            <a:r>
              <a:rPr lang="en-US" sz="2800" dirty="0">
                <a:latin typeface="Arial Narrow" panose="020B0606020202030204" pitchFamily="34" charset="0"/>
              </a:rPr>
              <a:t> 36:16-17a, 18-28</a:t>
            </a:r>
          </a:p>
          <a:p>
            <a:pPr>
              <a:lnSpc>
                <a:spcPct val="105000"/>
              </a:lnSpc>
              <a:spcBef>
                <a:spcPts val="1800"/>
              </a:spcBef>
            </a:pPr>
            <a:r>
              <a:rPr lang="en-US" sz="2800" b="1" dirty="0"/>
              <a:t>Lectionary Note:</a:t>
            </a:r>
          </a:p>
          <a:p>
            <a:pPr marL="365760" lvl="1" indent="0">
              <a:lnSpc>
                <a:spcPct val="105000"/>
              </a:lnSpc>
              <a:buNone/>
            </a:pPr>
            <a:r>
              <a:rPr lang="en-US" sz="2200" dirty="0"/>
              <a:t>“</a:t>
            </a:r>
            <a:r>
              <a:rPr lang="en-US" sz="2200" b="1" dirty="0"/>
              <a:t>Nine </a:t>
            </a:r>
            <a:r>
              <a:rPr lang="en-US" sz="2200" dirty="0"/>
              <a:t>readings are assigned to the Easter Vigil: seven from the Old Testament, </a:t>
            </a:r>
            <a:br>
              <a:rPr lang="en-US" sz="2200" dirty="0"/>
            </a:br>
            <a:r>
              <a:rPr lang="en-US" sz="2200" dirty="0"/>
              <a:t>and two from the New.  </a:t>
            </a:r>
            <a:r>
              <a:rPr lang="en-US" sz="2200" b="1" i="1" dirty="0"/>
              <a:t>If </a:t>
            </a:r>
            <a:r>
              <a:rPr lang="en-US" sz="2200" dirty="0"/>
              <a:t>circumstances </a:t>
            </a:r>
            <a:r>
              <a:rPr lang="en-US" sz="2200" i="1" dirty="0"/>
              <a:t>demand </a:t>
            </a:r>
            <a:r>
              <a:rPr lang="en-US" sz="2200" dirty="0"/>
              <a:t>in individual cases, the number  of prescribed readings </a:t>
            </a:r>
            <a:r>
              <a:rPr lang="en-US" sz="2200" b="1" i="1" dirty="0"/>
              <a:t>may </a:t>
            </a:r>
            <a:r>
              <a:rPr lang="en-US" sz="2200" i="1" dirty="0"/>
              <a:t>be reduced</a:t>
            </a:r>
            <a:r>
              <a:rPr lang="en-US" sz="2200" dirty="0"/>
              <a:t>.  </a:t>
            </a:r>
            <a:r>
              <a:rPr lang="en-US" sz="2200" b="1" dirty="0"/>
              <a:t>Three </a:t>
            </a:r>
            <a:r>
              <a:rPr lang="en-US" sz="2200" dirty="0"/>
              <a:t>selections from the Old Testament, however, should be read before the epistle and Gospel, although when necessary, </a:t>
            </a:r>
            <a:r>
              <a:rPr lang="en-US" sz="2200" b="1" dirty="0"/>
              <a:t>two </a:t>
            </a:r>
            <a:r>
              <a:rPr lang="en-US" sz="2200" dirty="0"/>
              <a:t>may be read. In any case, the reading from </a:t>
            </a:r>
            <a:r>
              <a:rPr lang="en-US" sz="2200" b="1" dirty="0"/>
              <a:t>Exodus</a:t>
            </a:r>
            <a:r>
              <a:rPr lang="en-US" sz="2200" dirty="0"/>
              <a:t> about the escape through the Red Sea (reading 3) </a:t>
            </a:r>
            <a:r>
              <a:rPr lang="en-US" sz="2200" b="1" i="1" dirty="0"/>
              <a:t>should never be omitted</a:t>
            </a:r>
            <a:r>
              <a:rPr lang="en-US" sz="2200" dirty="0"/>
              <a:t>.”</a:t>
            </a:r>
          </a:p>
        </p:txBody>
      </p:sp>
      <p:sp>
        <p:nvSpPr>
          <p:cNvPr id="3" name="Title 2">
            <a:extLst>
              <a:ext uri="{FF2B5EF4-FFF2-40B4-BE49-F238E27FC236}">
                <a16:creationId xmlns:a16="http://schemas.microsoft.com/office/drawing/2014/main" id="{5BE552AD-9A61-4B6D-AB6B-5FB33CADD3DF}"/>
              </a:ext>
            </a:extLst>
          </p:cNvPr>
          <p:cNvSpPr>
            <a:spLocks noGrp="1"/>
          </p:cNvSpPr>
          <p:nvPr>
            <p:ph type="title"/>
          </p:nvPr>
        </p:nvSpPr>
        <p:spPr/>
        <p:txBody>
          <a:bodyPr>
            <a:normAutofit/>
          </a:bodyPr>
          <a:lstStyle/>
          <a:p>
            <a:pPr algn="ctr"/>
            <a:r>
              <a:rPr lang="en-US" dirty="0"/>
              <a:t>Easter Vigil – OT Readings</a:t>
            </a:r>
          </a:p>
        </p:txBody>
      </p:sp>
      <p:pic>
        <p:nvPicPr>
          <p:cNvPr id="5" name="Picture 4" descr="A picture containing text, indoor&#10;&#10;Description automatically generated">
            <a:extLst>
              <a:ext uri="{FF2B5EF4-FFF2-40B4-BE49-F238E27FC236}">
                <a16:creationId xmlns:a16="http://schemas.microsoft.com/office/drawing/2014/main" id="{5FF0648F-B969-4732-A56B-0F88C80879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9604" y="1419225"/>
            <a:ext cx="2949116" cy="2771775"/>
          </a:xfrm>
          <a:prstGeom prst="rect">
            <a:avLst/>
          </a:prstGeom>
        </p:spPr>
      </p:pic>
    </p:spTree>
    <p:extLst>
      <p:ext uri="{BB962C8B-B14F-4D97-AF65-F5344CB8AC3E}">
        <p14:creationId xmlns:p14="http://schemas.microsoft.com/office/powerpoint/2010/main" val="7002097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12FE5DA-8926-4E0D-A167-84670DF8F267}"/>
              </a:ext>
            </a:extLst>
          </p:cNvPr>
          <p:cNvSpPr>
            <a:spLocks noGrp="1"/>
          </p:cNvSpPr>
          <p:nvPr>
            <p:ph idx="1"/>
          </p:nvPr>
        </p:nvSpPr>
        <p:spPr>
          <a:xfrm>
            <a:off x="381000" y="1219200"/>
            <a:ext cx="8458200" cy="5486400"/>
          </a:xfrm>
        </p:spPr>
        <p:txBody>
          <a:bodyPr>
            <a:normAutofit/>
          </a:bodyPr>
          <a:lstStyle/>
          <a:p>
            <a:pPr marL="514350" indent="-514350">
              <a:buAutoNum type="arabicParenR"/>
            </a:pPr>
            <a:r>
              <a:rPr lang="en-US" sz="3200" dirty="0">
                <a:latin typeface="Arial Narrow" panose="020B0606020202030204" pitchFamily="34" charset="0"/>
              </a:rPr>
              <a:t>Ps 104:1-2, 5-6, 10+12, 13-14, 24+35 </a:t>
            </a:r>
            <a:br>
              <a:rPr lang="en-US" sz="3200" i="1" dirty="0">
                <a:latin typeface="Arial Narrow" panose="020B0606020202030204" pitchFamily="34" charset="0"/>
              </a:rPr>
            </a:br>
            <a:r>
              <a:rPr lang="en-US" sz="3200" i="1" dirty="0">
                <a:latin typeface="Arial Narrow" panose="020B0606020202030204" pitchFamily="34" charset="0"/>
              </a:rPr>
              <a:t>    </a:t>
            </a:r>
            <a:r>
              <a:rPr lang="en-US" sz="3200" b="1" i="1" dirty="0">
                <a:latin typeface="Arial Narrow" panose="020B0606020202030204" pitchFamily="34" charset="0"/>
              </a:rPr>
              <a:t>or</a:t>
            </a:r>
            <a:r>
              <a:rPr lang="en-US" sz="3200" dirty="0">
                <a:latin typeface="Arial Narrow" panose="020B0606020202030204" pitchFamily="34" charset="0"/>
              </a:rPr>
              <a:t> Ps 33:4-5, 6-7, 12-13, 20-22</a:t>
            </a:r>
          </a:p>
          <a:p>
            <a:pPr marL="514350" indent="-514350">
              <a:buAutoNum type="arabicParenR"/>
            </a:pPr>
            <a:r>
              <a:rPr lang="en-US" sz="3200" dirty="0">
                <a:latin typeface="Arial Narrow" panose="020B0606020202030204" pitchFamily="34" charset="0"/>
              </a:rPr>
              <a:t>Ps 16:5+8, 9-10, 11</a:t>
            </a:r>
          </a:p>
          <a:p>
            <a:pPr marL="514350" indent="-514350">
              <a:buAutoNum type="arabicParenR"/>
            </a:pPr>
            <a:r>
              <a:rPr lang="en-US" sz="3200" dirty="0" err="1">
                <a:latin typeface="Arial Narrow" panose="020B0606020202030204" pitchFamily="34" charset="0"/>
              </a:rPr>
              <a:t>Exod</a:t>
            </a:r>
            <a:r>
              <a:rPr lang="en-US" sz="3200" dirty="0">
                <a:latin typeface="Arial Narrow" panose="020B0606020202030204" pitchFamily="34" charset="0"/>
              </a:rPr>
              <a:t> 15:1-2, 3-4, 5-6, 17-18</a:t>
            </a:r>
          </a:p>
          <a:p>
            <a:pPr marL="514350" indent="-514350">
              <a:buAutoNum type="arabicParenR"/>
            </a:pPr>
            <a:r>
              <a:rPr lang="en-US" sz="3200" dirty="0">
                <a:latin typeface="Arial Narrow" panose="020B0606020202030204" pitchFamily="34" charset="0"/>
              </a:rPr>
              <a:t>Ps 30:2+4, 5-6, 11-12a+13b</a:t>
            </a:r>
          </a:p>
          <a:p>
            <a:pPr marL="514350" indent="-514350">
              <a:buAutoNum type="arabicParenR"/>
            </a:pPr>
            <a:r>
              <a:rPr lang="en-US" sz="3200" dirty="0">
                <a:latin typeface="Arial Narrow" panose="020B0606020202030204" pitchFamily="34" charset="0"/>
              </a:rPr>
              <a:t>Isa 12:2-3, 4bcd, 5-6</a:t>
            </a:r>
          </a:p>
          <a:p>
            <a:pPr marL="514350" indent="-514350">
              <a:buAutoNum type="arabicParenR"/>
            </a:pPr>
            <a:r>
              <a:rPr lang="en-US" sz="3200" dirty="0">
                <a:latin typeface="Arial Narrow" panose="020B0606020202030204" pitchFamily="34" charset="0"/>
              </a:rPr>
              <a:t>Ps 19:8, 9, 10, 11</a:t>
            </a:r>
          </a:p>
          <a:p>
            <a:pPr marL="514350" indent="-514350">
              <a:buAutoNum type="arabicParenR"/>
            </a:pPr>
            <a:r>
              <a:rPr lang="en-US" sz="3200" dirty="0">
                <a:latin typeface="Arial Narrow" panose="020B0606020202030204" pitchFamily="34" charset="0"/>
              </a:rPr>
              <a:t>Ps 42:3, 5; 43:3, 4</a:t>
            </a:r>
            <a:br>
              <a:rPr lang="en-US" sz="3200" dirty="0">
                <a:latin typeface="Arial Narrow" panose="020B0606020202030204" pitchFamily="34" charset="0"/>
              </a:rPr>
            </a:br>
            <a:r>
              <a:rPr lang="en-US" sz="3200" i="1" dirty="0">
                <a:latin typeface="Arial Narrow" panose="020B0606020202030204" pitchFamily="34" charset="0"/>
              </a:rPr>
              <a:t>    </a:t>
            </a:r>
            <a:r>
              <a:rPr lang="en-US" sz="3200" b="1" i="1" dirty="0">
                <a:latin typeface="Arial Narrow" panose="020B0606020202030204" pitchFamily="34" charset="0"/>
              </a:rPr>
              <a:t>or</a:t>
            </a:r>
            <a:r>
              <a:rPr lang="en-US" sz="3200" dirty="0">
                <a:latin typeface="Arial Narrow" panose="020B0606020202030204" pitchFamily="34" charset="0"/>
              </a:rPr>
              <a:t> Ps 51:12-13, 14-15, 18-19</a:t>
            </a:r>
            <a:endParaRPr lang="en-US" sz="3200" dirty="0"/>
          </a:p>
        </p:txBody>
      </p:sp>
      <p:sp>
        <p:nvSpPr>
          <p:cNvPr id="3" name="Title 2">
            <a:extLst>
              <a:ext uri="{FF2B5EF4-FFF2-40B4-BE49-F238E27FC236}">
                <a16:creationId xmlns:a16="http://schemas.microsoft.com/office/drawing/2014/main" id="{5BE552AD-9A61-4B6D-AB6B-5FB33CADD3DF}"/>
              </a:ext>
            </a:extLst>
          </p:cNvPr>
          <p:cNvSpPr>
            <a:spLocks noGrp="1"/>
          </p:cNvSpPr>
          <p:nvPr>
            <p:ph type="title"/>
          </p:nvPr>
        </p:nvSpPr>
        <p:spPr/>
        <p:txBody>
          <a:bodyPr>
            <a:normAutofit fontScale="90000"/>
          </a:bodyPr>
          <a:lstStyle/>
          <a:p>
            <a:r>
              <a:rPr lang="en-US" dirty="0"/>
              <a:t>Easter Vigil – Psalms</a:t>
            </a:r>
            <a:r>
              <a:rPr lang="en-US" sz="4000" dirty="0"/>
              <a:t> after </a:t>
            </a:r>
            <a:r>
              <a:rPr lang="en-US" dirty="0"/>
              <a:t>OT Readings</a:t>
            </a:r>
          </a:p>
        </p:txBody>
      </p:sp>
      <p:pic>
        <p:nvPicPr>
          <p:cNvPr id="5" name="Picture 4" descr="A picture containing music, guitar&#10;&#10;Description automatically generated">
            <a:extLst>
              <a:ext uri="{FF2B5EF4-FFF2-40B4-BE49-F238E27FC236}">
                <a16:creationId xmlns:a16="http://schemas.microsoft.com/office/drawing/2014/main" id="{67681F15-588D-4524-9A76-5A46CACA34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00800" y="2438400"/>
            <a:ext cx="2235200" cy="3352800"/>
          </a:xfrm>
          <a:prstGeom prst="rect">
            <a:avLst/>
          </a:prstGeom>
        </p:spPr>
      </p:pic>
    </p:spTree>
    <p:extLst>
      <p:ext uri="{BB962C8B-B14F-4D97-AF65-F5344CB8AC3E}">
        <p14:creationId xmlns:p14="http://schemas.microsoft.com/office/powerpoint/2010/main" val="254414300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12FE5DA-8926-4E0D-A167-84670DF8F267}"/>
              </a:ext>
            </a:extLst>
          </p:cNvPr>
          <p:cNvSpPr>
            <a:spLocks noGrp="1"/>
          </p:cNvSpPr>
          <p:nvPr>
            <p:ph idx="1"/>
          </p:nvPr>
        </p:nvSpPr>
        <p:spPr/>
        <p:txBody>
          <a:bodyPr>
            <a:normAutofit/>
          </a:bodyPr>
          <a:lstStyle/>
          <a:p>
            <a:pPr marL="0" indent="0">
              <a:spcBef>
                <a:spcPts val="0"/>
              </a:spcBef>
              <a:spcAft>
                <a:spcPts val="1200"/>
              </a:spcAft>
              <a:buNone/>
              <a:tabLst>
                <a:tab pos="457200" algn="l"/>
              </a:tabLst>
            </a:pPr>
            <a:r>
              <a:rPr lang="en-US" sz="2800" dirty="0">
                <a:latin typeface="Arial Narrow" panose="020B0606020202030204" pitchFamily="34" charset="0"/>
              </a:rPr>
              <a:t>1) </a:t>
            </a:r>
            <a:r>
              <a:rPr lang="en-US" sz="2800" b="1" dirty="0">
                <a:latin typeface="Arial Narrow" panose="020B0606020202030204" pitchFamily="34" charset="0"/>
              </a:rPr>
              <a:t>Gen 1:1—2:2 </a:t>
            </a:r>
            <a:r>
              <a:rPr lang="en-US" sz="2000" b="1" dirty="0">
                <a:latin typeface="Arial Narrow" panose="020B0606020202030204" pitchFamily="34" charset="0"/>
              </a:rPr>
              <a:t>  </a:t>
            </a:r>
            <a:r>
              <a:rPr lang="en-US" sz="2000" b="1" i="1" dirty="0">
                <a:latin typeface="Arial Narrow" panose="020B0606020202030204" pitchFamily="34" charset="0"/>
              </a:rPr>
              <a:t>or</a:t>
            </a:r>
            <a:r>
              <a:rPr lang="en-US" sz="2000" dirty="0">
                <a:latin typeface="Arial Narrow" panose="020B0606020202030204" pitchFamily="34" charset="0"/>
              </a:rPr>
              <a:t> 1:1, 26-31a</a:t>
            </a:r>
            <a:br>
              <a:rPr lang="en-US" sz="2000" dirty="0">
                <a:latin typeface="Arial Narrow" panose="020B0606020202030204" pitchFamily="34" charset="0"/>
              </a:rPr>
            </a:br>
            <a:r>
              <a:rPr lang="en-US" sz="2400" i="1" dirty="0"/>
              <a:t>	</a:t>
            </a:r>
            <a:r>
              <a:rPr lang="en-US" sz="2400" i="1" dirty="0">
                <a:latin typeface="Arial Narrow" panose="020B0606020202030204" pitchFamily="34" charset="0"/>
              </a:rPr>
              <a:t>“God looked at everything he had made, and he found it very good.”</a:t>
            </a:r>
          </a:p>
          <a:p>
            <a:pPr marL="0" indent="0">
              <a:spcBef>
                <a:spcPts val="0"/>
              </a:spcBef>
              <a:spcAft>
                <a:spcPts val="1200"/>
              </a:spcAft>
              <a:buNone/>
              <a:tabLst>
                <a:tab pos="457200" algn="l"/>
              </a:tabLst>
            </a:pPr>
            <a:r>
              <a:rPr lang="en-US" sz="2800" dirty="0">
                <a:latin typeface="Arial Narrow" panose="020B0606020202030204" pitchFamily="34" charset="0"/>
              </a:rPr>
              <a:t>1) </a:t>
            </a:r>
            <a:r>
              <a:rPr lang="en-US" sz="2800" b="1" dirty="0">
                <a:latin typeface="Arial Narrow" panose="020B0606020202030204" pitchFamily="34" charset="0"/>
              </a:rPr>
              <a:t>Ps 104</a:t>
            </a:r>
            <a:r>
              <a:rPr lang="en-US" sz="2800" dirty="0">
                <a:latin typeface="Arial Narrow" panose="020B0606020202030204" pitchFamily="34" charset="0"/>
              </a:rPr>
              <a:t>:</a:t>
            </a:r>
            <a:r>
              <a:rPr lang="en-US" sz="2400" dirty="0">
                <a:latin typeface="Arial Narrow" panose="020B0606020202030204" pitchFamily="34" charset="0"/>
              </a:rPr>
              <a:t>1-2, 5-6, 10+12, 13-14, 24+35</a:t>
            </a:r>
            <a:br>
              <a:rPr lang="en-US" sz="2400" dirty="0">
                <a:latin typeface="Arial Narrow" panose="020B0606020202030204" pitchFamily="34" charset="0"/>
              </a:rPr>
            </a:br>
            <a:r>
              <a:rPr lang="en-US" sz="2400" i="1" dirty="0"/>
              <a:t>	“Lord, send out your Spirit, and renew the face of the earth.”</a:t>
            </a:r>
          </a:p>
          <a:p>
            <a:pPr marL="0" indent="0">
              <a:spcBef>
                <a:spcPts val="0"/>
              </a:spcBef>
              <a:spcAft>
                <a:spcPts val="1200"/>
              </a:spcAft>
              <a:buNone/>
              <a:tabLst>
                <a:tab pos="457200" algn="l"/>
              </a:tabLst>
            </a:pPr>
            <a:r>
              <a:rPr lang="en-US" sz="2800" i="1" dirty="0">
                <a:latin typeface="Arial Narrow" panose="020B0606020202030204" pitchFamily="34" charset="0"/>
              </a:rPr>
              <a:t>    </a:t>
            </a:r>
            <a:r>
              <a:rPr lang="en-US" sz="2800" b="1" i="1" dirty="0">
                <a:latin typeface="Arial Narrow" panose="020B0606020202030204" pitchFamily="34" charset="0"/>
              </a:rPr>
              <a:t>or</a:t>
            </a:r>
            <a:r>
              <a:rPr lang="en-US" sz="2800" b="1" dirty="0">
                <a:latin typeface="Arial Narrow" panose="020B0606020202030204" pitchFamily="34" charset="0"/>
              </a:rPr>
              <a:t> Ps 33</a:t>
            </a:r>
            <a:r>
              <a:rPr lang="en-US" sz="2800" dirty="0">
                <a:latin typeface="Arial Narrow" panose="020B0606020202030204" pitchFamily="34" charset="0"/>
              </a:rPr>
              <a:t>:</a:t>
            </a:r>
            <a:r>
              <a:rPr lang="en-US" sz="2400" dirty="0">
                <a:latin typeface="Arial Narrow" panose="020B0606020202030204" pitchFamily="34" charset="0"/>
              </a:rPr>
              <a:t>4-5, 6-7, 12-13, 20-22</a:t>
            </a:r>
            <a:br>
              <a:rPr lang="en-US" sz="2800" dirty="0">
                <a:latin typeface="Arial Narrow" panose="020B0606020202030204" pitchFamily="34" charset="0"/>
              </a:rPr>
            </a:br>
            <a:r>
              <a:rPr lang="en-US" sz="2400" i="1" dirty="0"/>
              <a:t>	“The earth is full of the goodness of the Lord.”</a:t>
            </a:r>
            <a:endParaRPr lang="en-US" sz="2800" dirty="0">
              <a:latin typeface="Arial Narrow" panose="020B0606020202030204" pitchFamily="34" charset="0"/>
            </a:endParaRPr>
          </a:p>
        </p:txBody>
      </p:sp>
      <p:sp>
        <p:nvSpPr>
          <p:cNvPr id="3" name="Title 2">
            <a:extLst>
              <a:ext uri="{FF2B5EF4-FFF2-40B4-BE49-F238E27FC236}">
                <a16:creationId xmlns:a16="http://schemas.microsoft.com/office/drawing/2014/main" id="{5BE552AD-9A61-4B6D-AB6B-5FB33CADD3DF}"/>
              </a:ext>
            </a:extLst>
          </p:cNvPr>
          <p:cNvSpPr>
            <a:spLocks noGrp="1"/>
          </p:cNvSpPr>
          <p:nvPr>
            <p:ph type="title"/>
          </p:nvPr>
        </p:nvSpPr>
        <p:spPr/>
        <p:txBody>
          <a:bodyPr>
            <a:normAutofit/>
          </a:bodyPr>
          <a:lstStyle/>
          <a:p>
            <a:pPr algn="ctr"/>
            <a:r>
              <a:rPr lang="en-US" dirty="0"/>
              <a:t>Easter Vigil – OT Readings</a:t>
            </a:r>
          </a:p>
        </p:txBody>
      </p:sp>
      <p:graphicFrame>
        <p:nvGraphicFramePr>
          <p:cNvPr id="4" name="Object 3">
            <a:extLst>
              <a:ext uri="{FF2B5EF4-FFF2-40B4-BE49-F238E27FC236}">
                <a16:creationId xmlns:a16="http://schemas.microsoft.com/office/drawing/2014/main" id="{D0A8AF67-6152-4CD3-8ED7-A215EDEADD0D}"/>
              </a:ext>
            </a:extLst>
          </p:cNvPr>
          <p:cNvGraphicFramePr>
            <a:graphicFrameLocks noChangeAspect="1"/>
          </p:cNvGraphicFramePr>
          <p:nvPr>
            <p:extLst>
              <p:ext uri="{D42A27DB-BD31-4B8C-83A1-F6EECF244321}">
                <p14:modId xmlns:p14="http://schemas.microsoft.com/office/powerpoint/2010/main" val="1636432463"/>
              </p:ext>
            </p:extLst>
          </p:nvPr>
        </p:nvGraphicFramePr>
        <p:xfrm>
          <a:off x="1600200" y="4026098"/>
          <a:ext cx="5943600" cy="2831902"/>
        </p:xfrm>
        <a:graphic>
          <a:graphicData uri="http://schemas.openxmlformats.org/presentationml/2006/ole">
            <mc:AlternateContent xmlns:mc="http://schemas.openxmlformats.org/markup-compatibility/2006">
              <mc:Choice xmlns:v="urn:schemas-microsoft-com:vml" Requires="v">
                <p:oleObj name="Bitmap Image" r:id="rId2" imgW="11430000" imgH="5981760" progId="Paint.Picture">
                  <p:embed/>
                </p:oleObj>
              </mc:Choice>
              <mc:Fallback>
                <p:oleObj name="Bitmap Image" r:id="rId2" imgW="11430000" imgH="5981760" progId="Paint.Picture">
                  <p:embed/>
                  <p:pic>
                    <p:nvPicPr>
                      <p:cNvPr id="0" name=""/>
                      <p:cNvPicPr/>
                      <p:nvPr/>
                    </p:nvPicPr>
                    <p:blipFill>
                      <a:blip r:embed="rId3"/>
                      <a:stretch>
                        <a:fillRect/>
                      </a:stretch>
                    </p:blipFill>
                    <p:spPr>
                      <a:xfrm>
                        <a:off x="1600200" y="4026098"/>
                        <a:ext cx="5943600" cy="2831902"/>
                      </a:xfrm>
                      <a:prstGeom prst="rect">
                        <a:avLst/>
                      </a:prstGeom>
                    </p:spPr>
                  </p:pic>
                </p:oleObj>
              </mc:Fallback>
            </mc:AlternateContent>
          </a:graphicData>
        </a:graphic>
      </p:graphicFrame>
    </p:spTree>
    <p:extLst>
      <p:ext uri="{BB962C8B-B14F-4D97-AF65-F5344CB8AC3E}">
        <p14:creationId xmlns:p14="http://schemas.microsoft.com/office/powerpoint/2010/main" val="385999829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12FE5DA-8926-4E0D-A167-84670DF8F267}"/>
              </a:ext>
            </a:extLst>
          </p:cNvPr>
          <p:cNvSpPr>
            <a:spLocks noGrp="1"/>
          </p:cNvSpPr>
          <p:nvPr>
            <p:ph idx="1"/>
          </p:nvPr>
        </p:nvSpPr>
        <p:spPr/>
        <p:txBody>
          <a:bodyPr>
            <a:normAutofit/>
          </a:bodyPr>
          <a:lstStyle/>
          <a:p>
            <a:pPr marL="0" indent="0">
              <a:spcBef>
                <a:spcPts val="0"/>
              </a:spcBef>
              <a:spcAft>
                <a:spcPts val="1200"/>
              </a:spcAft>
              <a:buNone/>
              <a:tabLst>
                <a:tab pos="457200" algn="l"/>
              </a:tabLst>
            </a:pPr>
            <a:r>
              <a:rPr lang="en-US" sz="2800" dirty="0">
                <a:latin typeface="Arial Narrow" panose="020B0606020202030204" pitchFamily="34" charset="0"/>
              </a:rPr>
              <a:t>2) </a:t>
            </a:r>
            <a:r>
              <a:rPr lang="en-US" sz="2800" b="1" dirty="0">
                <a:latin typeface="Arial Narrow" panose="020B0606020202030204" pitchFamily="34" charset="0"/>
              </a:rPr>
              <a:t>Gen 22:1-18</a:t>
            </a:r>
            <a:r>
              <a:rPr lang="en-US" sz="2800" dirty="0">
                <a:latin typeface="Arial Narrow" panose="020B0606020202030204" pitchFamily="34" charset="0"/>
              </a:rPr>
              <a:t>  </a:t>
            </a:r>
            <a:r>
              <a:rPr lang="en-US" sz="2000" b="1" i="1" dirty="0">
                <a:latin typeface="Arial Narrow" panose="020B0606020202030204" pitchFamily="34" charset="0"/>
              </a:rPr>
              <a:t>or</a:t>
            </a:r>
            <a:r>
              <a:rPr lang="en-US" sz="2000" dirty="0">
                <a:latin typeface="Arial Narrow" panose="020B0606020202030204" pitchFamily="34" charset="0"/>
              </a:rPr>
              <a:t> 22:1-2, 9a, 10-13, 15-18</a:t>
            </a:r>
            <a:br>
              <a:rPr lang="en-US" sz="2000" dirty="0">
                <a:latin typeface="Arial Narrow" panose="020B0606020202030204" pitchFamily="34" charset="0"/>
              </a:rPr>
            </a:br>
            <a:r>
              <a:rPr lang="en-US" sz="2400" i="1" dirty="0"/>
              <a:t>	“The sacrifice of Abraham, our father in faith.”</a:t>
            </a:r>
          </a:p>
          <a:p>
            <a:pPr marL="0" indent="0">
              <a:spcBef>
                <a:spcPts val="0"/>
              </a:spcBef>
              <a:spcAft>
                <a:spcPts val="1200"/>
              </a:spcAft>
              <a:buNone/>
              <a:tabLst>
                <a:tab pos="457200" algn="l"/>
              </a:tabLst>
            </a:pPr>
            <a:r>
              <a:rPr lang="en-US" sz="2800" dirty="0">
                <a:latin typeface="Arial Narrow" panose="020B0606020202030204" pitchFamily="34" charset="0"/>
              </a:rPr>
              <a:t>2) </a:t>
            </a:r>
            <a:r>
              <a:rPr lang="en-US" sz="2800" b="1" dirty="0">
                <a:latin typeface="Arial Narrow" panose="020B0606020202030204" pitchFamily="34" charset="0"/>
              </a:rPr>
              <a:t>Ps 16</a:t>
            </a:r>
            <a:r>
              <a:rPr lang="en-US" sz="2800" dirty="0">
                <a:latin typeface="Arial Narrow" panose="020B0606020202030204" pitchFamily="34" charset="0"/>
              </a:rPr>
              <a:t>:</a:t>
            </a:r>
            <a:r>
              <a:rPr lang="en-US" sz="2400" dirty="0">
                <a:latin typeface="Arial Narrow" panose="020B0606020202030204" pitchFamily="34" charset="0"/>
              </a:rPr>
              <a:t>5+8, 9-10, 11</a:t>
            </a:r>
            <a:br>
              <a:rPr lang="en-US" sz="2800" dirty="0">
                <a:latin typeface="Arial Narrow" panose="020B0606020202030204" pitchFamily="34" charset="0"/>
              </a:rPr>
            </a:br>
            <a:r>
              <a:rPr lang="en-US" sz="2400" i="1" dirty="0"/>
              <a:t>	“You are my inheritance, O Lord.”</a:t>
            </a:r>
            <a:endParaRPr lang="en-US" sz="2400" i="1" dirty="0">
              <a:latin typeface="Arial Narrow" panose="020B0606020202030204" pitchFamily="34" charset="0"/>
            </a:endParaRPr>
          </a:p>
        </p:txBody>
      </p:sp>
      <p:sp>
        <p:nvSpPr>
          <p:cNvPr id="3" name="Title 2">
            <a:extLst>
              <a:ext uri="{FF2B5EF4-FFF2-40B4-BE49-F238E27FC236}">
                <a16:creationId xmlns:a16="http://schemas.microsoft.com/office/drawing/2014/main" id="{5BE552AD-9A61-4B6D-AB6B-5FB33CADD3DF}"/>
              </a:ext>
            </a:extLst>
          </p:cNvPr>
          <p:cNvSpPr>
            <a:spLocks noGrp="1"/>
          </p:cNvSpPr>
          <p:nvPr>
            <p:ph type="title"/>
          </p:nvPr>
        </p:nvSpPr>
        <p:spPr/>
        <p:txBody>
          <a:bodyPr>
            <a:normAutofit/>
          </a:bodyPr>
          <a:lstStyle/>
          <a:p>
            <a:pPr algn="ctr"/>
            <a:r>
              <a:rPr lang="en-US" dirty="0"/>
              <a:t>Easter Vigil – OT Readings</a:t>
            </a:r>
          </a:p>
        </p:txBody>
      </p:sp>
      <p:pic>
        <p:nvPicPr>
          <p:cNvPr id="5" name="Picture 4">
            <a:extLst>
              <a:ext uri="{FF2B5EF4-FFF2-40B4-BE49-F238E27FC236}">
                <a16:creationId xmlns:a16="http://schemas.microsoft.com/office/drawing/2014/main" id="{D5622BD5-41BF-4855-A733-6D90FBFDB374}"/>
              </a:ext>
            </a:extLst>
          </p:cNvPr>
          <p:cNvPicPr>
            <a:picLocks noChangeAspect="1"/>
          </p:cNvPicPr>
          <p:nvPr/>
        </p:nvPicPr>
        <p:blipFill>
          <a:blip r:embed="rId2"/>
          <a:stretch>
            <a:fillRect/>
          </a:stretch>
        </p:blipFill>
        <p:spPr>
          <a:xfrm>
            <a:off x="2062162" y="3076511"/>
            <a:ext cx="5019675" cy="3781489"/>
          </a:xfrm>
          <a:prstGeom prst="rect">
            <a:avLst/>
          </a:prstGeom>
        </p:spPr>
      </p:pic>
    </p:spTree>
    <p:extLst>
      <p:ext uri="{BB962C8B-B14F-4D97-AF65-F5344CB8AC3E}">
        <p14:creationId xmlns:p14="http://schemas.microsoft.com/office/powerpoint/2010/main" val="157547411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12FE5DA-8926-4E0D-A167-84670DF8F267}"/>
              </a:ext>
            </a:extLst>
          </p:cNvPr>
          <p:cNvSpPr>
            <a:spLocks noGrp="1"/>
          </p:cNvSpPr>
          <p:nvPr>
            <p:ph idx="1"/>
          </p:nvPr>
        </p:nvSpPr>
        <p:spPr/>
        <p:txBody>
          <a:bodyPr>
            <a:normAutofit/>
          </a:bodyPr>
          <a:lstStyle/>
          <a:p>
            <a:pPr marL="0" indent="0">
              <a:spcBef>
                <a:spcPts val="0"/>
              </a:spcBef>
              <a:spcAft>
                <a:spcPts val="1200"/>
              </a:spcAft>
              <a:buNone/>
              <a:tabLst>
                <a:tab pos="457200" algn="l"/>
              </a:tabLst>
            </a:pPr>
            <a:r>
              <a:rPr lang="en-US" sz="2800" dirty="0">
                <a:latin typeface="Arial Narrow" panose="020B0606020202030204" pitchFamily="34" charset="0"/>
              </a:rPr>
              <a:t>3) </a:t>
            </a:r>
            <a:r>
              <a:rPr lang="en-US" sz="2800" b="1" dirty="0" err="1">
                <a:latin typeface="Arial Narrow" panose="020B0606020202030204" pitchFamily="34" charset="0"/>
              </a:rPr>
              <a:t>Exod</a:t>
            </a:r>
            <a:r>
              <a:rPr lang="en-US" sz="2800" b="1" dirty="0">
                <a:latin typeface="Arial Narrow" panose="020B0606020202030204" pitchFamily="34" charset="0"/>
              </a:rPr>
              <a:t> 14:15—15:1</a:t>
            </a:r>
            <a:br>
              <a:rPr lang="en-US" sz="2800" dirty="0">
                <a:latin typeface="Arial Narrow" panose="020B0606020202030204" pitchFamily="34" charset="0"/>
              </a:rPr>
            </a:br>
            <a:r>
              <a:rPr lang="en-US" sz="2400" i="1" dirty="0">
                <a:latin typeface="Arial Narrow" panose="020B0606020202030204" pitchFamily="34" charset="0"/>
              </a:rPr>
              <a:t>	“The Israelites marched on dry land through the midst of the sea.”</a:t>
            </a:r>
            <a:endParaRPr lang="en-US" sz="2800" i="1" dirty="0">
              <a:latin typeface="Arial Narrow" panose="020B0606020202030204" pitchFamily="34" charset="0"/>
            </a:endParaRPr>
          </a:p>
          <a:p>
            <a:pPr marL="0" indent="0">
              <a:spcBef>
                <a:spcPts val="0"/>
              </a:spcBef>
              <a:spcAft>
                <a:spcPts val="1200"/>
              </a:spcAft>
              <a:buNone/>
              <a:tabLst>
                <a:tab pos="457200" algn="l"/>
              </a:tabLst>
            </a:pPr>
            <a:r>
              <a:rPr lang="en-US" sz="2800" dirty="0">
                <a:latin typeface="Arial Narrow" panose="020B0606020202030204" pitchFamily="34" charset="0"/>
              </a:rPr>
              <a:t>3) </a:t>
            </a:r>
            <a:r>
              <a:rPr lang="en-US" sz="2800" b="1" dirty="0" err="1">
                <a:latin typeface="Arial Narrow" panose="020B0606020202030204" pitchFamily="34" charset="0"/>
              </a:rPr>
              <a:t>Exod</a:t>
            </a:r>
            <a:r>
              <a:rPr lang="en-US" sz="2800" b="1" dirty="0">
                <a:latin typeface="Arial Narrow" panose="020B0606020202030204" pitchFamily="34" charset="0"/>
              </a:rPr>
              <a:t> 15</a:t>
            </a:r>
            <a:r>
              <a:rPr lang="en-US" sz="2800" dirty="0">
                <a:latin typeface="Arial Narrow" panose="020B0606020202030204" pitchFamily="34" charset="0"/>
              </a:rPr>
              <a:t>:</a:t>
            </a:r>
            <a:r>
              <a:rPr lang="en-US" sz="2400" dirty="0">
                <a:latin typeface="Arial Narrow" panose="020B0606020202030204" pitchFamily="34" charset="0"/>
              </a:rPr>
              <a:t>1-2, 3-4, 5-6, 17-18</a:t>
            </a:r>
            <a:br>
              <a:rPr lang="en-US" sz="2800" dirty="0">
                <a:latin typeface="Arial Narrow" panose="020B0606020202030204" pitchFamily="34" charset="0"/>
              </a:rPr>
            </a:br>
            <a:r>
              <a:rPr lang="en-US" sz="2400" i="1" dirty="0">
                <a:latin typeface="Arial Narrow" panose="020B0606020202030204" pitchFamily="34" charset="0"/>
              </a:rPr>
              <a:t>	“Let us sing to the Lord; he has covered himself in glory.”</a:t>
            </a:r>
            <a:endParaRPr lang="en-US" sz="2400" i="1" dirty="0"/>
          </a:p>
        </p:txBody>
      </p:sp>
      <p:sp>
        <p:nvSpPr>
          <p:cNvPr id="3" name="Title 2">
            <a:extLst>
              <a:ext uri="{FF2B5EF4-FFF2-40B4-BE49-F238E27FC236}">
                <a16:creationId xmlns:a16="http://schemas.microsoft.com/office/drawing/2014/main" id="{5BE552AD-9A61-4B6D-AB6B-5FB33CADD3DF}"/>
              </a:ext>
            </a:extLst>
          </p:cNvPr>
          <p:cNvSpPr>
            <a:spLocks noGrp="1"/>
          </p:cNvSpPr>
          <p:nvPr>
            <p:ph type="title"/>
          </p:nvPr>
        </p:nvSpPr>
        <p:spPr/>
        <p:txBody>
          <a:bodyPr>
            <a:normAutofit/>
          </a:bodyPr>
          <a:lstStyle/>
          <a:p>
            <a:pPr algn="ctr"/>
            <a:r>
              <a:rPr lang="en-US" dirty="0"/>
              <a:t>Easter Vigil – OT Readings</a:t>
            </a:r>
          </a:p>
        </p:txBody>
      </p:sp>
      <p:pic>
        <p:nvPicPr>
          <p:cNvPr id="5" name="Picture 4" descr="A picture containing crowd&#10;&#10;Description automatically generated">
            <a:extLst>
              <a:ext uri="{FF2B5EF4-FFF2-40B4-BE49-F238E27FC236}">
                <a16:creationId xmlns:a16="http://schemas.microsoft.com/office/drawing/2014/main" id="{8386771D-E3B2-49D3-BAF8-FF9B5C3CB9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3100208"/>
            <a:ext cx="5410200" cy="3605391"/>
          </a:xfrm>
          <a:prstGeom prst="rect">
            <a:avLst/>
          </a:prstGeom>
        </p:spPr>
      </p:pic>
    </p:spTree>
    <p:extLst>
      <p:ext uri="{BB962C8B-B14F-4D97-AF65-F5344CB8AC3E}">
        <p14:creationId xmlns:p14="http://schemas.microsoft.com/office/powerpoint/2010/main" val="83395746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12FE5DA-8926-4E0D-A167-84670DF8F267}"/>
              </a:ext>
            </a:extLst>
          </p:cNvPr>
          <p:cNvSpPr>
            <a:spLocks noGrp="1"/>
          </p:cNvSpPr>
          <p:nvPr>
            <p:ph idx="1"/>
          </p:nvPr>
        </p:nvSpPr>
        <p:spPr>
          <a:xfrm>
            <a:off x="381000" y="1066800"/>
            <a:ext cx="4419600" cy="5638800"/>
          </a:xfrm>
        </p:spPr>
        <p:txBody>
          <a:bodyPr>
            <a:normAutofit/>
          </a:bodyPr>
          <a:lstStyle/>
          <a:p>
            <a:pPr marL="0" indent="0">
              <a:spcBef>
                <a:spcPts val="0"/>
              </a:spcBef>
              <a:spcAft>
                <a:spcPts val="1800"/>
              </a:spcAft>
              <a:buNone/>
              <a:tabLst>
                <a:tab pos="457200" algn="l"/>
              </a:tabLst>
            </a:pPr>
            <a:r>
              <a:rPr lang="en-US" sz="2800" dirty="0">
                <a:latin typeface="Arial Narrow" panose="020B0606020202030204" pitchFamily="34" charset="0"/>
              </a:rPr>
              <a:t>4) </a:t>
            </a:r>
            <a:r>
              <a:rPr lang="en-US" sz="2800" b="1" dirty="0">
                <a:latin typeface="Arial Narrow" panose="020B0606020202030204" pitchFamily="34" charset="0"/>
              </a:rPr>
              <a:t>Isa 54:5-14</a:t>
            </a:r>
            <a:br>
              <a:rPr lang="en-US" sz="2800" dirty="0">
                <a:latin typeface="Arial Narrow" panose="020B0606020202030204" pitchFamily="34" charset="0"/>
              </a:rPr>
            </a:br>
            <a:r>
              <a:rPr lang="en-US" sz="2400" i="1" dirty="0">
                <a:latin typeface="Arial Narrow" panose="020B0606020202030204" pitchFamily="34" charset="0"/>
              </a:rPr>
              <a:t>	“With enduring love, the Lord </a:t>
            </a:r>
            <a:br>
              <a:rPr lang="en-US" sz="2400" i="1" dirty="0">
                <a:latin typeface="Arial Narrow" panose="020B0606020202030204" pitchFamily="34" charset="0"/>
              </a:rPr>
            </a:br>
            <a:r>
              <a:rPr lang="en-US" sz="2400" i="1" dirty="0">
                <a:latin typeface="Arial Narrow" panose="020B0606020202030204" pitchFamily="34" charset="0"/>
              </a:rPr>
              <a:t>	your redeemer takes pity on you.”</a:t>
            </a:r>
            <a:endParaRPr lang="en-US" sz="2800" i="1" dirty="0">
              <a:latin typeface="Arial Narrow" panose="020B0606020202030204" pitchFamily="34" charset="0"/>
            </a:endParaRPr>
          </a:p>
          <a:p>
            <a:pPr marL="0" indent="0">
              <a:spcBef>
                <a:spcPts val="0"/>
              </a:spcBef>
              <a:spcAft>
                <a:spcPts val="1800"/>
              </a:spcAft>
              <a:buNone/>
              <a:tabLst>
                <a:tab pos="457200" algn="l"/>
              </a:tabLst>
            </a:pPr>
            <a:r>
              <a:rPr lang="en-US" sz="2800" dirty="0">
                <a:latin typeface="Arial Narrow" panose="020B0606020202030204" pitchFamily="34" charset="0"/>
              </a:rPr>
              <a:t>4) </a:t>
            </a:r>
            <a:r>
              <a:rPr lang="en-US" sz="2800" b="1" dirty="0">
                <a:latin typeface="Arial Narrow" panose="020B0606020202030204" pitchFamily="34" charset="0"/>
              </a:rPr>
              <a:t>Ps 30</a:t>
            </a:r>
            <a:r>
              <a:rPr lang="en-US" sz="2800" dirty="0">
                <a:latin typeface="Arial Narrow" panose="020B0606020202030204" pitchFamily="34" charset="0"/>
              </a:rPr>
              <a:t>:</a:t>
            </a:r>
            <a:r>
              <a:rPr lang="en-US" sz="2400" dirty="0">
                <a:latin typeface="Arial Narrow" panose="020B0606020202030204" pitchFamily="34" charset="0"/>
              </a:rPr>
              <a:t>2+4, 5-6, 11-12a+13b</a:t>
            </a:r>
            <a:br>
              <a:rPr lang="en-US" sz="2800" dirty="0">
                <a:latin typeface="Arial Narrow" panose="020B0606020202030204" pitchFamily="34" charset="0"/>
              </a:rPr>
            </a:br>
            <a:r>
              <a:rPr lang="en-US" sz="2400" i="1" dirty="0"/>
              <a:t>	“I will praise you, Lord, </a:t>
            </a:r>
            <a:br>
              <a:rPr lang="en-US" sz="2400" i="1" dirty="0"/>
            </a:br>
            <a:r>
              <a:rPr lang="en-US" sz="2400" i="1" dirty="0"/>
              <a:t>	for you have rescued me.”</a:t>
            </a:r>
            <a:endParaRPr lang="en-US" sz="2800" i="1" dirty="0">
              <a:latin typeface="Arial Narrow" panose="020B0606020202030204" pitchFamily="34" charset="0"/>
            </a:endParaRPr>
          </a:p>
        </p:txBody>
      </p:sp>
      <p:sp>
        <p:nvSpPr>
          <p:cNvPr id="3" name="Title 2">
            <a:extLst>
              <a:ext uri="{FF2B5EF4-FFF2-40B4-BE49-F238E27FC236}">
                <a16:creationId xmlns:a16="http://schemas.microsoft.com/office/drawing/2014/main" id="{5BE552AD-9A61-4B6D-AB6B-5FB33CADD3DF}"/>
              </a:ext>
            </a:extLst>
          </p:cNvPr>
          <p:cNvSpPr>
            <a:spLocks noGrp="1"/>
          </p:cNvSpPr>
          <p:nvPr>
            <p:ph type="title"/>
          </p:nvPr>
        </p:nvSpPr>
        <p:spPr/>
        <p:txBody>
          <a:bodyPr>
            <a:normAutofit/>
          </a:bodyPr>
          <a:lstStyle/>
          <a:p>
            <a:pPr algn="ctr"/>
            <a:r>
              <a:rPr lang="en-US"/>
              <a:t>Easter Vigil – OT Readings</a:t>
            </a:r>
            <a:endParaRPr lang="en-US" dirty="0"/>
          </a:p>
        </p:txBody>
      </p:sp>
      <p:pic>
        <p:nvPicPr>
          <p:cNvPr id="5" name="Picture 4">
            <a:extLst>
              <a:ext uri="{FF2B5EF4-FFF2-40B4-BE49-F238E27FC236}">
                <a16:creationId xmlns:a16="http://schemas.microsoft.com/office/drawing/2014/main" id="{EAF56F8E-5179-436E-9E3D-355DA0BD25F1}"/>
              </a:ext>
            </a:extLst>
          </p:cNvPr>
          <p:cNvPicPr>
            <a:picLocks noChangeAspect="1"/>
          </p:cNvPicPr>
          <p:nvPr/>
        </p:nvPicPr>
        <p:blipFill>
          <a:blip r:embed="rId2"/>
          <a:stretch>
            <a:fillRect/>
          </a:stretch>
        </p:blipFill>
        <p:spPr>
          <a:xfrm>
            <a:off x="5257800" y="1104900"/>
            <a:ext cx="3754119" cy="5631179"/>
          </a:xfrm>
          <a:prstGeom prst="rect">
            <a:avLst/>
          </a:prstGeom>
        </p:spPr>
      </p:pic>
    </p:spTree>
    <p:extLst>
      <p:ext uri="{BB962C8B-B14F-4D97-AF65-F5344CB8AC3E}">
        <p14:creationId xmlns:p14="http://schemas.microsoft.com/office/powerpoint/2010/main" val="305438111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12FE5DA-8926-4E0D-A167-84670DF8F267}"/>
              </a:ext>
            </a:extLst>
          </p:cNvPr>
          <p:cNvSpPr>
            <a:spLocks noGrp="1"/>
          </p:cNvSpPr>
          <p:nvPr>
            <p:ph idx="1"/>
          </p:nvPr>
        </p:nvSpPr>
        <p:spPr/>
        <p:txBody>
          <a:bodyPr>
            <a:normAutofit/>
          </a:bodyPr>
          <a:lstStyle/>
          <a:p>
            <a:pPr marL="0" indent="0">
              <a:spcBef>
                <a:spcPts val="1800"/>
              </a:spcBef>
              <a:buNone/>
              <a:tabLst>
                <a:tab pos="342900" algn="l"/>
              </a:tabLst>
            </a:pPr>
            <a:r>
              <a:rPr lang="en-US" sz="2800" dirty="0">
                <a:latin typeface="Arial Narrow" panose="020B0606020202030204" pitchFamily="34" charset="0"/>
              </a:rPr>
              <a:t>5) </a:t>
            </a:r>
            <a:r>
              <a:rPr lang="en-US" sz="2800" b="1" dirty="0">
                <a:latin typeface="Arial Narrow" panose="020B0606020202030204" pitchFamily="34" charset="0"/>
              </a:rPr>
              <a:t>Isa 55:1-11</a:t>
            </a:r>
            <a:br>
              <a:rPr lang="en-US" sz="2800" dirty="0">
                <a:latin typeface="Arial Narrow" panose="020B0606020202030204" pitchFamily="34" charset="0"/>
              </a:rPr>
            </a:br>
            <a:r>
              <a:rPr lang="en-US" sz="2400" i="1" dirty="0">
                <a:latin typeface="Arial Narrow" panose="020B0606020202030204" pitchFamily="34" charset="0"/>
              </a:rPr>
              <a:t>	“Come to me that you may have life. </a:t>
            </a:r>
            <a:br>
              <a:rPr lang="en-US" sz="2400" i="1" dirty="0">
                <a:latin typeface="Arial Narrow" panose="020B0606020202030204" pitchFamily="34" charset="0"/>
              </a:rPr>
            </a:br>
            <a:r>
              <a:rPr lang="en-US" sz="2400" i="1" dirty="0">
                <a:latin typeface="Arial Narrow" panose="020B0606020202030204" pitchFamily="34" charset="0"/>
              </a:rPr>
              <a:t>	I will renew with you an everlasting covenant.”</a:t>
            </a:r>
            <a:endParaRPr lang="en-US" sz="2800" i="1" dirty="0">
              <a:latin typeface="Arial Narrow" panose="020B0606020202030204" pitchFamily="34" charset="0"/>
            </a:endParaRPr>
          </a:p>
          <a:p>
            <a:pPr marL="0" indent="0">
              <a:spcBef>
                <a:spcPts val="1800"/>
              </a:spcBef>
              <a:buNone/>
              <a:tabLst>
                <a:tab pos="342900" algn="l"/>
              </a:tabLst>
            </a:pPr>
            <a:r>
              <a:rPr lang="en-US" sz="2800" dirty="0">
                <a:latin typeface="Arial Narrow" panose="020B0606020202030204" pitchFamily="34" charset="0"/>
              </a:rPr>
              <a:t>5) </a:t>
            </a:r>
            <a:r>
              <a:rPr lang="en-US" sz="2800" b="1" dirty="0">
                <a:latin typeface="Arial Narrow" panose="020B0606020202030204" pitchFamily="34" charset="0"/>
              </a:rPr>
              <a:t>Isa 12</a:t>
            </a:r>
            <a:r>
              <a:rPr lang="en-US" sz="2800" dirty="0">
                <a:latin typeface="Arial Narrow" panose="020B0606020202030204" pitchFamily="34" charset="0"/>
              </a:rPr>
              <a:t>:</a:t>
            </a:r>
            <a:r>
              <a:rPr lang="en-US" sz="2400" dirty="0">
                <a:latin typeface="Arial Narrow" panose="020B0606020202030204" pitchFamily="34" charset="0"/>
              </a:rPr>
              <a:t>2-3, 4bcd, 5-6</a:t>
            </a:r>
            <a:br>
              <a:rPr lang="en-US" sz="2800" dirty="0">
                <a:latin typeface="Arial Narrow" panose="020B0606020202030204" pitchFamily="34" charset="0"/>
              </a:rPr>
            </a:br>
            <a:r>
              <a:rPr lang="en-US" sz="2800" dirty="0">
                <a:latin typeface="Arial Narrow" panose="020B0606020202030204" pitchFamily="34" charset="0"/>
              </a:rPr>
              <a:t>	</a:t>
            </a:r>
            <a:r>
              <a:rPr lang="en-US" sz="2400" i="1" dirty="0">
                <a:latin typeface="Arial Narrow" panose="020B0606020202030204" pitchFamily="34" charset="0"/>
              </a:rPr>
              <a:t>“You will draw water </a:t>
            </a:r>
            <a:br>
              <a:rPr lang="en-US" sz="2400" i="1" dirty="0">
                <a:latin typeface="Arial Narrow" panose="020B0606020202030204" pitchFamily="34" charset="0"/>
              </a:rPr>
            </a:br>
            <a:r>
              <a:rPr lang="en-US" sz="2400" i="1" dirty="0">
                <a:latin typeface="Arial Narrow" panose="020B0606020202030204" pitchFamily="34" charset="0"/>
              </a:rPr>
              <a:t>	joyfully from the </a:t>
            </a:r>
            <a:br>
              <a:rPr lang="en-US" sz="2400" i="1" dirty="0">
                <a:latin typeface="Arial Narrow" panose="020B0606020202030204" pitchFamily="34" charset="0"/>
              </a:rPr>
            </a:br>
            <a:r>
              <a:rPr lang="en-US" sz="2400" i="1" dirty="0">
                <a:latin typeface="Arial Narrow" panose="020B0606020202030204" pitchFamily="34" charset="0"/>
              </a:rPr>
              <a:t>	springs of salvation.”</a:t>
            </a:r>
          </a:p>
        </p:txBody>
      </p:sp>
      <p:sp>
        <p:nvSpPr>
          <p:cNvPr id="3" name="Title 2">
            <a:extLst>
              <a:ext uri="{FF2B5EF4-FFF2-40B4-BE49-F238E27FC236}">
                <a16:creationId xmlns:a16="http://schemas.microsoft.com/office/drawing/2014/main" id="{5BE552AD-9A61-4B6D-AB6B-5FB33CADD3DF}"/>
              </a:ext>
            </a:extLst>
          </p:cNvPr>
          <p:cNvSpPr>
            <a:spLocks noGrp="1"/>
          </p:cNvSpPr>
          <p:nvPr>
            <p:ph type="title"/>
          </p:nvPr>
        </p:nvSpPr>
        <p:spPr/>
        <p:txBody>
          <a:bodyPr>
            <a:normAutofit/>
          </a:bodyPr>
          <a:lstStyle/>
          <a:p>
            <a:pPr algn="ctr"/>
            <a:r>
              <a:rPr lang="en-US" dirty="0"/>
              <a:t>Easter Vigil – OT Readings</a:t>
            </a:r>
          </a:p>
        </p:txBody>
      </p:sp>
      <p:pic>
        <p:nvPicPr>
          <p:cNvPr id="5" name="Picture 4">
            <a:extLst>
              <a:ext uri="{FF2B5EF4-FFF2-40B4-BE49-F238E27FC236}">
                <a16:creationId xmlns:a16="http://schemas.microsoft.com/office/drawing/2014/main" id="{344CB15F-7772-4357-8D65-3E653F95F1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3780" y="2590800"/>
            <a:ext cx="5181600" cy="3886200"/>
          </a:xfrm>
          <a:prstGeom prst="rect">
            <a:avLst/>
          </a:prstGeom>
        </p:spPr>
      </p:pic>
    </p:spTree>
    <p:extLst>
      <p:ext uri="{BB962C8B-B14F-4D97-AF65-F5344CB8AC3E}">
        <p14:creationId xmlns:p14="http://schemas.microsoft.com/office/powerpoint/2010/main" val="327642968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12FE5DA-8926-4E0D-A167-84670DF8F267}"/>
              </a:ext>
            </a:extLst>
          </p:cNvPr>
          <p:cNvSpPr>
            <a:spLocks noGrp="1"/>
          </p:cNvSpPr>
          <p:nvPr>
            <p:ph idx="1"/>
          </p:nvPr>
        </p:nvSpPr>
        <p:spPr/>
        <p:txBody>
          <a:bodyPr>
            <a:normAutofit/>
          </a:bodyPr>
          <a:lstStyle/>
          <a:p>
            <a:pPr marL="0" indent="0">
              <a:spcBef>
                <a:spcPts val="1800"/>
              </a:spcBef>
              <a:buNone/>
              <a:tabLst>
                <a:tab pos="457200" algn="l"/>
              </a:tabLst>
            </a:pPr>
            <a:r>
              <a:rPr lang="en-US" sz="2800" dirty="0">
                <a:latin typeface="Arial Narrow" panose="020B0606020202030204" pitchFamily="34" charset="0"/>
              </a:rPr>
              <a:t>6) </a:t>
            </a:r>
            <a:r>
              <a:rPr lang="en-US" sz="2800" b="1" dirty="0">
                <a:latin typeface="Arial Narrow" panose="020B0606020202030204" pitchFamily="34" charset="0"/>
              </a:rPr>
              <a:t>Bar 3:9-15, 32 – 4:4</a:t>
            </a:r>
            <a:br>
              <a:rPr lang="en-US" sz="2800" dirty="0">
                <a:latin typeface="Arial Narrow" panose="020B0606020202030204" pitchFamily="34" charset="0"/>
              </a:rPr>
            </a:br>
            <a:r>
              <a:rPr lang="en-US" sz="2400" i="1" dirty="0">
                <a:latin typeface="Arial Narrow" panose="020B0606020202030204" pitchFamily="34" charset="0"/>
              </a:rPr>
              <a:t>	“Walk toward the splendor </a:t>
            </a:r>
            <a:br>
              <a:rPr lang="en-US" sz="2400" i="1" dirty="0">
                <a:latin typeface="Arial Narrow" panose="020B0606020202030204" pitchFamily="34" charset="0"/>
              </a:rPr>
            </a:br>
            <a:r>
              <a:rPr lang="en-US" sz="2400" i="1" dirty="0">
                <a:latin typeface="Arial Narrow" panose="020B0606020202030204" pitchFamily="34" charset="0"/>
              </a:rPr>
              <a:t>	of the Lord.”</a:t>
            </a:r>
            <a:endParaRPr lang="en-US" sz="2800" i="1" dirty="0">
              <a:latin typeface="Arial Narrow" panose="020B0606020202030204" pitchFamily="34" charset="0"/>
            </a:endParaRPr>
          </a:p>
          <a:p>
            <a:pPr marL="0" indent="0">
              <a:spcBef>
                <a:spcPts val="1800"/>
              </a:spcBef>
              <a:buNone/>
              <a:tabLst>
                <a:tab pos="457200" algn="l"/>
              </a:tabLst>
            </a:pPr>
            <a:r>
              <a:rPr lang="en-US" sz="2800" dirty="0">
                <a:latin typeface="Arial Narrow" panose="020B0606020202030204" pitchFamily="34" charset="0"/>
              </a:rPr>
              <a:t>6) </a:t>
            </a:r>
            <a:r>
              <a:rPr lang="en-US" sz="2800" b="1" dirty="0">
                <a:latin typeface="Arial Narrow" panose="020B0606020202030204" pitchFamily="34" charset="0"/>
              </a:rPr>
              <a:t>Ps 19</a:t>
            </a:r>
            <a:r>
              <a:rPr lang="en-US" sz="2800" dirty="0">
                <a:latin typeface="Arial Narrow" panose="020B0606020202030204" pitchFamily="34" charset="0"/>
              </a:rPr>
              <a:t>:</a:t>
            </a:r>
            <a:r>
              <a:rPr lang="en-US" sz="2400" dirty="0">
                <a:latin typeface="Arial Narrow" panose="020B0606020202030204" pitchFamily="34" charset="0"/>
              </a:rPr>
              <a:t>8, 9, 10, 11</a:t>
            </a:r>
            <a:br>
              <a:rPr lang="en-US" sz="2800" dirty="0">
                <a:latin typeface="Arial Narrow" panose="020B0606020202030204" pitchFamily="34" charset="0"/>
              </a:rPr>
            </a:br>
            <a:r>
              <a:rPr lang="en-US" sz="2400" i="1" dirty="0">
                <a:latin typeface="Arial Narrow" panose="020B0606020202030204" pitchFamily="34" charset="0"/>
              </a:rPr>
              <a:t>	“Lord, you have the words </a:t>
            </a:r>
            <a:br>
              <a:rPr lang="en-US" sz="2400" i="1" dirty="0">
                <a:latin typeface="Arial Narrow" panose="020B0606020202030204" pitchFamily="34" charset="0"/>
              </a:rPr>
            </a:br>
            <a:r>
              <a:rPr lang="en-US" sz="2400" i="1" dirty="0">
                <a:latin typeface="Arial Narrow" panose="020B0606020202030204" pitchFamily="34" charset="0"/>
              </a:rPr>
              <a:t>	of everlasting life.”</a:t>
            </a:r>
            <a:endParaRPr lang="en-US" sz="2800" i="1" dirty="0">
              <a:latin typeface="Arial Narrow" panose="020B0606020202030204" pitchFamily="34" charset="0"/>
            </a:endParaRPr>
          </a:p>
        </p:txBody>
      </p:sp>
      <p:sp>
        <p:nvSpPr>
          <p:cNvPr id="3" name="Title 2">
            <a:extLst>
              <a:ext uri="{FF2B5EF4-FFF2-40B4-BE49-F238E27FC236}">
                <a16:creationId xmlns:a16="http://schemas.microsoft.com/office/drawing/2014/main" id="{5BE552AD-9A61-4B6D-AB6B-5FB33CADD3DF}"/>
              </a:ext>
            </a:extLst>
          </p:cNvPr>
          <p:cNvSpPr>
            <a:spLocks noGrp="1"/>
          </p:cNvSpPr>
          <p:nvPr>
            <p:ph type="title"/>
          </p:nvPr>
        </p:nvSpPr>
        <p:spPr/>
        <p:txBody>
          <a:bodyPr>
            <a:normAutofit/>
          </a:bodyPr>
          <a:lstStyle/>
          <a:p>
            <a:pPr algn="ctr"/>
            <a:r>
              <a:rPr lang="en-US"/>
              <a:t>Easter Vigil – OT Readings</a:t>
            </a:r>
            <a:endParaRPr lang="en-US" dirty="0"/>
          </a:p>
        </p:txBody>
      </p:sp>
      <p:pic>
        <p:nvPicPr>
          <p:cNvPr id="5" name="Picture 4" descr="A picture containing tree, nature&#10;&#10;Description automatically generated">
            <a:extLst>
              <a:ext uri="{FF2B5EF4-FFF2-40B4-BE49-F238E27FC236}">
                <a16:creationId xmlns:a16="http://schemas.microsoft.com/office/drawing/2014/main" id="{0C2CDE88-5234-4757-B23C-EFE82D1F8198}"/>
              </a:ext>
            </a:extLst>
          </p:cNvPr>
          <p:cNvPicPr>
            <a:picLocks noChangeAspect="1"/>
          </p:cNvPicPr>
          <p:nvPr/>
        </p:nvPicPr>
        <p:blipFill rotWithShape="1">
          <a:blip r:embed="rId2">
            <a:extLst>
              <a:ext uri="{28A0092B-C50C-407E-A947-70E740481C1C}">
                <a14:useLocalDpi xmlns:a14="http://schemas.microsoft.com/office/drawing/2010/main" val="0"/>
              </a:ext>
            </a:extLst>
          </a:blip>
          <a:srcRect l="14815" r="12346"/>
          <a:stretch/>
        </p:blipFill>
        <p:spPr>
          <a:xfrm>
            <a:off x="4343400" y="1162050"/>
            <a:ext cx="4495800" cy="5162550"/>
          </a:xfrm>
          <a:prstGeom prst="rect">
            <a:avLst/>
          </a:prstGeom>
        </p:spPr>
      </p:pic>
    </p:spTree>
    <p:extLst>
      <p:ext uri="{BB962C8B-B14F-4D97-AF65-F5344CB8AC3E}">
        <p14:creationId xmlns:p14="http://schemas.microsoft.com/office/powerpoint/2010/main" val="123699689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12FE5DA-8926-4E0D-A167-84670DF8F267}"/>
              </a:ext>
            </a:extLst>
          </p:cNvPr>
          <p:cNvSpPr>
            <a:spLocks noGrp="1"/>
          </p:cNvSpPr>
          <p:nvPr>
            <p:ph idx="1"/>
          </p:nvPr>
        </p:nvSpPr>
        <p:spPr/>
        <p:txBody>
          <a:bodyPr>
            <a:normAutofit/>
          </a:bodyPr>
          <a:lstStyle/>
          <a:p>
            <a:pPr marL="0" indent="0">
              <a:spcBef>
                <a:spcPts val="1200"/>
              </a:spcBef>
              <a:buNone/>
              <a:tabLst>
                <a:tab pos="457200" algn="l"/>
              </a:tabLst>
            </a:pPr>
            <a:r>
              <a:rPr lang="en-US" sz="2800" dirty="0">
                <a:latin typeface="Arial Narrow" panose="020B0606020202030204" pitchFamily="34" charset="0"/>
              </a:rPr>
              <a:t>7) </a:t>
            </a:r>
            <a:r>
              <a:rPr lang="en-US" sz="2800" b="1" dirty="0" err="1">
                <a:latin typeface="Arial Narrow" panose="020B0606020202030204" pitchFamily="34" charset="0"/>
              </a:rPr>
              <a:t>Ezek</a:t>
            </a:r>
            <a:r>
              <a:rPr lang="en-US" sz="2800" b="1" dirty="0">
                <a:latin typeface="Arial Narrow" panose="020B0606020202030204" pitchFamily="34" charset="0"/>
              </a:rPr>
              <a:t> 36:16-17a, 18-28</a:t>
            </a:r>
            <a:br>
              <a:rPr lang="en-US" sz="2800" dirty="0">
                <a:latin typeface="Arial Narrow" panose="020B0606020202030204" pitchFamily="34" charset="0"/>
              </a:rPr>
            </a:br>
            <a:r>
              <a:rPr lang="en-US" sz="2800" i="1" dirty="0">
                <a:latin typeface="Arial Narrow" panose="020B0606020202030204" pitchFamily="34" charset="0"/>
              </a:rPr>
              <a:t>	</a:t>
            </a:r>
            <a:r>
              <a:rPr lang="en-US" sz="2400" i="1" dirty="0">
                <a:latin typeface="Arial Narrow" panose="020B0606020202030204" pitchFamily="34" charset="0"/>
              </a:rPr>
              <a:t>“I shal</a:t>
            </a:r>
            <a:r>
              <a:rPr lang="en-US" sz="2400" i="1" dirty="0"/>
              <a:t>l sprinkle clean water upon you </a:t>
            </a:r>
            <a:br>
              <a:rPr lang="en-US" sz="2400" i="1" dirty="0"/>
            </a:br>
            <a:r>
              <a:rPr lang="en-US" sz="2400" i="1" dirty="0"/>
              <a:t>	and I shall give you a new heart.”</a:t>
            </a:r>
            <a:endParaRPr lang="en-US" sz="2800" i="1" dirty="0">
              <a:latin typeface="Arial Narrow" panose="020B0606020202030204" pitchFamily="34" charset="0"/>
            </a:endParaRPr>
          </a:p>
          <a:p>
            <a:pPr marL="0" indent="0">
              <a:spcBef>
                <a:spcPts val="1200"/>
              </a:spcBef>
              <a:buNone/>
              <a:tabLst>
                <a:tab pos="457200" algn="l"/>
              </a:tabLst>
            </a:pPr>
            <a:r>
              <a:rPr lang="en-US" sz="2800" dirty="0">
                <a:latin typeface="Arial Narrow" panose="020B0606020202030204" pitchFamily="34" charset="0"/>
              </a:rPr>
              <a:t>7) </a:t>
            </a:r>
            <a:r>
              <a:rPr lang="en-US" sz="2800" b="1" dirty="0">
                <a:latin typeface="Arial Narrow" panose="020B0606020202030204" pitchFamily="34" charset="0"/>
              </a:rPr>
              <a:t>Ps 42</a:t>
            </a:r>
            <a:r>
              <a:rPr lang="en-US" sz="2800" dirty="0">
                <a:latin typeface="Arial Narrow" panose="020B0606020202030204" pitchFamily="34" charset="0"/>
              </a:rPr>
              <a:t>:</a:t>
            </a:r>
            <a:r>
              <a:rPr lang="en-US" sz="2400" dirty="0">
                <a:latin typeface="Arial Narrow" panose="020B0606020202030204" pitchFamily="34" charset="0"/>
              </a:rPr>
              <a:t>3, 5bcd</a:t>
            </a:r>
            <a:r>
              <a:rPr lang="en-US" sz="2800" dirty="0">
                <a:latin typeface="Arial Narrow" panose="020B0606020202030204" pitchFamily="34" charset="0"/>
              </a:rPr>
              <a:t>; </a:t>
            </a:r>
            <a:r>
              <a:rPr lang="en-US" sz="2800" b="1" dirty="0">
                <a:latin typeface="Arial Narrow" panose="020B0606020202030204" pitchFamily="34" charset="0"/>
              </a:rPr>
              <a:t>43</a:t>
            </a:r>
            <a:r>
              <a:rPr lang="en-US" sz="2800" dirty="0">
                <a:latin typeface="Arial Narrow" panose="020B0606020202030204" pitchFamily="34" charset="0"/>
              </a:rPr>
              <a:t>:</a:t>
            </a:r>
            <a:r>
              <a:rPr lang="en-US" sz="2400" dirty="0">
                <a:latin typeface="Arial Narrow" panose="020B0606020202030204" pitchFamily="34" charset="0"/>
              </a:rPr>
              <a:t>3, 4</a:t>
            </a:r>
            <a:r>
              <a:rPr lang="en-US" sz="1800" dirty="0">
                <a:latin typeface="Arial Narrow" panose="020B0606020202030204" pitchFamily="34" charset="0"/>
              </a:rPr>
              <a:t>  (</a:t>
            </a:r>
            <a:r>
              <a:rPr lang="en-US" sz="1600" dirty="0">
                <a:latin typeface="Arial Narrow" panose="020B0606020202030204" pitchFamily="34" charset="0"/>
              </a:rPr>
              <a:t>when baptism is celebr</a:t>
            </a:r>
            <a:r>
              <a:rPr lang="en-US" sz="1800" dirty="0">
                <a:latin typeface="Arial Narrow" panose="020B0606020202030204" pitchFamily="34" charset="0"/>
              </a:rPr>
              <a:t>ated)</a:t>
            </a:r>
            <a:br>
              <a:rPr lang="en-US" sz="2800" dirty="0">
                <a:latin typeface="Arial Narrow" panose="020B0606020202030204" pitchFamily="34" charset="0"/>
              </a:rPr>
            </a:br>
            <a:r>
              <a:rPr lang="en-US" sz="2400" i="1" dirty="0">
                <a:latin typeface="Arial Narrow" panose="020B0606020202030204" pitchFamily="34" charset="0"/>
              </a:rPr>
              <a:t>	“Like a deer that longs for running streams, </a:t>
            </a:r>
            <a:br>
              <a:rPr lang="en-US" sz="2400" i="1" dirty="0">
                <a:latin typeface="Arial Narrow" panose="020B0606020202030204" pitchFamily="34" charset="0"/>
              </a:rPr>
            </a:br>
            <a:r>
              <a:rPr lang="en-US" sz="2400" i="1" dirty="0">
                <a:latin typeface="Arial Narrow" panose="020B0606020202030204" pitchFamily="34" charset="0"/>
              </a:rPr>
              <a:t>	my soul longs for you, my God.”</a:t>
            </a:r>
          </a:p>
          <a:p>
            <a:pPr marL="0" indent="0">
              <a:spcBef>
                <a:spcPts val="1200"/>
              </a:spcBef>
              <a:buNone/>
              <a:tabLst>
                <a:tab pos="457200" algn="l"/>
              </a:tabLst>
            </a:pPr>
            <a:r>
              <a:rPr lang="en-US" sz="3200" b="1" i="1" dirty="0"/>
              <a:t>    </a:t>
            </a:r>
            <a:r>
              <a:rPr lang="en-US" sz="2800" b="1" i="1" dirty="0">
                <a:latin typeface="Arial Narrow" panose="020B0606020202030204" pitchFamily="34" charset="0"/>
              </a:rPr>
              <a:t>or</a:t>
            </a:r>
            <a:r>
              <a:rPr lang="en-US" sz="2800" b="1" dirty="0">
                <a:latin typeface="Arial Narrow" panose="020B0606020202030204" pitchFamily="34" charset="0"/>
              </a:rPr>
              <a:t> Isa 12:</a:t>
            </a:r>
            <a:r>
              <a:rPr lang="en-US" sz="2400" dirty="0">
                <a:latin typeface="Arial Narrow" panose="020B0606020202030204" pitchFamily="34" charset="0"/>
              </a:rPr>
              <a:t>2-3, 4bcd, 5-6</a:t>
            </a:r>
            <a:r>
              <a:rPr kumimoji="0" lang="en-US" sz="1600" b="0" i="0" u="none" strike="noStrike" kern="1200" cap="none" spc="0" normalizeH="0" baseline="0" noProof="0" dirty="0">
                <a:ln>
                  <a:noFill/>
                </a:ln>
                <a:solidFill>
                  <a:srgbClr val="7C0000"/>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a:rPr>
              <a:t>  </a:t>
            </a:r>
            <a:br>
              <a:rPr kumimoji="0" lang="en-US" sz="1600" b="0" i="0" u="none" strike="noStrike" kern="1200" cap="none" spc="0" normalizeH="0" baseline="0" noProof="0" dirty="0">
                <a:ln>
                  <a:noFill/>
                </a:ln>
                <a:solidFill>
                  <a:srgbClr val="7C0000"/>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a:rPr>
            </a:br>
            <a:r>
              <a:rPr kumimoji="0" lang="en-US" sz="1600" b="0" i="0" u="none" strike="noStrike" kern="1200" cap="none" spc="0" normalizeH="0" baseline="0" noProof="0" dirty="0">
                <a:ln>
                  <a:noFill/>
                </a:ln>
                <a:solidFill>
                  <a:srgbClr val="7C0000"/>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a:rPr>
              <a:t>	</a:t>
            </a:r>
            <a:r>
              <a:rPr kumimoji="0" lang="en-US" sz="1800" b="0" i="0" u="none" strike="noStrike" kern="1200" cap="none" spc="0" normalizeH="0" baseline="0" noProof="0" dirty="0">
                <a:ln>
                  <a:noFill/>
                </a:ln>
                <a:solidFill>
                  <a:srgbClr val="7C0000"/>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a:rPr>
              <a:t>(</a:t>
            </a:r>
            <a:r>
              <a:rPr kumimoji="0" lang="en-US" sz="1600" b="0" u="none" strike="noStrike" kern="1200" cap="none" spc="0" normalizeH="0" baseline="0" noProof="0" dirty="0">
                <a:ln>
                  <a:noFill/>
                </a:ln>
                <a:solidFill>
                  <a:srgbClr val="7C0000"/>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a:rPr>
              <a:t>when baptism is </a:t>
            </a:r>
            <a:r>
              <a:rPr kumimoji="0" lang="en-US" sz="1600" b="1" u="none" strike="noStrike" kern="1200" cap="none" spc="0" normalizeH="0" baseline="0" noProof="0" dirty="0">
                <a:ln>
                  <a:noFill/>
                </a:ln>
                <a:solidFill>
                  <a:srgbClr val="7C0000"/>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a:rPr>
              <a:t>not </a:t>
            </a:r>
            <a:r>
              <a:rPr kumimoji="0" lang="en-US" sz="1600" b="0" u="none" strike="noStrike" kern="1200" cap="none" spc="0" normalizeH="0" baseline="0" noProof="0" dirty="0">
                <a:ln>
                  <a:noFill/>
                </a:ln>
                <a:solidFill>
                  <a:srgbClr val="7C0000"/>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a:rPr>
              <a:t>celebrated</a:t>
            </a:r>
            <a:r>
              <a:rPr kumimoji="0" lang="en-US" sz="1800" b="0" i="0" u="none" strike="noStrike" kern="1200" cap="none" spc="0" normalizeH="0" baseline="0" noProof="0" dirty="0">
                <a:ln>
                  <a:noFill/>
                </a:ln>
                <a:solidFill>
                  <a:srgbClr val="7C0000"/>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a:rPr>
              <a:t>)</a:t>
            </a:r>
            <a:br>
              <a:rPr lang="en-US" sz="2800" dirty="0">
                <a:latin typeface="Arial Narrow" panose="020B0606020202030204" pitchFamily="34" charset="0"/>
              </a:rPr>
            </a:br>
            <a:r>
              <a:rPr lang="en-US" sz="3200" dirty="0">
                <a:latin typeface="Arial Narrow" panose="020B0606020202030204" pitchFamily="34" charset="0"/>
              </a:rPr>
              <a:t>	</a:t>
            </a:r>
            <a:r>
              <a:rPr kumimoji="0" lang="en-US" sz="2400" b="0" i="1" u="none" strike="noStrike" kern="1200" cap="none" spc="0" normalizeH="0" baseline="0" noProof="0" dirty="0">
                <a:ln>
                  <a:noFill/>
                </a:ln>
                <a:solidFill>
                  <a:srgbClr val="7C0000"/>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a:rPr>
              <a:t>“You will draw water joyfully from the springs of salvation.”</a:t>
            </a:r>
            <a:endParaRPr lang="en-US" sz="3200" dirty="0">
              <a:latin typeface="Arial Narrow" panose="020B0606020202030204" pitchFamily="34" charset="0"/>
            </a:endParaRPr>
          </a:p>
          <a:p>
            <a:pPr marL="0" indent="0">
              <a:spcBef>
                <a:spcPts val="1200"/>
              </a:spcBef>
              <a:buNone/>
              <a:tabLst>
                <a:tab pos="457200" algn="l"/>
              </a:tabLst>
            </a:pPr>
            <a:r>
              <a:rPr lang="en-US" sz="2800" b="1" i="1" dirty="0"/>
              <a:t>    </a:t>
            </a:r>
            <a:r>
              <a:rPr lang="en-US" sz="2800" b="1" i="1" dirty="0">
                <a:latin typeface="Arial Narrow" panose="020B0606020202030204" pitchFamily="34" charset="0"/>
              </a:rPr>
              <a:t>or</a:t>
            </a:r>
            <a:r>
              <a:rPr lang="en-US" sz="2800" b="1" dirty="0">
                <a:latin typeface="Arial Narrow" panose="020B0606020202030204" pitchFamily="34" charset="0"/>
              </a:rPr>
              <a:t> Ps 51</a:t>
            </a:r>
            <a:r>
              <a:rPr lang="en-US" sz="2800" dirty="0">
                <a:latin typeface="Arial Narrow" panose="020B0606020202030204" pitchFamily="34" charset="0"/>
              </a:rPr>
              <a:t>:</a:t>
            </a:r>
            <a:r>
              <a:rPr lang="en-US" sz="2400" dirty="0">
                <a:latin typeface="Arial Narrow" panose="020B0606020202030204" pitchFamily="34" charset="0"/>
              </a:rPr>
              <a:t>12-13, 14-15, 18-19</a:t>
            </a:r>
            <a:r>
              <a:rPr kumimoji="0" lang="en-US" sz="1600" b="0" i="0" u="none" strike="noStrike" kern="1200" cap="none" spc="0" normalizeH="0" baseline="0" noProof="0" dirty="0">
                <a:ln>
                  <a:noFill/>
                </a:ln>
                <a:solidFill>
                  <a:srgbClr val="7C0000"/>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a:rPr>
              <a:t>  </a:t>
            </a:r>
            <a:br>
              <a:rPr kumimoji="0" lang="en-US" sz="1600" b="0" i="0" u="none" strike="noStrike" kern="1200" cap="none" spc="0" normalizeH="0" baseline="0" noProof="0" dirty="0">
                <a:ln>
                  <a:noFill/>
                </a:ln>
                <a:solidFill>
                  <a:srgbClr val="7C0000"/>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a:rPr>
            </a:br>
            <a:r>
              <a:rPr kumimoji="0" lang="en-US" sz="1600" b="0" i="0" u="none" strike="noStrike" kern="1200" cap="none" spc="0" normalizeH="0" baseline="0" noProof="0" dirty="0">
                <a:ln>
                  <a:noFill/>
                </a:ln>
                <a:solidFill>
                  <a:srgbClr val="7C0000"/>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a:rPr>
              <a:t>	(when baptism is </a:t>
            </a:r>
            <a:r>
              <a:rPr kumimoji="0" lang="en-US" sz="1600" b="1" i="0" u="none" strike="noStrike" kern="1200" cap="none" spc="0" normalizeH="0" baseline="0" noProof="0" dirty="0">
                <a:ln>
                  <a:noFill/>
                </a:ln>
                <a:solidFill>
                  <a:srgbClr val="7C0000"/>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a:rPr>
              <a:t>not </a:t>
            </a:r>
            <a:r>
              <a:rPr kumimoji="0" lang="en-US" sz="1600" b="0" i="0" u="none" strike="noStrike" kern="1200" cap="none" spc="0" normalizeH="0" baseline="0" noProof="0" dirty="0">
                <a:ln>
                  <a:noFill/>
                </a:ln>
                <a:solidFill>
                  <a:srgbClr val="7C0000"/>
                </a:solidFill>
                <a:effectLst>
                  <a:outerShdw blurRad="38100" dist="38100" dir="2700000" algn="tl">
                    <a:srgbClr val="000000">
                      <a:alpha val="43137"/>
                    </a:srgbClr>
                  </a:outerShdw>
                </a:effectLst>
                <a:uLnTx/>
                <a:uFillTx/>
                <a:latin typeface="Arial Narrow" panose="020B0606020202030204" pitchFamily="34" charset="0"/>
                <a:ea typeface="+mn-ea"/>
                <a:cs typeface="Andalus" panose="02020603050405020304"/>
              </a:rPr>
              <a:t>celebrated)</a:t>
            </a:r>
            <a:br>
              <a:rPr lang="en-US" sz="2400" dirty="0">
                <a:latin typeface="Arial Narrow" panose="020B0606020202030204" pitchFamily="34" charset="0"/>
              </a:rPr>
            </a:br>
            <a:r>
              <a:rPr lang="en-US" sz="2800" dirty="0">
                <a:latin typeface="Arial Narrow" panose="020B0606020202030204" pitchFamily="34" charset="0"/>
              </a:rPr>
              <a:t>	</a:t>
            </a:r>
            <a:r>
              <a:rPr lang="en-US" sz="2400" i="1" dirty="0">
                <a:latin typeface="Arial Narrow" panose="020B0606020202030204" pitchFamily="34" charset="0"/>
              </a:rPr>
              <a:t>“Create a clean heart in me, o God.”</a:t>
            </a:r>
            <a:endParaRPr lang="en-US" sz="2800" i="1" dirty="0">
              <a:latin typeface="Arial Narrow" panose="020B0606020202030204" pitchFamily="34" charset="0"/>
            </a:endParaRPr>
          </a:p>
        </p:txBody>
      </p:sp>
      <p:sp>
        <p:nvSpPr>
          <p:cNvPr id="3" name="Title 2">
            <a:extLst>
              <a:ext uri="{FF2B5EF4-FFF2-40B4-BE49-F238E27FC236}">
                <a16:creationId xmlns:a16="http://schemas.microsoft.com/office/drawing/2014/main" id="{5BE552AD-9A61-4B6D-AB6B-5FB33CADD3DF}"/>
              </a:ext>
            </a:extLst>
          </p:cNvPr>
          <p:cNvSpPr>
            <a:spLocks noGrp="1"/>
          </p:cNvSpPr>
          <p:nvPr>
            <p:ph type="title"/>
          </p:nvPr>
        </p:nvSpPr>
        <p:spPr/>
        <p:txBody>
          <a:bodyPr>
            <a:normAutofit/>
          </a:bodyPr>
          <a:lstStyle/>
          <a:p>
            <a:pPr algn="ctr"/>
            <a:r>
              <a:rPr lang="en-US" dirty="0"/>
              <a:t>Easter Vigil – OT Readings</a:t>
            </a:r>
          </a:p>
        </p:txBody>
      </p:sp>
      <p:pic>
        <p:nvPicPr>
          <p:cNvPr id="7" name="Picture 6" descr="A picture containing grass, outdoor, mammal&#10;&#10;Description automatically generated">
            <a:extLst>
              <a:ext uri="{FF2B5EF4-FFF2-40B4-BE49-F238E27FC236}">
                <a16:creationId xmlns:a16="http://schemas.microsoft.com/office/drawing/2014/main" id="{AFC62FC6-9169-4496-850A-63077BABFD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1699" y="1209675"/>
            <a:ext cx="2949307" cy="2447925"/>
          </a:xfrm>
          <a:prstGeom prst="rect">
            <a:avLst/>
          </a:prstGeom>
        </p:spPr>
      </p:pic>
    </p:spTree>
    <p:extLst>
      <p:ext uri="{BB962C8B-B14F-4D97-AF65-F5344CB8AC3E}">
        <p14:creationId xmlns:p14="http://schemas.microsoft.com/office/powerpoint/2010/main" val="86207643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8E6D1DA-3CED-4260-A600-D0B76230435A}"/>
              </a:ext>
            </a:extLst>
          </p:cNvPr>
          <p:cNvSpPr>
            <a:spLocks noGrp="1"/>
          </p:cNvSpPr>
          <p:nvPr>
            <p:ph idx="1"/>
          </p:nvPr>
        </p:nvSpPr>
        <p:spPr>
          <a:xfrm>
            <a:off x="533400" y="1143000"/>
            <a:ext cx="8305800" cy="5562600"/>
          </a:xfrm>
        </p:spPr>
        <p:txBody>
          <a:bodyPr>
            <a:noAutofit/>
          </a:bodyPr>
          <a:lstStyle/>
          <a:p>
            <a:pPr marL="0" indent="0">
              <a:lnSpc>
                <a:spcPct val="95000"/>
              </a:lnSpc>
              <a:spcBef>
                <a:spcPts val="900"/>
              </a:spcBef>
              <a:buNone/>
            </a:pPr>
            <a:r>
              <a:rPr lang="en-US" sz="2000" dirty="0"/>
              <a:t>Brothers and sisters: Are you unaware that we who were baptized into Christ Jesus </a:t>
            </a:r>
            <a:br>
              <a:rPr lang="en-US" sz="2000" dirty="0"/>
            </a:br>
            <a:r>
              <a:rPr lang="en-US" sz="2000" dirty="0"/>
              <a:t>were baptized into his death?</a:t>
            </a:r>
            <a:br>
              <a:rPr lang="en-US" sz="2000" dirty="0"/>
            </a:br>
            <a:r>
              <a:rPr lang="en-US" sz="2000" dirty="0"/>
              <a:t>We were indeed buried with him through baptism into death,</a:t>
            </a:r>
            <a:br>
              <a:rPr lang="en-US" sz="2000" dirty="0"/>
            </a:br>
            <a:r>
              <a:rPr lang="en-US" sz="2000" dirty="0"/>
              <a:t>so that, just as Christ was raised from the dead by the glory of the Father,</a:t>
            </a:r>
            <a:br>
              <a:rPr lang="en-US" sz="2000" dirty="0"/>
            </a:br>
            <a:r>
              <a:rPr lang="en-US" sz="2000" dirty="0"/>
              <a:t>we too might live in newness of life.</a:t>
            </a:r>
          </a:p>
          <a:p>
            <a:pPr marL="0" indent="0">
              <a:lnSpc>
                <a:spcPct val="95000"/>
              </a:lnSpc>
              <a:spcBef>
                <a:spcPts val="900"/>
              </a:spcBef>
              <a:buNone/>
            </a:pPr>
            <a:r>
              <a:rPr lang="en-US" sz="2000" dirty="0"/>
              <a:t>For if we have grown into union with him through a death like his,</a:t>
            </a:r>
            <a:br>
              <a:rPr lang="en-US" sz="2000" dirty="0"/>
            </a:br>
            <a:r>
              <a:rPr lang="en-US" sz="2000" dirty="0"/>
              <a:t>we shall also be united with him in the resurrection.</a:t>
            </a:r>
            <a:br>
              <a:rPr lang="en-US" sz="2000" dirty="0"/>
            </a:br>
            <a:r>
              <a:rPr lang="en-US" sz="2000" dirty="0"/>
              <a:t>We know that our old self was crucified with him,</a:t>
            </a:r>
            <a:br>
              <a:rPr lang="en-US" sz="2000" dirty="0"/>
            </a:br>
            <a:r>
              <a:rPr lang="en-US" sz="2000" dirty="0"/>
              <a:t>so that our sinful body might be done away with,</a:t>
            </a:r>
            <a:br>
              <a:rPr lang="en-US" sz="2000" dirty="0"/>
            </a:br>
            <a:r>
              <a:rPr lang="en-US" sz="2000" dirty="0"/>
              <a:t>that we might no longer be in slavery to sin.</a:t>
            </a:r>
          </a:p>
          <a:p>
            <a:pPr marL="0" indent="0">
              <a:lnSpc>
                <a:spcPct val="95000"/>
              </a:lnSpc>
              <a:spcBef>
                <a:spcPts val="900"/>
              </a:spcBef>
              <a:buNone/>
            </a:pPr>
            <a:r>
              <a:rPr lang="en-US" sz="2000" dirty="0"/>
              <a:t>For a dead person has been absolved from sin.</a:t>
            </a:r>
            <a:br>
              <a:rPr lang="en-US" sz="2000" dirty="0"/>
            </a:br>
            <a:r>
              <a:rPr lang="en-US" sz="2000" dirty="0"/>
              <a:t>If, then, we have died with Christ, we believe that we shall also live with him.</a:t>
            </a:r>
            <a:br>
              <a:rPr lang="en-US" sz="2000" dirty="0"/>
            </a:br>
            <a:r>
              <a:rPr lang="en-US" sz="2000" dirty="0"/>
              <a:t>We know that Christ, raised from the dead, dies no more; </a:t>
            </a:r>
            <a:br>
              <a:rPr lang="en-US" sz="2000" dirty="0"/>
            </a:br>
            <a:r>
              <a:rPr lang="en-US" sz="2000" dirty="0"/>
              <a:t>death no longer has power over him.</a:t>
            </a:r>
            <a:br>
              <a:rPr lang="en-US" sz="2000" dirty="0"/>
            </a:br>
            <a:r>
              <a:rPr lang="en-US" sz="2000" dirty="0"/>
              <a:t>As to his death, he died to sin once and for all; as to his life, he lives for God.</a:t>
            </a:r>
            <a:br>
              <a:rPr lang="en-US" sz="2000" dirty="0"/>
            </a:br>
            <a:r>
              <a:rPr lang="en-US" sz="2000" dirty="0"/>
              <a:t>Consequently, you too must think of yourselves as being dead to sin </a:t>
            </a:r>
            <a:br>
              <a:rPr lang="en-US" sz="2000" dirty="0"/>
            </a:br>
            <a:r>
              <a:rPr lang="en-US" sz="2000" dirty="0"/>
              <a:t>and living for God in Christ Jesus.</a:t>
            </a:r>
          </a:p>
        </p:txBody>
      </p:sp>
      <p:sp>
        <p:nvSpPr>
          <p:cNvPr id="3" name="Title 2">
            <a:extLst>
              <a:ext uri="{FF2B5EF4-FFF2-40B4-BE49-F238E27FC236}">
                <a16:creationId xmlns:a16="http://schemas.microsoft.com/office/drawing/2014/main" id="{E11F3799-4F89-4238-BEC6-5EC53F8C4A74}"/>
              </a:ext>
            </a:extLst>
          </p:cNvPr>
          <p:cNvSpPr>
            <a:spLocks noGrp="1"/>
          </p:cNvSpPr>
          <p:nvPr>
            <p:ph type="title"/>
          </p:nvPr>
        </p:nvSpPr>
        <p:spPr/>
        <p:txBody>
          <a:bodyPr/>
          <a:lstStyle/>
          <a:p>
            <a:r>
              <a:rPr lang="en-US" dirty="0"/>
              <a:t>Easter Vigil, Epistle – Rom 6:3-11</a:t>
            </a:r>
          </a:p>
        </p:txBody>
      </p:sp>
    </p:spTree>
    <p:extLst>
      <p:ext uri="{BB962C8B-B14F-4D97-AF65-F5344CB8AC3E}">
        <p14:creationId xmlns:p14="http://schemas.microsoft.com/office/powerpoint/2010/main" val="331396296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CAD5681-BD42-4129-B8CF-AD8C6CA62EAA}"/>
              </a:ext>
            </a:extLst>
          </p:cNvPr>
          <p:cNvSpPr>
            <a:spLocks noGrp="1"/>
          </p:cNvSpPr>
          <p:nvPr>
            <p:ph idx="1"/>
          </p:nvPr>
        </p:nvSpPr>
        <p:spPr/>
        <p:txBody>
          <a:bodyPr>
            <a:normAutofit/>
          </a:bodyPr>
          <a:lstStyle/>
          <a:p>
            <a:r>
              <a:rPr lang="en-US" sz="2400" dirty="0"/>
              <a:t>R. </a:t>
            </a:r>
            <a:r>
              <a:rPr lang="en-US" sz="2400" b="1" dirty="0"/>
              <a:t>Alleluia, alleluia, alleluia.</a:t>
            </a:r>
          </a:p>
          <a:p>
            <a:r>
              <a:rPr lang="en-US" sz="2400" dirty="0"/>
              <a:t>Give thanks to the LORD, for he is good,</a:t>
            </a:r>
            <a:br>
              <a:rPr lang="en-US" sz="2400" dirty="0"/>
            </a:br>
            <a:r>
              <a:rPr lang="en-US" sz="2400" dirty="0"/>
              <a:t>for his mercy endures forever.</a:t>
            </a:r>
            <a:br>
              <a:rPr lang="en-US" sz="2400" dirty="0"/>
            </a:br>
            <a:r>
              <a:rPr lang="en-US" sz="2400" dirty="0"/>
              <a:t>Let the house of Israel say,</a:t>
            </a:r>
            <a:br>
              <a:rPr lang="en-US" sz="2400" dirty="0"/>
            </a:br>
            <a:r>
              <a:rPr lang="en-US" sz="2400" dirty="0"/>
              <a:t>“His mercy endures forever.”</a:t>
            </a:r>
          </a:p>
          <a:p>
            <a:r>
              <a:rPr lang="en-US" sz="2400" dirty="0"/>
              <a:t>The right hand of the LORD has struck with power;</a:t>
            </a:r>
            <a:br>
              <a:rPr lang="en-US" sz="2400" dirty="0"/>
            </a:br>
            <a:r>
              <a:rPr lang="en-US" sz="2400" dirty="0"/>
              <a:t>the right hand of the LORD is exalted.</a:t>
            </a:r>
            <a:br>
              <a:rPr lang="en-US" sz="2400" dirty="0"/>
            </a:br>
            <a:r>
              <a:rPr lang="en-US" sz="2400" dirty="0"/>
              <a:t>I shall not die, but live,</a:t>
            </a:r>
            <a:br>
              <a:rPr lang="en-US" sz="2400" dirty="0"/>
            </a:br>
            <a:r>
              <a:rPr lang="en-US" sz="2400" dirty="0"/>
              <a:t>and declare the works of the LORD.</a:t>
            </a:r>
          </a:p>
          <a:p>
            <a:r>
              <a:rPr lang="en-US" sz="2400" dirty="0"/>
              <a:t>The stone the builders rejected</a:t>
            </a:r>
            <a:br>
              <a:rPr lang="en-US" sz="2400" dirty="0"/>
            </a:br>
            <a:r>
              <a:rPr lang="en-US" sz="2400" dirty="0"/>
              <a:t>has become the cornerstone.</a:t>
            </a:r>
            <a:br>
              <a:rPr lang="en-US" sz="2400" dirty="0"/>
            </a:br>
            <a:r>
              <a:rPr lang="en-US" sz="2400" dirty="0"/>
              <a:t>By the LORD has this been done;</a:t>
            </a:r>
            <a:br>
              <a:rPr lang="en-US" sz="2400" dirty="0"/>
            </a:br>
            <a:r>
              <a:rPr lang="en-US" sz="2400" dirty="0"/>
              <a:t>it is wonderful in our eyes.</a:t>
            </a:r>
          </a:p>
        </p:txBody>
      </p:sp>
      <p:sp>
        <p:nvSpPr>
          <p:cNvPr id="3" name="Title 2">
            <a:extLst>
              <a:ext uri="{FF2B5EF4-FFF2-40B4-BE49-F238E27FC236}">
                <a16:creationId xmlns:a16="http://schemas.microsoft.com/office/drawing/2014/main" id="{6D18EAB8-6AD0-47BC-BE40-AFFBAEFBA190}"/>
              </a:ext>
            </a:extLst>
          </p:cNvPr>
          <p:cNvSpPr>
            <a:spLocks noGrp="1"/>
          </p:cNvSpPr>
          <p:nvPr>
            <p:ph type="title"/>
          </p:nvPr>
        </p:nvSpPr>
        <p:spPr/>
        <p:txBody>
          <a:bodyPr>
            <a:normAutofit/>
          </a:bodyPr>
          <a:lstStyle/>
          <a:p>
            <a:r>
              <a:rPr lang="en-US" dirty="0"/>
              <a:t>Easter Vigil, </a:t>
            </a:r>
            <a:r>
              <a:rPr lang="en-US" sz="4800" dirty="0"/>
              <a:t>Ps 118:</a:t>
            </a:r>
            <a:r>
              <a:rPr lang="en-US" sz="4000" dirty="0"/>
              <a:t>1-2, 16-17, 22-23</a:t>
            </a:r>
            <a:endParaRPr lang="en-US" dirty="0"/>
          </a:p>
        </p:txBody>
      </p:sp>
    </p:spTree>
    <p:extLst>
      <p:ext uri="{BB962C8B-B14F-4D97-AF65-F5344CB8AC3E}">
        <p14:creationId xmlns:p14="http://schemas.microsoft.com/office/powerpoint/2010/main" val="34306828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AE9E44F-377E-475C-B84D-BD56F3AC57C2}"/>
              </a:ext>
            </a:extLst>
          </p:cNvPr>
          <p:cNvSpPr>
            <a:spLocks noGrp="1"/>
          </p:cNvSpPr>
          <p:nvPr>
            <p:ph idx="1"/>
          </p:nvPr>
        </p:nvSpPr>
        <p:spPr/>
        <p:txBody>
          <a:bodyPr>
            <a:noAutofit/>
          </a:bodyPr>
          <a:lstStyle/>
          <a:p>
            <a:pPr>
              <a:lnSpc>
                <a:spcPct val="95000"/>
              </a:lnSpc>
            </a:pPr>
            <a:r>
              <a:rPr lang="en-US" sz="1800" dirty="0"/>
              <a:t>After the sabbath, as the first day of the week was dawning,</a:t>
            </a:r>
            <a:br>
              <a:rPr lang="en-US" sz="1800" dirty="0"/>
            </a:br>
            <a:r>
              <a:rPr lang="en-US" sz="1800" dirty="0"/>
              <a:t>Mary Magdalene and the other Mary came to see the tomb.</a:t>
            </a:r>
            <a:br>
              <a:rPr lang="en-US" sz="1800" dirty="0"/>
            </a:br>
            <a:r>
              <a:rPr lang="en-US" sz="1800" dirty="0"/>
              <a:t>And behold, there was a great earthquake;</a:t>
            </a:r>
            <a:br>
              <a:rPr lang="en-US" sz="1800" dirty="0"/>
            </a:br>
            <a:r>
              <a:rPr lang="en-US" sz="1800" dirty="0"/>
              <a:t>for an angel of the Lord descended from heaven,</a:t>
            </a:r>
            <a:br>
              <a:rPr lang="en-US" sz="1800" dirty="0"/>
            </a:br>
            <a:r>
              <a:rPr lang="en-US" sz="1800" dirty="0"/>
              <a:t>approached, rolled back the stone, and sat upon it.</a:t>
            </a:r>
            <a:br>
              <a:rPr lang="en-US" sz="1800" dirty="0"/>
            </a:br>
            <a:r>
              <a:rPr lang="en-US" sz="1800" dirty="0"/>
              <a:t>His appearance was like lightning and his clothing was white as snow.</a:t>
            </a:r>
            <a:br>
              <a:rPr lang="en-US" sz="1800" dirty="0"/>
            </a:br>
            <a:r>
              <a:rPr lang="en-US" sz="1800" dirty="0"/>
              <a:t>The guards were shaken with fear of him and became like dead men.</a:t>
            </a:r>
          </a:p>
          <a:p>
            <a:pPr>
              <a:lnSpc>
                <a:spcPct val="95000"/>
              </a:lnSpc>
            </a:pPr>
            <a:r>
              <a:rPr lang="en-US" sz="1800" dirty="0"/>
              <a:t>Then the angel said to the women in reply,</a:t>
            </a:r>
            <a:br>
              <a:rPr lang="en-US" sz="1800" dirty="0"/>
            </a:br>
            <a:r>
              <a:rPr lang="en-US" sz="1800" dirty="0"/>
              <a:t>“Do not be afraid! I know that you are seeking Jesus the crucified.</a:t>
            </a:r>
            <a:br>
              <a:rPr lang="en-US" sz="1800" dirty="0"/>
            </a:br>
            <a:r>
              <a:rPr lang="en-US" sz="1800" dirty="0"/>
              <a:t>He is not here, for he has been raised just as he said.</a:t>
            </a:r>
            <a:br>
              <a:rPr lang="en-US" sz="1800" dirty="0"/>
            </a:br>
            <a:r>
              <a:rPr lang="en-US" sz="1800" dirty="0"/>
              <a:t>Come and see the place where he lay.</a:t>
            </a:r>
            <a:br>
              <a:rPr lang="en-US" sz="1800" dirty="0"/>
            </a:br>
            <a:r>
              <a:rPr lang="en-US" sz="1800" dirty="0"/>
              <a:t>Then go quickly and tell his disciples,</a:t>
            </a:r>
            <a:br>
              <a:rPr lang="en-US" sz="1800" dirty="0"/>
            </a:br>
            <a:r>
              <a:rPr lang="en-US" sz="1800" dirty="0"/>
              <a:t>‘He has been raised from the dead, and he is going before you to Galilee;</a:t>
            </a:r>
            <a:br>
              <a:rPr lang="en-US" sz="1800" dirty="0"/>
            </a:br>
            <a:r>
              <a:rPr lang="en-US" sz="1800" dirty="0"/>
              <a:t>there you will see him.’  Behold, I have told you.”</a:t>
            </a:r>
          </a:p>
          <a:p>
            <a:pPr>
              <a:lnSpc>
                <a:spcPct val="95000"/>
              </a:lnSpc>
            </a:pPr>
            <a:r>
              <a:rPr lang="en-US" sz="1800" dirty="0"/>
              <a:t>Then they went away quickly from the tomb, fearful yet overjoyed,</a:t>
            </a:r>
            <a:br>
              <a:rPr lang="en-US" sz="1800" dirty="0"/>
            </a:br>
            <a:r>
              <a:rPr lang="en-US" sz="1800" dirty="0"/>
              <a:t>and ran to announce this to his disciples.</a:t>
            </a:r>
          </a:p>
          <a:p>
            <a:pPr>
              <a:lnSpc>
                <a:spcPct val="95000"/>
              </a:lnSpc>
            </a:pPr>
            <a:r>
              <a:rPr lang="en-US" sz="1800" dirty="0"/>
              <a:t>And behold, Jesus met them on their way and greeted them.</a:t>
            </a:r>
            <a:br>
              <a:rPr lang="en-US" sz="1800" dirty="0"/>
            </a:br>
            <a:r>
              <a:rPr lang="en-US" sz="1800" dirty="0"/>
              <a:t>They approached, embraced his feet, and did him homage.</a:t>
            </a:r>
            <a:br>
              <a:rPr lang="en-US" sz="1800" dirty="0"/>
            </a:br>
            <a:r>
              <a:rPr lang="en-US" sz="1800" dirty="0"/>
              <a:t>Then Jesus said to them, “Do not be afraid.</a:t>
            </a:r>
            <a:br>
              <a:rPr lang="en-US" sz="1800" dirty="0"/>
            </a:br>
            <a:r>
              <a:rPr lang="en-US" sz="1800" dirty="0"/>
              <a:t>Go tell my brothers to go to Galilee, and there they will see me.”</a:t>
            </a:r>
          </a:p>
        </p:txBody>
      </p:sp>
      <p:sp>
        <p:nvSpPr>
          <p:cNvPr id="3" name="Title 2">
            <a:extLst>
              <a:ext uri="{FF2B5EF4-FFF2-40B4-BE49-F238E27FC236}">
                <a16:creationId xmlns:a16="http://schemas.microsoft.com/office/drawing/2014/main" id="{FC7C82DA-481F-43B4-97E0-E63074E56432}"/>
              </a:ext>
            </a:extLst>
          </p:cNvPr>
          <p:cNvSpPr>
            <a:spLocks noGrp="1"/>
          </p:cNvSpPr>
          <p:nvPr>
            <p:ph type="title"/>
          </p:nvPr>
        </p:nvSpPr>
        <p:spPr/>
        <p:txBody>
          <a:bodyPr>
            <a:normAutofit fontScale="90000"/>
          </a:bodyPr>
          <a:lstStyle/>
          <a:p>
            <a:r>
              <a:rPr lang="en-US" dirty="0"/>
              <a:t>Easter Vigil, Gospel (A) – Matt 28:1-10</a:t>
            </a:r>
          </a:p>
        </p:txBody>
      </p:sp>
    </p:spTree>
    <p:extLst>
      <p:ext uri="{BB962C8B-B14F-4D97-AF65-F5344CB8AC3E}">
        <p14:creationId xmlns:p14="http://schemas.microsoft.com/office/powerpoint/2010/main" val="25667159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AE9E44F-377E-475C-B84D-BD56F3AC57C2}"/>
              </a:ext>
            </a:extLst>
          </p:cNvPr>
          <p:cNvSpPr>
            <a:spLocks noGrp="1"/>
          </p:cNvSpPr>
          <p:nvPr>
            <p:ph idx="1"/>
          </p:nvPr>
        </p:nvSpPr>
        <p:spPr/>
        <p:txBody>
          <a:bodyPr>
            <a:normAutofit/>
          </a:bodyPr>
          <a:lstStyle/>
          <a:p>
            <a:pPr>
              <a:lnSpc>
                <a:spcPct val="105000"/>
              </a:lnSpc>
            </a:pPr>
            <a:r>
              <a:rPr lang="en-US" sz="1900" dirty="0"/>
              <a:t>When the sabbath was over, </a:t>
            </a:r>
            <a:br>
              <a:rPr lang="en-US" sz="1900" dirty="0"/>
            </a:br>
            <a:r>
              <a:rPr lang="en-US" sz="1900" dirty="0"/>
              <a:t>Mary Magdalene, Mary, the mother of James, and Salome </a:t>
            </a:r>
            <a:br>
              <a:rPr lang="en-US" sz="1900" dirty="0"/>
            </a:br>
            <a:r>
              <a:rPr lang="en-US" sz="1900" dirty="0"/>
              <a:t>bought spices so that they might go and anoint him.</a:t>
            </a:r>
            <a:br>
              <a:rPr lang="en-US" sz="1900" dirty="0"/>
            </a:br>
            <a:r>
              <a:rPr lang="en-US" sz="1900" dirty="0"/>
              <a:t>Very early when the sun had risen, on the first day of the week, they came to the tomb.</a:t>
            </a:r>
            <a:br>
              <a:rPr lang="en-US" sz="1900" dirty="0"/>
            </a:br>
            <a:r>
              <a:rPr lang="en-US" sz="1900" dirty="0"/>
              <a:t>They were saying to one another, </a:t>
            </a:r>
            <a:br>
              <a:rPr lang="en-US" sz="1900" dirty="0"/>
            </a:br>
            <a:r>
              <a:rPr lang="en-US" sz="1900" dirty="0"/>
              <a:t>“Who will roll back the stone for us from the entrance to the tomb?”</a:t>
            </a:r>
            <a:br>
              <a:rPr lang="en-US" sz="1900" dirty="0"/>
            </a:br>
            <a:r>
              <a:rPr lang="en-US" sz="1900" dirty="0"/>
              <a:t>When they looked up, they saw that the stone had been rolled back; it was very large.</a:t>
            </a:r>
            <a:br>
              <a:rPr lang="en-US" sz="1900" dirty="0"/>
            </a:br>
            <a:r>
              <a:rPr lang="en-US" sz="1900" dirty="0"/>
              <a:t>On entering the tomb they saw a young man</a:t>
            </a:r>
            <a:br>
              <a:rPr lang="en-US" sz="1900" dirty="0"/>
            </a:br>
            <a:r>
              <a:rPr lang="en-US" sz="1900" dirty="0"/>
              <a:t>sitting on the right side, clothed in a white robe,</a:t>
            </a:r>
            <a:br>
              <a:rPr lang="en-US" sz="1900" dirty="0"/>
            </a:br>
            <a:r>
              <a:rPr lang="en-US" sz="1900" dirty="0"/>
              <a:t>and they were utterly amazed.</a:t>
            </a:r>
            <a:br>
              <a:rPr lang="en-US" sz="1900" dirty="0"/>
            </a:br>
            <a:r>
              <a:rPr lang="en-US" sz="1900" dirty="0"/>
              <a:t>He said to them, “Do not be amazed!</a:t>
            </a:r>
            <a:br>
              <a:rPr lang="en-US" sz="1900" dirty="0"/>
            </a:br>
            <a:r>
              <a:rPr lang="en-US" sz="1900" dirty="0"/>
              <a:t>You seek Jesus of Nazareth, the crucified.</a:t>
            </a:r>
            <a:br>
              <a:rPr lang="en-US" sz="1900" dirty="0"/>
            </a:br>
            <a:r>
              <a:rPr lang="en-US" sz="1900" dirty="0"/>
              <a:t>He has been raised; he is not here.</a:t>
            </a:r>
            <a:br>
              <a:rPr lang="en-US" sz="1900" dirty="0"/>
            </a:br>
            <a:r>
              <a:rPr lang="en-US" sz="1900" dirty="0"/>
              <a:t>Behold the place where they laid him.</a:t>
            </a:r>
            <a:br>
              <a:rPr lang="en-US" sz="1900" dirty="0"/>
            </a:br>
            <a:r>
              <a:rPr lang="en-US" sz="1900" dirty="0"/>
              <a:t>But go and tell his disciples and Peter, </a:t>
            </a:r>
            <a:br>
              <a:rPr lang="en-US" sz="1900" dirty="0"/>
            </a:br>
            <a:r>
              <a:rPr lang="en-US" sz="1900" dirty="0"/>
              <a:t>‘He is going before you to Galilee; </a:t>
            </a:r>
            <a:br>
              <a:rPr lang="en-US" sz="1900" dirty="0"/>
            </a:br>
            <a:r>
              <a:rPr lang="en-US" sz="1900" dirty="0"/>
              <a:t>there you will see him, as he told you.’”</a:t>
            </a:r>
          </a:p>
        </p:txBody>
      </p:sp>
      <p:sp>
        <p:nvSpPr>
          <p:cNvPr id="3" name="Title 2">
            <a:extLst>
              <a:ext uri="{FF2B5EF4-FFF2-40B4-BE49-F238E27FC236}">
                <a16:creationId xmlns:a16="http://schemas.microsoft.com/office/drawing/2014/main" id="{FC7C82DA-481F-43B4-97E0-E63074E56432}"/>
              </a:ext>
            </a:extLst>
          </p:cNvPr>
          <p:cNvSpPr>
            <a:spLocks noGrp="1"/>
          </p:cNvSpPr>
          <p:nvPr>
            <p:ph type="title"/>
          </p:nvPr>
        </p:nvSpPr>
        <p:spPr/>
        <p:txBody>
          <a:bodyPr>
            <a:normAutofit fontScale="90000"/>
          </a:bodyPr>
          <a:lstStyle/>
          <a:p>
            <a:r>
              <a:rPr lang="en-US" dirty="0"/>
              <a:t>Easter Vigil, Gospel (B) – Mark 16:1-7</a:t>
            </a:r>
          </a:p>
        </p:txBody>
      </p:sp>
    </p:spTree>
    <p:extLst>
      <p:ext uri="{BB962C8B-B14F-4D97-AF65-F5344CB8AC3E}">
        <p14:creationId xmlns:p14="http://schemas.microsoft.com/office/powerpoint/2010/main" val="204104927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AE9E44F-377E-475C-B84D-BD56F3AC57C2}"/>
              </a:ext>
            </a:extLst>
          </p:cNvPr>
          <p:cNvSpPr>
            <a:spLocks noGrp="1"/>
          </p:cNvSpPr>
          <p:nvPr>
            <p:ph idx="1"/>
          </p:nvPr>
        </p:nvSpPr>
        <p:spPr/>
        <p:txBody>
          <a:bodyPr>
            <a:noAutofit/>
          </a:bodyPr>
          <a:lstStyle/>
          <a:p>
            <a:pPr marL="228600" indent="-228600">
              <a:lnSpc>
                <a:spcPct val="90000"/>
              </a:lnSpc>
            </a:pPr>
            <a:r>
              <a:rPr lang="en-US" sz="1800" dirty="0"/>
              <a:t>At daybreak on the first day of the week </a:t>
            </a:r>
            <a:br>
              <a:rPr lang="en-US" sz="1800" dirty="0"/>
            </a:br>
            <a:r>
              <a:rPr lang="en-US" sz="1800" dirty="0"/>
              <a:t>the women who had come from Galilee with Jesus </a:t>
            </a:r>
            <a:br>
              <a:rPr lang="en-US" sz="1800" dirty="0"/>
            </a:br>
            <a:r>
              <a:rPr lang="en-US" sz="1800" dirty="0"/>
              <a:t>took the spices they had prepared and went to the tomb.</a:t>
            </a:r>
            <a:br>
              <a:rPr lang="en-US" sz="1800" dirty="0"/>
            </a:br>
            <a:r>
              <a:rPr lang="en-US" sz="1800" dirty="0"/>
              <a:t>They found the stone rolled away from the tomb;</a:t>
            </a:r>
            <a:br>
              <a:rPr lang="en-US" sz="1800" dirty="0"/>
            </a:br>
            <a:r>
              <a:rPr lang="en-US" sz="1800" dirty="0"/>
              <a:t>but when they entered, they did not find the body of the Lord Jesus.</a:t>
            </a:r>
          </a:p>
          <a:p>
            <a:pPr marL="228600" indent="-228600">
              <a:lnSpc>
                <a:spcPct val="90000"/>
              </a:lnSpc>
            </a:pPr>
            <a:r>
              <a:rPr lang="en-US" sz="1800" dirty="0"/>
              <a:t>While they were puzzling over this, behold,</a:t>
            </a:r>
            <a:br>
              <a:rPr lang="en-US" sz="1800" dirty="0"/>
            </a:br>
            <a:r>
              <a:rPr lang="en-US" sz="1800" dirty="0"/>
              <a:t>two men in dazzling garments appeared to them.</a:t>
            </a:r>
            <a:br>
              <a:rPr lang="en-US" sz="1800" dirty="0"/>
            </a:br>
            <a:r>
              <a:rPr lang="en-US" sz="1800" dirty="0"/>
              <a:t>They were terrified and bowed their faces to the ground. </a:t>
            </a:r>
            <a:br>
              <a:rPr lang="en-US" sz="1800" dirty="0"/>
            </a:br>
            <a:r>
              <a:rPr lang="en-US" sz="1800" dirty="0"/>
              <a:t>They said to them, "Why do you seek the living one among the dead?</a:t>
            </a:r>
            <a:br>
              <a:rPr lang="en-US" sz="1800" dirty="0"/>
            </a:br>
            <a:r>
              <a:rPr lang="en-US" sz="1800" dirty="0"/>
              <a:t>He is not here, but he has been raised.</a:t>
            </a:r>
            <a:br>
              <a:rPr lang="en-US" sz="1800" dirty="0"/>
            </a:br>
            <a:r>
              <a:rPr lang="en-US" sz="1800" dirty="0"/>
              <a:t>Remember what he said to you while he was still in Galilee, </a:t>
            </a:r>
            <a:br>
              <a:rPr lang="en-US" sz="1800" dirty="0"/>
            </a:br>
            <a:r>
              <a:rPr lang="en-US" sz="1800" dirty="0"/>
              <a:t>that the Son of Man must be handed over to sinners</a:t>
            </a:r>
            <a:br>
              <a:rPr lang="en-US" sz="1800" dirty="0"/>
            </a:br>
            <a:r>
              <a:rPr lang="en-US" sz="1800" dirty="0"/>
              <a:t>and be crucified, and rise on the third day."</a:t>
            </a:r>
            <a:br>
              <a:rPr lang="en-US" sz="1800" dirty="0"/>
            </a:br>
            <a:r>
              <a:rPr lang="en-US" sz="1800" dirty="0"/>
              <a:t>And they remembered his words.</a:t>
            </a:r>
          </a:p>
          <a:p>
            <a:pPr marL="228600" indent="-228600">
              <a:lnSpc>
                <a:spcPct val="90000"/>
              </a:lnSpc>
            </a:pPr>
            <a:r>
              <a:rPr lang="en-US" sz="1800" dirty="0"/>
              <a:t>Then they returned from the tomb </a:t>
            </a:r>
            <a:br>
              <a:rPr lang="en-US" sz="1800" dirty="0"/>
            </a:br>
            <a:r>
              <a:rPr lang="en-US" sz="1800" dirty="0"/>
              <a:t>and announced all these things to the eleven and to all the others.</a:t>
            </a:r>
            <a:br>
              <a:rPr lang="en-US" sz="1800" dirty="0"/>
            </a:br>
            <a:r>
              <a:rPr lang="en-US" sz="1800" dirty="0"/>
              <a:t>The women were Mary Magdalene, Joanna, and Mary the mother of James;</a:t>
            </a:r>
            <a:br>
              <a:rPr lang="en-US" sz="1800" dirty="0"/>
            </a:br>
            <a:r>
              <a:rPr lang="en-US" sz="1800" dirty="0"/>
              <a:t>the others who accompanied them also told this to the apostles,</a:t>
            </a:r>
            <a:br>
              <a:rPr lang="en-US" sz="1800" dirty="0"/>
            </a:br>
            <a:r>
              <a:rPr lang="en-US" sz="1800" dirty="0"/>
              <a:t>but their story seemed like nonsense and they did not believe them.</a:t>
            </a:r>
            <a:br>
              <a:rPr lang="en-US" sz="1800" dirty="0"/>
            </a:br>
            <a:r>
              <a:rPr lang="en-US" sz="1800" dirty="0"/>
              <a:t>But Peter got up and ran to the tomb, bent down, and saw the burial cloths alone;</a:t>
            </a:r>
            <a:br>
              <a:rPr lang="en-US" sz="1800" dirty="0"/>
            </a:br>
            <a:r>
              <a:rPr lang="en-US" sz="1800" dirty="0"/>
              <a:t>then he went home amazed at what had happened.</a:t>
            </a:r>
          </a:p>
        </p:txBody>
      </p:sp>
      <p:sp>
        <p:nvSpPr>
          <p:cNvPr id="3" name="Title 2">
            <a:extLst>
              <a:ext uri="{FF2B5EF4-FFF2-40B4-BE49-F238E27FC236}">
                <a16:creationId xmlns:a16="http://schemas.microsoft.com/office/drawing/2014/main" id="{FC7C82DA-481F-43B4-97E0-E63074E56432}"/>
              </a:ext>
            </a:extLst>
          </p:cNvPr>
          <p:cNvSpPr>
            <a:spLocks noGrp="1"/>
          </p:cNvSpPr>
          <p:nvPr>
            <p:ph type="title"/>
          </p:nvPr>
        </p:nvSpPr>
        <p:spPr/>
        <p:txBody>
          <a:bodyPr>
            <a:normAutofit fontScale="90000"/>
          </a:bodyPr>
          <a:lstStyle/>
          <a:p>
            <a:r>
              <a:rPr lang="en-US" dirty="0"/>
              <a:t>Easter Vigil, Gospel (C) – Luke 24:1-12</a:t>
            </a:r>
          </a:p>
        </p:txBody>
      </p:sp>
    </p:spTree>
    <p:extLst>
      <p:ext uri="{BB962C8B-B14F-4D97-AF65-F5344CB8AC3E}">
        <p14:creationId xmlns:p14="http://schemas.microsoft.com/office/powerpoint/2010/main" val="86178078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43000"/>
            <a:ext cx="8458200" cy="5715000"/>
          </a:xfrm>
        </p:spPr>
        <p:txBody>
          <a:bodyPr>
            <a:normAutofit/>
          </a:bodyPr>
          <a:lstStyle/>
          <a:p>
            <a:pPr>
              <a:spcBef>
                <a:spcPts val="400"/>
              </a:spcBef>
            </a:pPr>
            <a:r>
              <a:rPr lang="en-US" b="1" dirty="0"/>
              <a:t>Women:</a:t>
            </a:r>
          </a:p>
          <a:p>
            <a:pPr lvl="1">
              <a:spcBef>
                <a:spcPts val="400"/>
              </a:spcBef>
            </a:pPr>
            <a:r>
              <a:rPr lang="en-US" b="1" dirty="0"/>
              <a:t>Mark: 3</a:t>
            </a:r>
          </a:p>
          <a:p>
            <a:pPr lvl="1">
              <a:spcBef>
                <a:spcPts val="400"/>
              </a:spcBef>
            </a:pPr>
            <a:r>
              <a:rPr lang="en-US" dirty="0"/>
              <a:t>Matt: 2</a:t>
            </a:r>
          </a:p>
          <a:p>
            <a:pPr lvl="1">
              <a:spcBef>
                <a:spcPts val="400"/>
              </a:spcBef>
            </a:pPr>
            <a:r>
              <a:rPr lang="en-US" dirty="0"/>
              <a:t>Luke: 3 named, along with others</a:t>
            </a:r>
          </a:p>
          <a:p>
            <a:pPr lvl="1">
              <a:spcBef>
                <a:spcPts val="400"/>
              </a:spcBef>
            </a:pPr>
            <a:r>
              <a:rPr lang="en-US" dirty="0"/>
              <a:t>John: 1, Mary of Magdala</a:t>
            </a:r>
            <a:r>
              <a:rPr lang="en-US" sz="2800" dirty="0"/>
              <a:t> (alone?)</a:t>
            </a:r>
            <a:endParaRPr lang="en-US" dirty="0"/>
          </a:p>
          <a:p>
            <a:pPr>
              <a:spcBef>
                <a:spcPts val="1200"/>
              </a:spcBef>
            </a:pPr>
            <a:r>
              <a:rPr lang="en-US" b="1" dirty="0"/>
              <a:t>Messenger(s):</a:t>
            </a:r>
          </a:p>
          <a:p>
            <a:pPr lvl="1">
              <a:spcBef>
                <a:spcPts val="400"/>
              </a:spcBef>
            </a:pPr>
            <a:r>
              <a:rPr lang="en-US" b="1" dirty="0"/>
              <a:t>Mark: a young man…</a:t>
            </a:r>
            <a:r>
              <a:rPr lang="en-US" sz="2800" b="1" dirty="0"/>
              <a:t> clothed in a white robe</a:t>
            </a:r>
            <a:endParaRPr lang="en-US" b="1" dirty="0"/>
          </a:p>
          <a:p>
            <a:pPr lvl="1">
              <a:spcBef>
                <a:spcPts val="400"/>
              </a:spcBef>
            </a:pPr>
            <a:r>
              <a:rPr lang="en-US" dirty="0"/>
              <a:t>Matt: an angel of the Lord</a:t>
            </a:r>
          </a:p>
          <a:p>
            <a:pPr lvl="1">
              <a:spcBef>
                <a:spcPts val="400"/>
              </a:spcBef>
            </a:pPr>
            <a:r>
              <a:rPr lang="en-US" dirty="0"/>
              <a:t>Luke: two men</a:t>
            </a:r>
            <a:r>
              <a:rPr lang="en-US" sz="2800" dirty="0"/>
              <a:t> in dazzling garments</a:t>
            </a:r>
            <a:endParaRPr lang="en-US" dirty="0"/>
          </a:p>
          <a:p>
            <a:pPr lvl="1">
              <a:spcBef>
                <a:spcPts val="400"/>
              </a:spcBef>
            </a:pPr>
            <a:r>
              <a:rPr lang="en-US" dirty="0"/>
              <a:t>John:  [two angels]</a:t>
            </a:r>
          </a:p>
        </p:txBody>
      </p:sp>
      <p:sp>
        <p:nvSpPr>
          <p:cNvPr id="3" name="Title 2"/>
          <p:cNvSpPr>
            <a:spLocks noGrp="1"/>
          </p:cNvSpPr>
          <p:nvPr>
            <p:ph type="title"/>
          </p:nvPr>
        </p:nvSpPr>
        <p:spPr/>
        <p:txBody>
          <a:bodyPr>
            <a:normAutofit/>
          </a:bodyPr>
          <a:lstStyle/>
          <a:p>
            <a:r>
              <a:rPr lang="en-US"/>
              <a:t>Empty Tomb Stories – Diff. Details</a:t>
            </a:r>
            <a:endParaRPr lang="en-US" dirty="0"/>
          </a:p>
        </p:txBody>
      </p:sp>
    </p:spTree>
    <p:extLst>
      <p:ext uri="{BB962C8B-B14F-4D97-AF65-F5344CB8AC3E}">
        <p14:creationId xmlns:p14="http://schemas.microsoft.com/office/powerpoint/2010/main" val="1864453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vertical)">
                                      <p:cBhvr>
                                        <p:cTn id="7" dur="500"/>
                                        <p:tgtEl>
                                          <p:spTgt spid="2">
                                            <p:txEl>
                                              <p:pRg st="0" end="0"/>
                                            </p:txEl>
                                          </p:spTgt>
                                        </p:tgtEl>
                                      </p:cBhvr>
                                    </p:animEffect>
                                  </p:childTnLst>
                                </p:cTn>
                              </p:par>
                              <p:par>
                                <p:cTn id="8" presetID="14" presetClass="entr" presetSubtype="5"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randombar(vertical)">
                                      <p:cBhvr>
                                        <p:cTn id="10" dur="500"/>
                                        <p:tgtEl>
                                          <p:spTgt spid="2">
                                            <p:txEl>
                                              <p:pRg st="1" end="1"/>
                                            </p:txEl>
                                          </p:spTgt>
                                        </p:tgtEl>
                                      </p:cBhvr>
                                    </p:animEffect>
                                  </p:childTnLst>
                                </p:cTn>
                              </p:par>
                              <p:par>
                                <p:cTn id="11" presetID="14" presetClass="entr" presetSubtype="5"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randombar(vertical)">
                                      <p:cBhvr>
                                        <p:cTn id="13" dur="500"/>
                                        <p:tgtEl>
                                          <p:spTgt spid="2">
                                            <p:txEl>
                                              <p:pRg st="2" end="2"/>
                                            </p:txEl>
                                          </p:spTgt>
                                        </p:tgtEl>
                                      </p:cBhvr>
                                    </p:animEffect>
                                  </p:childTnLst>
                                </p:cTn>
                              </p:par>
                              <p:par>
                                <p:cTn id="14" presetID="14" presetClass="entr" presetSubtype="5" fill="hold" grpId="0"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randombar(vertical)">
                                      <p:cBhvr>
                                        <p:cTn id="16" dur="500"/>
                                        <p:tgtEl>
                                          <p:spTgt spid="2">
                                            <p:txEl>
                                              <p:pRg st="3" end="3"/>
                                            </p:txEl>
                                          </p:spTgt>
                                        </p:tgtEl>
                                      </p:cBhvr>
                                    </p:animEffect>
                                  </p:childTnLst>
                                </p:cTn>
                              </p:par>
                              <p:par>
                                <p:cTn id="17" presetID="14" presetClass="entr" presetSubtype="5"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randombar(vertical)">
                                      <p:cBhvr>
                                        <p:cTn id="19" dur="500"/>
                                        <p:tgtEl>
                                          <p:spTgt spid="2">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5" fill="hold" grpId="0" nodeType="click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Effect transition="in" filter="randombar(vertical)">
                                      <p:cBhvr>
                                        <p:cTn id="24" dur="500"/>
                                        <p:tgtEl>
                                          <p:spTgt spid="2">
                                            <p:txEl>
                                              <p:pRg st="5" end="5"/>
                                            </p:txEl>
                                          </p:spTgt>
                                        </p:tgtEl>
                                      </p:cBhvr>
                                    </p:animEffect>
                                  </p:childTnLst>
                                </p:cTn>
                              </p:par>
                              <p:par>
                                <p:cTn id="25" presetID="14" presetClass="entr" presetSubtype="5" fill="hold" grpId="0"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randombar(vertical)">
                                      <p:cBhvr>
                                        <p:cTn id="27" dur="500"/>
                                        <p:tgtEl>
                                          <p:spTgt spid="2">
                                            <p:txEl>
                                              <p:pRg st="6" end="6"/>
                                            </p:txEl>
                                          </p:spTgt>
                                        </p:tgtEl>
                                      </p:cBhvr>
                                    </p:animEffect>
                                  </p:childTnLst>
                                </p:cTn>
                              </p:par>
                              <p:par>
                                <p:cTn id="28" presetID="14" presetClass="entr" presetSubtype="5" fill="hold" grpId="0" nodeType="withEffect">
                                  <p:stCondLst>
                                    <p:cond delay="0"/>
                                  </p:stCondLst>
                                  <p:childTnLst>
                                    <p:set>
                                      <p:cBhvr>
                                        <p:cTn id="29" dur="1" fill="hold">
                                          <p:stCondLst>
                                            <p:cond delay="0"/>
                                          </p:stCondLst>
                                        </p:cTn>
                                        <p:tgtEl>
                                          <p:spTgt spid="2">
                                            <p:txEl>
                                              <p:pRg st="7" end="7"/>
                                            </p:txEl>
                                          </p:spTgt>
                                        </p:tgtEl>
                                        <p:attrNameLst>
                                          <p:attrName>style.visibility</p:attrName>
                                        </p:attrNameLst>
                                      </p:cBhvr>
                                      <p:to>
                                        <p:strVal val="visible"/>
                                      </p:to>
                                    </p:set>
                                    <p:animEffect transition="in" filter="randombar(vertical)">
                                      <p:cBhvr>
                                        <p:cTn id="30" dur="500"/>
                                        <p:tgtEl>
                                          <p:spTgt spid="2">
                                            <p:txEl>
                                              <p:pRg st="7" end="7"/>
                                            </p:txEl>
                                          </p:spTgt>
                                        </p:tgtEl>
                                      </p:cBhvr>
                                    </p:animEffect>
                                  </p:childTnLst>
                                </p:cTn>
                              </p:par>
                              <p:par>
                                <p:cTn id="31" presetID="14" presetClass="entr" presetSubtype="5" fill="hold" grpId="0" nodeType="withEffect">
                                  <p:stCondLst>
                                    <p:cond delay="0"/>
                                  </p:stCondLst>
                                  <p:childTnLst>
                                    <p:set>
                                      <p:cBhvr>
                                        <p:cTn id="32" dur="1" fill="hold">
                                          <p:stCondLst>
                                            <p:cond delay="0"/>
                                          </p:stCondLst>
                                        </p:cTn>
                                        <p:tgtEl>
                                          <p:spTgt spid="2">
                                            <p:txEl>
                                              <p:pRg st="8" end="8"/>
                                            </p:txEl>
                                          </p:spTgt>
                                        </p:tgtEl>
                                        <p:attrNameLst>
                                          <p:attrName>style.visibility</p:attrName>
                                        </p:attrNameLst>
                                      </p:cBhvr>
                                      <p:to>
                                        <p:strVal val="visible"/>
                                      </p:to>
                                    </p:set>
                                    <p:animEffect transition="in" filter="randombar(vertical)">
                                      <p:cBhvr>
                                        <p:cTn id="33" dur="500"/>
                                        <p:tgtEl>
                                          <p:spTgt spid="2">
                                            <p:txEl>
                                              <p:pRg st="8" end="8"/>
                                            </p:tx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2">
                                            <p:txEl>
                                              <p:pRg st="9" end="9"/>
                                            </p:txEl>
                                          </p:spTgt>
                                        </p:tgtEl>
                                        <p:attrNameLst>
                                          <p:attrName>style.visibility</p:attrName>
                                        </p:attrNameLst>
                                      </p:cBhvr>
                                      <p:to>
                                        <p:strVal val="visible"/>
                                      </p:to>
                                    </p:set>
                                    <p:animEffect transition="in" filter="randombar(vertical)">
                                      <p:cBhvr>
                                        <p:cTn id="36"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&amp; Break</a:t>
            </a:r>
          </a:p>
        </p:txBody>
      </p:sp>
      <p:sp>
        <p:nvSpPr>
          <p:cNvPr id="3" name="Content Placeholder 2"/>
          <p:cNvSpPr>
            <a:spLocks noGrp="1"/>
          </p:cNvSpPr>
          <p:nvPr>
            <p:ph idx="1"/>
          </p:nvPr>
        </p:nvSpPr>
        <p:spPr/>
        <p:txBody>
          <a:bodyPr/>
          <a:lstStyle/>
          <a:p>
            <a:r>
              <a:rPr lang="en-US" dirty="0"/>
              <a:t>Questions? </a:t>
            </a:r>
          </a:p>
          <a:p>
            <a:pPr lvl="1"/>
            <a:r>
              <a:rPr lang="en-US" dirty="0"/>
              <a:t>Please “raise your hands” (electronically)</a:t>
            </a:r>
          </a:p>
          <a:p>
            <a:pPr lvl="1"/>
            <a:r>
              <a:rPr lang="en-US" dirty="0"/>
              <a:t>Or open your mic</a:t>
            </a:r>
          </a:p>
          <a:p>
            <a:pPr lvl="1"/>
            <a:endParaRPr lang="en-US" dirty="0"/>
          </a:p>
          <a:p>
            <a:pPr lvl="1"/>
            <a:endParaRPr lang="en-US" dirty="0"/>
          </a:p>
          <a:p>
            <a:r>
              <a:rPr lang="en-US" dirty="0"/>
              <a:t>Break</a:t>
            </a:r>
          </a:p>
          <a:p>
            <a:pPr lvl="1"/>
            <a:r>
              <a:rPr lang="en-US" dirty="0"/>
              <a:t>We will continue in 10 minutes.</a:t>
            </a: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3810000"/>
            <a:ext cx="1688951"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5109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4495800"/>
            <a:ext cx="5638800" cy="1676400"/>
          </a:xfrm>
        </p:spPr>
        <p:txBody>
          <a:bodyPr/>
          <a:lstStyle/>
          <a:p>
            <a:r>
              <a:rPr lang="en-US" sz="2800" b="1" dirty="0">
                <a:solidFill>
                  <a:schemeClr val="bg2">
                    <a:lumMod val="50000"/>
                  </a:schemeClr>
                </a:solidFill>
              </a:rPr>
              <a:t>Fr. Felix Just, S.J., Ph.D.</a:t>
            </a:r>
          </a:p>
          <a:p>
            <a:r>
              <a:rPr lang="en-US" sz="2000" b="1" i="1" dirty="0">
                <a:solidFill>
                  <a:schemeClr val="bg2">
                    <a:lumMod val="50000"/>
                  </a:schemeClr>
                </a:solidFill>
              </a:rPr>
              <a:t>Living Word Catholic Biblical Ministries</a:t>
            </a:r>
            <a:endParaRPr lang="en-US" sz="2800" b="1" i="1" dirty="0">
              <a:solidFill>
                <a:schemeClr val="bg2">
                  <a:lumMod val="50000"/>
                </a:schemeClr>
              </a:solidFill>
            </a:endParaRPr>
          </a:p>
          <a:p>
            <a:r>
              <a:rPr lang="en-US" sz="2400" u="sng" dirty="0">
                <a:solidFill>
                  <a:schemeClr val="tx1"/>
                </a:solidFill>
              </a:rPr>
              <a:t>http://catholic-resources.org</a:t>
            </a:r>
            <a:r>
              <a:rPr lang="en-US" sz="2400" dirty="0">
                <a:solidFill>
                  <a:schemeClr val="bg2">
                    <a:lumMod val="50000"/>
                  </a:schemeClr>
                </a:solidFill>
              </a:rPr>
              <a:t> </a:t>
            </a:r>
          </a:p>
        </p:txBody>
      </p:sp>
      <p:sp>
        <p:nvSpPr>
          <p:cNvPr id="2" name="Title 1"/>
          <p:cNvSpPr>
            <a:spLocks noGrp="1"/>
          </p:cNvSpPr>
          <p:nvPr>
            <p:ph type="ctrTitle"/>
          </p:nvPr>
        </p:nvSpPr>
        <p:spPr>
          <a:xfrm>
            <a:off x="381000" y="304800"/>
            <a:ext cx="8305800" cy="3246040"/>
          </a:xfrm>
        </p:spPr>
        <p:txBody>
          <a:bodyPr/>
          <a:lstStyle/>
          <a:p>
            <a:pPr>
              <a:lnSpc>
                <a:spcPct val="90000"/>
              </a:lnSpc>
            </a:pPr>
            <a:r>
              <a:rPr lang="en-US" sz="1800" b="1" spc="100" dirty="0">
                <a:solidFill>
                  <a:schemeClr val="tx1"/>
                </a:solidFill>
                <a:effectLst>
                  <a:outerShdw blurRad="38100" dist="38100" dir="2700000" algn="tl">
                    <a:srgbClr val="000000">
                      <a:alpha val="43137"/>
                    </a:srgbClr>
                  </a:outerShdw>
                </a:effectLst>
                <a:ea typeface="+mn-ea"/>
              </a:rPr>
              <a:t>Mount Saint Mary’s University “Ecclesia” Program Presents:</a:t>
            </a:r>
            <a:br>
              <a:rPr lang="en-US" sz="2000" b="1" spc="100" dirty="0">
                <a:solidFill>
                  <a:schemeClr val="tx1"/>
                </a:solidFill>
                <a:effectLst>
                  <a:outerShdw blurRad="38100" dist="38100" dir="2700000" algn="tl">
                    <a:srgbClr val="000000">
                      <a:alpha val="43137"/>
                    </a:srgbClr>
                  </a:outerShdw>
                </a:effectLst>
                <a:ea typeface="+mn-ea"/>
              </a:rPr>
            </a:br>
            <a:r>
              <a:rPr lang="en-US" sz="2800" b="1" i="1" spc="100" dirty="0">
                <a:solidFill>
                  <a:schemeClr val="bg2">
                    <a:lumMod val="50000"/>
                  </a:schemeClr>
                </a:solidFill>
                <a:effectLst>
                  <a:outerShdw blurRad="38100" dist="38100" dir="2700000" algn="tl">
                    <a:srgbClr val="000000">
                      <a:alpha val="43137"/>
                    </a:srgbClr>
                  </a:outerShdw>
                </a:effectLst>
                <a:latin typeface="Arial Narrow" panose="020B0606020202030204" pitchFamily="34" charset="0"/>
                <a:ea typeface="+mn-ea"/>
              </a:rPr>
              <a:t>Living Word: Scriptures of the 2021 Liturgical Year</a:t>
            </a:r>
            <a:br>
              <a:rPr lang="en-US" sz="2800" b="1" i="1" spc="100" dirty="0">
                <a:solidFill>
                  <a:schemeClr val="bg2">
                    <a:lumMod val="50000"/>
                  </a:schemeClr>
                </a:solidFill>
                <a:effectLst>
                  <a:outerShdw blurRad="38100" dist="38100" dir="2700000" algn="tl">
                    <a:srgbClr val="000000">
                      <a:alpha val="43137"/>
                    </a:srgbClr>
                  </a:outerShdw>
                </a:effectLst>
                <a:ea typeface="+mn-ea"/>
              </a:rPr>
            </a:br>
            <a:br>
              <a:rPr lang="en-US" sz="4000" b="1" spc="100" dirty="0">
                <a:solidFill>
                  <a:schemeClr val="bg2">
                    <a:lumMod val="50000"/>
                  </a:schemeClr>
                </a:solidFill>
                <a:effectLst>
                  <a:outerShdw blurRad="38100" dist="38100" dir="2700000" algn="tl">
                    <a:srgbClr val="000000">
                      <a:alpha val="43137"/>
                    </a:srgbClr>
                  </a:outerShdw>
                </a:effectLst>
                <a:ea typeface="+mn-ea"/>
              </a:rPr>
            </a:br>
            <a:r>
              <a:rPr lang="en-US" sz="4000" b="1" dirty="0">
                <a:solidFill>
                  <a:schemeClr val="tx1"/>
                </a:solidFill>
                <a:effectLst>
                  <a:outerShdw blurRad="38100" dist="38100" dir="2700000" algn="tl">
                    <a:srgbClr val="000000">
                      <a:alpha val="43137"/>
                    </a:srgbClr>
                  </a:outerShdw>
                </a:effectLst>
              </a:rPr>
              <a:t>Lectionary Readings for</a:t>
            </a:r>
            <a:br>
              <a:rPr lang="en-US" sz="4000" b="1" dirty="0">
                <a:solidFill>
                  <a:schemeClr val="tx1"/>
                </a:solidFill>
                <a:effectLst>
                  <a:outerShdw blurRad="38100" dist="38100" dir="2700000" algn="tl">
                    <a:srgbClr val="000000">
                      <a:alpha val="43137"/>
                    </a:srgbClr>
                  </a:outerShdw>
                </a:effectLst>
              </a:rPr>
            </a:br>
            <a:r>
              <a:rPr lang="en-US" b="1" dirty="0">
                <a:solidFill>
                  <a:schemeClr val="tx1"/>
                </a:solidFill>
                <a:effectLst>
                  <a:outerShdw blurRad="38100" dist="38100" dir="2700000" algn="tl">
                    <a:srgbClr val="000000">
                      <a:alpha val="43137"/>
                    </a:srgbClr>
                  </a:outerShdw>
                </a:effectLst>
              </a:rPr>
              <a:t>Holy Week, Easter Triduum &amp; Easter Octave</a:t>
            </a:r>
            <a:endParaRPr lang="en-US" sz="5000" dirty="0">
              <a:solidFill>
                <a:schemeClr val="bg2">
                  <a:lumMod val="50000"/>
                </a:schemeClr>
              </a:solidFill>
              <a:effectLst/>
            </a:endParaRPr>
          </a:p>
        </p:txBody>
      </p:sp>
      <p:pic>
        <p:nvPicPr>
          <p:cNvPr id="9" name="Picture 8" descr="A picture containing text, book&#10;&#10;Description automatically generated">
            <a:extLst>
              <a:ext uri="{FF2B5EF4-FFF2-40B4-BE49-F238E27FC236}">
                <a16:creationId xmlns:a16="http://schemas.microsoft.com/office/drawing/2014/main" id="{93359DE5-3DD1-45B2-87B4-EEC6086CAE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81347" y="3705225"/>
            <a:ext cx="3010253" cy="3000375"/>
          </a:xfrm>
          <a:prstGeom prst="rect">
            <a:avLst/>
          </a:prstGeom>
        </p:spPr>
      </p:pic>
    </p:spTree>
    <p:extLst>
      <p:ext uri="{BB962C8B-B14F-4D97-AF65-F5344CB8AC3E}">
        <p14:creationId xmlns:p14="http://schemas.microsoft.com/office/powerpoint/2010/main" val="3153740702"/>
      </p:ext>
    </p:extLst>
  </p:cSld>
  <p:clrMapOvr>
    <a:overrideClrMapping bg1="dk1" tx1="lt1" bg2="dk2" tx2="lt2" accent1="accent1" accent2="accent2" accent3="accent3" accent4="accent4" accent5="accent5" accent6="accent6" hlink="hlink" folHlink="folHlink"/>
  </p:clrMapOvr>
</p:sld>
</file>

<file path=ppt/slides/slide11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400"/>
            <a:ext cx="8686800" cy="5410200"/>
          </a:xfrm>
        </p:spPr>
        <p:txBody>
          <a:bodyPr>
            <a:normAutofit/>
          </a:bodyPr>
          <a:lstStyle/>
          <a:p>
            <a:pPr marL="403225" indent="-403225">
              <a:buSzPct val="95000"/>
              <a:buFont typeface="+mj-lt"/>
              <a:buAutoNum type="arabicParenR"/>
            </a:pPr>
            <a:r>
              <a:rPr lang="en-US" sz="2800" b="1" dirty="0">
                <a:solidFill>
                  <a:schemeClr val="tx1"/>
                </a:solidFill>
              </a:rPr>
              <a:t>Holy Week</a:t>
            </a:r>
          </a:p>
          <a:p>
            <a:pPr lvl="1"/>
            <a:r>
              <a:rPr lang="en-US" sz="2400" dirty="0">
                <a:solidFill>
                  <a:schemeClr val="tx1"/>
                </a:solidFill>
              </a:rPr>
              <a:t>Palm Sunday</a:t>
            </a:r>
          </a:p>
          <a:p>
            <a:pPr lvl="1"/>
            <a:r>
              <a:rPr lang="en-US" sz="2400" dirty="0">
                <a:solidFill>
                  <a:schemeClr val="tx1"/>
                </a:solidFill>
              </a:rPr>
              <a:t>Monday to Thursday</a:t>
            </a:r>
          </a:p>
          <a:p>
            <a:pPr marL="403225" indent="-403225">
              <a:spcBef>
                <a:spcPts val="1800"/>
              </a:spcBef>
              <a:buFont typeface="+mj-lt"/>
              <a:buAutoNum type="arabicParenR"/>
            </a:pPr>
            <a:r>
              <a:rPr lang="en-US" sz="2800" b="1" dirty="0">
                <a:solidFill>
                  <a:schemeClr val="tx1"/>
                </a:solidFill>
              </a:rPr>
              <a:t>Easter Triduum</a:t>
            </a:r>
          </a:p>
          <a:p>
            <a:pPr lvl="1"/>
            <a:r>
              <a:rPr lang="en-US" sz="2400" dirty="0">
                <a:solidFill>
                  <a:schemeClr val="tx1"/>
                </a:solidFill>
              </a:rPr>
              <a:t>Holy Thursday to Easter Vigil</a:t>
            </a:r>
          </a:p>
          <a:p>
            <a:pPr marL="403225" indent="-403225">
              <a:spcBef>
                <a:spcPts val="1800"/>
              </a:spcBef>
              <a:buFont typeface="+mj-lt"/>
              <a:buAutoNum type="arabicParenR"/>
            </a:pPr>
            <a:r>
              <a:rPr lang="en-US" sz="2800" b="1" dirty="0">
                <a:solidFill>
                  <a:schemeClr val="tx1"/>
                </a:solidFill>
              </a:rPr>
              <a:t>Easter Octave</a:t>
            </a:r>
          </a:p>
          <a:p>
            <a:pPr lvl="1"/>
            <a:r>
              <a:rPr lang="en-US" sz="2400" dirty="0">
                <a:solidFill>
                  <a:schemeClr val="tx1"/>
                </a:solidFill>
              </a:rPr>
              <a:t>Easter Sunday</a:t>
            </a:r>
          </a:p>
          <a:p>
            <a:pPr lvl="1"/>
            <a:r>
              <a:rPr lang="en-US" sz="2400" dirty="0">
                <a:solidFill>
                  <a:schemeClr val="tx1"/>
                </a:solidFill>
              </a:rPr>
              <a:t>Easter Monday to Saturday</a:t>
            </a:r>
          </a:p>
          <a:p>
            <a:pPr lvl="1"/>
            <a:r>
              <a:rPr lang="en-US" sz="2400" dirty="0">
                <a:solidFill>
                  <a:schemeClr val="tx1"/>
                </a:solidFill>
              </a:rPr>
              <a:t>Second Sunday of Easter</a:t>
            </a:r>
          </a:p>
          <a:p>
            <a:pPr>
              <a:spcBef>
                <a:spcPts val="1800"/>
              </a:spcBef>
            </a:pPr>
            <a:r>
              <a:rPr lang="en-US" sz="2000" dirty="0">
                <a:solidFill>
                  <a:schemeClr val="tx1"/>
                </a:solidFill>
              </a:rPr>
              <a:t>Ten-minute break between each part.</a:t>
            </a:r>
          </a:p>
          <a:p>
            <a:pPr>
              <a:spcBef>
                <a:spcPts val="1800"/>
              </a:spcBef>
            </a:pPr>
            <a:r>
              <a:rPr lang="en-US" sz="1800" dirty="0"/>
              <a:t>Optional extra Q&amp;A after 12:30 ending.</a:t>
            </a:r>
            <a:endParaRPr lang="en-US" sz="1800" dirty="0">
              <a:solidFill>
                <a:schemeClr val="tx1"/>
              </a:solidFill>
            </a:endParaRPr>
          </a:p>
        </p:txBody>
      </p:sp>
      <p:sp>
        <p:nvSpPr>
          <p:cNvPr id="2" name="Title 1"/>
          <p:cNvSpPr>
            <a:spLocks noGrp="1"/>
          </p:cNvSpPr>
          <p:nvPr>
            <p:ph type="title"/>
          </p:nvPr>
        </p:nvSpPr>
        <p:spPr/>
        <p:txBody>
          <a:bodyPr>
            <a:normAutofit/>
          </a:bodyPr>
          <a:lstStyle/>
          <a:p>
            <a:r>
              <a:rPr lang="en-US" b="1" dirty="0"/>
              <a:t>Outline of Today’s Webinar:</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7000" y="2189709"/>
            <a:ext cx="1783188" cy="2478582"/>
          </a:xfrm>
          <a:prstGeom prst="rect">
            <a:avLst/>
          </a:prstGeom>
          <a:effectLst>
            <a:glow rad="304800">
              <a:schemeClr val="tx1">
                <a:alpha val="50000"/>
              </a:schemeClr>
            </a:glow>
          </a:effectLst>
        </p:spPr>
      </p:pic>
    </p:spTree>
    <p:extLst>
      <p:ext uri="{BB962C8B-B14F-4D97-AF65-F5344CB8AC3E}">
        <p14:creationId xmlns:p14="http://schemas.microsoft.com/office/powerpoint/2010/main" val="3255236726"/>
      </p:ext>
    </p:extLst>
  </p:cSld>
  <p:clrMapOvr>
    <a:overrideClrMapping bg1="dk1" tx1="lt1" bg2="dk2" tx2="lt2" accent1="accent1" accent2="accent2" accent3="accent3" accent4="accent4" accent5="accent5" accent6="accent6" hlink="hlink" folHlink="folHlink"/>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43000"/>
            <a:ext cx="8534400" cy="5715000"/>
          </a:xfrm>
        </p:spPr>
        <p:txBody>
          <a:bodyPr>
            <a:normAutofit/>
          </a:bodyPr>
          <a:lstStyle/>
          <a:p>
            <a:r>
              <a:rPr lang="en-US" sz="3200" dirty="0"/>
              <a:t>1</a:t>
            </a:r>
            <a:r>
              <a:rPr lang="en-US" sz="3200" baseline="30000" dirty="0"/>
              <a:t>st</a:t>
            </a:r>
            <a:r>
              <a:rPr lang="en-US" sz="3200" dirty="0"/>
              <a:t> Reading:  </a:t>
            </a:r>
            <a:r>
              <a:rPr lang="en-US" sz="3200" b="1" dirty="0"/>
              <a:t>Acts 10:</a:t>
            </a:r>
            <a:r>
              <a:rPr lang="en-US" sz="3200" dirty="0"/>
              <a:t>34a, 37-43</a:t>
            </a:r>
          </a:p>
          <a:p>
            <a:pPr lvl="0">
              <a:spcBef>
                <a:spcPts val="1200"/>
              </a:spcBef>
            </a:pPr>
            <a:r>
              <a:rPr lang="en-US" sz="3200" dirty="0"/>
              <a:t>Resp. </a:t>
            </a:r>
            <a:r>
              <a:rPr lang="en-US" sz="3200" b="1" dirty="0"/>
              <a:t>Psalm 118</a:t>
            </a:r>
            <a:r>
              <a:rPr lang="en-US" sz="3200" dirty="0"/>
              <a:t>:1-2, 16-17, 22-23 </a:t>
            </a:r>
          </a:p>
          <a:p>
            <a:pPr lvl="0">
              <a:spcBef>
                <a:spcPts val="1200"/>
              </a:spcBef>
            </a:pPr>
            <a:r>
              <a:rPr lang="en-US" sz="3200" dirty="0"/>
              <a:t>2</a:t>
            </a:r>
            <a:r>
              <a:rPr lang="en-US" sz="3200" baseline="30000" dirty="0"/>
              <a:t>nd</a:t>
            </a:r>
            <a:r>
              <a:rPr lang="en-US" sz="3200" dirty="0"/>
              <a:t> Reading:</a:t>
            </a:r>
          </a:p>
          <a:p>
            <a:pPr lvl="1">
              <a:spcBef>
                <a:spcPts val="0"/>
              </a:spcBef>
            </a:pPr>
            <a:r>
              <a:rPr lang="en-US" b="1" dirty="0"/>
              <a:t>Col </a:t>
            </a:r>
            <a:r>
              <a:rPr lang="en-US" dirty="0"/>
              <a:t>3:1-4</a:t>
            </a:r>
          </a:p>
          <a:p>
            <a:pPr lvl="1">
              <a:spcBef>
                <a:spcPts val="0"/>
              </a:spcBef>
            </a:pPr>
            <a:r>
              <a:rPr lang="en-US" b="1" dirty="0"/>
              <a:t>or 1 Cor </a:t>
            </a:r>
            <a:r>
              <a:rPr lang="en-US" dirty="0"/>
              <a:t>5:6b-8 </a:t>
            </a:r>
          </a:p>
          <a:p>
            <a:pPr>
              <a:spcBef>
                <a:spcPts val="1200"/>
              </a:spcBef>
            </a:pPr>
            <a:r>
              <a:rPr lang="en-US" sz="3200" dirty="0"/>
              <a:t>Gospel: </a:t>
            </a:r>
          </a:p>
          <a:p>
            <a:pPr lvl="1">
              <a:spcBef>
                <a:spcPts val="0"/>
              </a:spcBef>
            </a:pPr>
            <a:r>
              <a:rPr lang="en-US" b="1" dirty="0"/>
              <a:t>John 20</a:t>
            </a:r>
            <a:r>
              <a:rPr lang="en-US" dirty="0"/>
              <a:t>:1-9</a:t>
            </a:r>
          </a:p>
          <a:p>
            <a:pPr lvl="1">
              <a:spcBef>
                <a:spcPts val="0"/>
              </a:spcBef>
            </a:pPr>
            <a:r>
              <a:rPr lang="en-US" b="1" dirty="0"/>
              <a:t>or Luke 24</a:t>
            </a:r>
            <a:r>
              <a:rPr lang="en-US" dirty="0"/>
              <a:t>:13-35b </a:t>
            </a:r>
            <a:r>
              <a:rPr lang="en-US" sz="2000" dirty="0"/>
              <a:t>(afternoon Masses)</a:t>
            </a:r>
          </a:p>
          <a:p>
            <a:pPr lvl="1">
              <a:spcBef>
                <a:spcPts val="0"/>
              </a:spcBef>
            </a:pPr>
            <a:r>
              <a:rPr lang="en-US" b="1" dirty="0"/>
              <a:t>or </a:t>
            </a:r>
            <a:r>
              <a:rPr lang="en-US" dirty="0"/>
              <a:t>Gospel from the Easter Vigil</a:t>
            </a:r>
            <a:r>
              <a:rPr lang="en-US" sz="2000" dirty="0"/>
              <a:t> (A/B/C)</a:t>
            </a:r>
            <a:endParaRPr lang="en-US" dirty="0"/>
          </a:p>
        </p:txBody>
      </p:sp>
      <p:sp>
        <p:nvSpPr>
          <p:cNvPr id="3" name="Title 2"/>
          <p:cNvSpPr>
            <a:spLocks noGrp="1"/>
          </p:cNvSpPr>
          <p:nvPr>
            <p:ph type="title"/>
          </p:nvPr>
        </p:nvSpPr>
        <p:spPr>
          <a:xfrm>
            <a:off x="381000" y="0"/>
            <a:ext cx="8458200" cy="1066800"/>
          </a:xfrm>
        </p:spPr>
        <p:txBody>
          <a:bodyPr>
            <a:normAutofit/>
          </a:bodyPr>
          <a:lstStyle/>
          <a:p>
            <a:r>
              <a:rPr lang="en-US" dirty="0"/>
              <a:t>Easter Sunday  (ABC)</a:t>
            </a:r>
            <a:endParaRPr lang="en-US" dirty="0">
              <a:cs typeface="Andalus" panose="02020603050405020304" pitchFamily="18" charset="-78"/>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96000" y="2541494"/>
            <a:ext cx="2438400" cy="28687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0572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left)">
                                      <p:cBhvr>
                                        <p:cTn id="11" dur="500"/>
                                        <p:tgtEl>
                                          <p:spTgt spid="2">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animEffect transition="in" filter="wipe(left)">
                                      <p:cBhvr>
                                        <p:cTn id="16" dur="500"/>
                                        <p:tgtEl>
                                          <p:spTgt spid="2">
                                            <p:txEl>
                                              <p:pRg st="2" end="2"/>
                                            </p:txEl>
                                          </p:spTgt>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wipe(left)">
                                      <p:cBhvr>
                                        <p:cTn id="20" dur="500"/>
                                        <p:tgtEl>
                                          <p:spTgt spid="2">
                                            <p:txEl>
                                              <p:pRg st="3" end="3"/>
                                            </p:txEl>
                                          </p:spTgt>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2">
                                            <p:txEl>
                                              <p:pRg st="4" end="4"/>
                                            </p:txEl>
                                          </p:spTgt>
                                        </p:tgtEl>
                                        <p:attrNameLst>
                                          <p:attrName>style.visibility</p:attrName>
                                        </p:attrNameLst>
                                      </p:cBhvr>
                                      <p:to>
                                        <p:strVal val="visible"/>
                                      </p:to>
                                    </p:set>
                                    <p:animEffect transition="in" filter="wipe(left)">
                                      <p:cBhvr>
                                        <p:cTn id="24" dur="500"/>
                                        <p:tgtEl>
                                          <p:spTgt spid="2">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Effect transition="in" filter="wipe(left)">
                                      <p:cBhvr>
                                        <p:cTn id="29" dur="500"/>
                                        <p:tgtEl>
                                          <p:spTgt spid="2">
                                            <p:txEl>
                                              <p:pRg st="5" end="5"/>
                                            </p:txEl>
                                          </p:spTgt>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Effect transition="in" filter="wipe(left)">
                                      <p:cBhvr>
                                        <p:cTn id="33" dur="500"/>
                                        <p:tgtEl>
                                          <p:spTgt spid="2">
                                            <p:txEl>
                                              <p:pRg st="6" end="6"/>
                                            </p:txEl>
                                          </p:spTgt>
                                        </p:tgtEl>
                                      </p:cBhvr>
                                    </p:animEffect>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Effect transition="in" filter="wipe(left)">
                                      <p:cBhvr>
                                        <p:cTn id="37" dur="500"/>
                                        <p:tgtEl>
                                          <p:spTgt spid="2">
                                            <p:txEl>
                                              <p:pRg st="7" end="7"/>
                                            </p:txEl>
                                          </p:spTgt>
                                        </p:tgtEl>
                                      </p:cBhvr>
                                    </p:animEffect>
                                  </p:childTnLst>
                                </p:cTn>
                              </p:par>
                            </p:childTnLst>
                          </p:cTn>
                        </p:par>
                        <p:par>
                          <p:cTn id="38" fill="hold">
                            <p:stCondLst>
                              <p:cond delay="1500"/>
                            </p:stCondLst>
                            <p:childTnLst>
                              <p:par>
                                <p:cTn id="39" presetID="22" presetClass="entr" presetSubtype="8" fill="hold" grpId="0" nodeType="afterEffect">
                                  <p:stCondLst>
                                    <p:cond delay="0"/>
                                  </p:stCondLst>
                                  <p:childTnLst>
                                    <p:set>
                                      <p:cBhvr>
                                        <p:cTn id="40" dur="1" fill="hold">
                                          <p:stCondLst>
                                            <p:cond delay="0"/>
                                          </p:stCondLst>
                                        </p:cTn>
                                        <p:tgtEl>
                                          <p:spTgt spid="2">
                                            <p:txEl>
                                              <p:pRg st="8" end="8"/>
                                            </p:txEl>
                                          </p:spTgt>
                                        </p:tgtEl>
                                        <p:attrNameLst>
                                          <p:attrName>style.visibility</p:attrName>
                                        </p:attrNameLst>
                                      </p:cBhvr>
                                      <p:to>
                                        <p:strVal val="visible"/>
                                      </p:to>
                                    </p:set>
                                    <p:animEffect transition="in" filter="wipe(left)">
                                      <p:cBhvr>
                                        <p:cTn id="41"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600200"/>
            <a:ext cx="8458200" cy="5029200"/>
          </a:xfrm>
        </p:spPr>
        <p:txBody>
          <a:bodyPr>
            <a:noAutofit/>
          </a:bodyPr>
          <a:lstStyle/>
          <a:p>
            <a:pPr marL="0" indent="0">
              <a:buNone/>
            </a:pPr>
            <a:r>
              <a:rPr lang="en-US" sz="2400" dirty="0">
                <a:latin typeface="Arial Narrow" panose="020B0606020202030204" pitchFamily="34" charset="0"/>
              </a:rPr>
              <a:t>Peter proceeded to speak</a:t>
            </a:r>
            <a:r>
              <a:rPr lang="en-US" sz="2400" i="1" dirty="0">
                <a:latin typeface="Arial Narrow" panose="020B0606020202030204" pitchFamily="34" charset="0"/>
              </a:rPr>
              <a:t> </a:t>
            </a:r>
            <a:r>
              <a:rPr lang="en-US" sz="2000" i="1" dirty="0">
                <a:latin typeface="Arial Narrow" panose="020B0606020202030204" pitchFamily="34" charset="0"/>
              </a:rPr>
              <a:t>[to Cornelius’ household]  </a:t>
            </a:r>
            <a:r>
              <a:rPr lang="en-US" sz="2400" dirty="0">
                <a:latin typeface="Arial Narrow" panose="020B0606020202030204" pitchFamily="34" charset="0"/>
              </a:rPr>
              <a:t>and said:</a:t>
            </a:r>
            <a:br>
              <a:rPr lang="en-US" sz="2400" dirty="0">
                <a:latin typeface="Arial Narrow" panose="020B0606020202030204" pitchFamily="34" charset="0"/>
              </a:rPr>
            </a:br>
            <a:r>
              <a:rPr lang="en-US" sz="2400" dirty="0">
                <a:latin typeface="Arial Narrow" panose="020B0606020202030204" pitchFamily="34" charset="0"/>
              </a:rPr>
              <a:t>“</a:t>
            </a:r>
            <a:r>
              <a:rPr lang="en-US" sz="2400" b="1" dirty="0">
                <a:latin typeface="Arial Narrow" panose="020B0606020202030204" pitchFamily="34" charset="0"/>
              </a:rPr>
              <a:t>You know </a:t>
            </a:r>
            <a:r>
              <a:rPr lang="en-US" sz="2400" dirty="0">
                <a:latin typeface="Arial Narrow" panose="020B0606020202030204" pitchFamily="34" charset="0"/>
              </a:rPr>
              <a:t>what has happened all over Judea, </a:t>
            </a:r>
            <a:br>
              <a:rPr lang="en-US" sz="2400" dirty="0">
                <a:latin typeface="Arial Narrow" panose="020B0606020202030204" pitchFamily="34" charset="0"/>
              </a:rPr>
            </a:br>
            <a:r>
              <a:rPr lang="en-US" sz="2400" dirty="0">
                <a:latin typeface="Arial Narrow" panose="020B0606020202030204" pitchFamily="34" charset="0"/>
              </a:rPr>
              <a:t>beginning in Galilee after the baptism that John preached, </a:t>
            </a:r>
            <a:br>
              <a:rPr lang="en-US" sz="2400" dirty="0">
                <a:latin typeface="Arial Narrow" panose="020B0606020202030204" pitchFamily="34" charset="0"/>
              </a:rPr>
            </a:br>
            <a:r>
              <a:rPr lang="en-US" sz="2400" dirty="0">
                <a:latin typeface="Arial Narrow" panose="020B0606020202030204" pitchFamily="34" charset="0"/>
              </a:rPr>
              <a:t>how </a:t>
            </a:r>
            <a:r>
              <a:rPr lang="en-US" sz="2400" b="1" dirty="0">
                <a:latin typeface="Arial Narrow" panose="020B0606020202030204" pitchFamily="34" charset="0"/>
              </a:rPr>
              <a:t>God anointed Jesus of Nazareth</a:t>
            </a:r>
            <a:br>
              <a:rPr lang="en-US" sz="2400" b="1" dirty="0">
                <a:latin typeface="Arial Narrow" panose="020B0606020202030204" pitchFamily="34" charset="0"/>
              </a:rPr>
            </a:br>
            <a:r>
              <a:rPr lang="en-US" sz="2400" b="1" dirty="0">
                <a:latin typeface="Arial Narrow" panose="020B0606020202030204" pitchFamily="34" charset="0"/>
              </a:rPr>
              <a:t>with the Holy Spirit and power</a:t>
            </a:r>
            <a:r>
              <a:rPr lang="en-US" sz="2400" dirty="0">
                <a:latin typeface="Arial Narrow" panose="020B0606020202030204" pitchFamily="34" charset="0"/>
              </a:rPr>
              <a:t>.</a:t>
            </a:r>
            <a:br>
              <a:rPr lang="en-US" sz="2400" dirty="0">
                <a:latin typeface="Arial Narrow" panose="020B0606020202030204" pitchFamily="34" charset="0"/>
              </a:rPr>
            </a:br>
            <a:r>
              <a:rPr lang="en-US" sz="2400" i="1" dirty="0">
                <a:latin typeface="Arial Narrow" panose="020B0606020202030204" pitchFamily="34" charset="0"/>
              </a:rPr>
              <a:t>He went about doing good</a:t>
            </a:r>
            <a:br>
              <a:rPr lang="en-US" sz="2400" i="1" dirty="0">
                <a:latin typeface="Arial Narrow" panose="020B0606020202030204" pitchFamily="34" charset="0"/>
              </a:rPr>
            </a:br>
            <a:r>
              <a:rPr lang="en-US" sz="2400" dirty="0">
                <a:latin typeface="Arial Narrow" panose="020B0606020202030204" pitchFamily="34" charset="0"/>
              </a:rPr>
              <a:t>and healing all those oppressed by the devil, </a:t>
            </a:r>
            <a:br>
              <a:rPr lang="en-US" sz="2400" dirty="0">
                <a:latin typeface="Arial Narrow" panose="020B0606020202030204" pitchFamily="34" charset="0"/>
              </a:rPr>
            </a:br>
            <a:r>
              <a:rPr lang="en-US" sz="2400" dirty="0">
                <a:latin typeface="Arial Narrow" panose="020B0606020202030204" pitchFamily="34" charset="0"/>
              </a:rPr>
              <a:t>for </a:t>
            </a:r>
            <a:r>
              <a:rPr lang="en-US" sz="2400" b="1" dirty="0">
                <a:latin typeface="Arial Narrow" panose="020B0606020202030204" pitchFamily="34" charset="0"/>
              </a:rPr>
              <a:t>God was with him</a:t>
            </a:r>
            <a:r>
              <a:rPr lang="en-US" sz="2400" dirty="0">
                <a:latin typeface="Arial Narrow" panose="020B0606020202030204" pitchFamily="34" charset="0"/>
              </a:rPr>
              <a:t>.</a:t>
            </a:r>
            <a:br>
              <a:rPr lang="en-US" sz="2400" dirty="0">
                <a:latin typeface="Arial Narrow" panose="020B0606020202030204" pitchFamily="34" charset="0"/>
              </a:rPr>
            </a:br>
            <a:r>
              <a:rPr lang="en-US" sz="2400" b="1" i="1" dirty="0">
                <a:latin typeface="Arial Narrow" panose="020B0606020202030204" pitchFamily="34" charset="0"/>
              </a:rPr>
              <a:t>We are witnesses of all that he did</a:t>
            </a:r>
            <a:br>
              <a:rPr lang="en-US" sz="2400" b="1" i="1" dirty="0">
                <a:latin typeface="Arial Narrow" panose="020B0606020202030204" pitchFamily="34" charset="0"/>
              </a:rPr>
            </a:br>
            <a:r>
              <a:rPr lang="en-US" sz="2400" dirty="0">
                <a:latin typeface="Arial Narrow" panose="020B0606020202030204" pitchFamily="34" charset="0"/>
              </a:rPr>
              <a:t>both in the country of the Jews and in Jerusalem.</a:t>
            </a:r>
          </a:p>
        </p:txBody>
      </p:sp>
      <p:sp>
        <p:nvSpPr>
          <p:cNvPr id="3" name="Title 2"/>
          <p:cNvSpPr>
            <a:spLocks noGrp="1"/>
          </p:cNvSpPr>
          <p:nvPr>
            <p:ph type="title"/>
          </p:nvPr>
        </p:nvSpPr>
        <p:spPr>
          <a:xfrm>
            <a:off x="381000" y="0"/>
            <a:ext cx="8458200" cy="1447800"/>
          </a:xfrm>
        </p:spPr>
        <p:txBody>
          <a:bodyPr>
            <a:noAutofit/>
          </a:bodyPr>
          <a:lstStyle/>
          <a:p>
            <a:pPr algn="ctr">
              <a:lnSpc>
                <a:spcPct val="90000"/>
              </a:lnSpc>
            </a:pPr>
            <a:r>
              <a:rPr lang="en-US" sz="4400" dirty="0"/>
              <a:t>Easter: 1</a:t>
            </a:r>
            <a:r>
              <a:rPr lang="en-US" sz="4400" baseline="30000" dirty="0"/>
              <a:t>st</a:t>
            </a:r>
            <a:r>
              <a:rPr lang="en-US" sz="4400" dirty="0"/>
              <a:t> Reading: Acts 10</a:t>
            </a:r>
            <a:r>
              <a:rPr lang="en-US" sz="4000" dirty="0"/>
              <a:t>:34a, 37-43</a:t>
            </a:r>
            <a:br>
              <a:rPr lang="en-US" sz="4000" dirty="0"/>
            </a:br>
            <a:r>
              <a:rPr lang="en-US" sz="2400" b="0" i="1" dirty="0">
                <a:latin typeface="Arial Narrow" panose="020B0606020202030204" pitchFamily="34" charset="0"/>
              </a:rPr>
              <a:t>“We ate and drank with him after he rose from the dead.”</a:t>
            </a:r>
            <a:endParaRPr lang="en-US" sz="3200" b="0" i="1" dirty="0">
              <a:latin typeface="Arial Narrow" panose="020B0606020202030204" pitchFamily="34" charset="0"/>
            </a:endParaRPr>
          </a:p>
        </p:txBody>
      </p:sp>
    </p:spTree>
    <p:extLst>
      <p:ext uri="{BB962C8B-B14F-4D97-AF65-F5344CB8AC3E}">
        <p14:creationId xmlns:p14="http://schemas.microsoft.com/office/powerpoint/2010/main" val="27645793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66800"/>
            <a:ext cx="8458200" cy="5562600"/>
          </a:xfrm>
        </p:spPr>
        <p:txBody>
          <a:bodyPr>
            <a:noAutofit/>
          </a:bodyPr>
          <a:lstStyle/>
          <a:p>
            <a:pPr marL="0" indent="0">
              <a:lnSpc>
                <a:spcPct val="95000"/>
              </a:lnSpc>
              <a:buNone/>
            </a:pPr>
            <a:r>
              <a:rPr lang="en-US" sz="2400" dirty="0">
                <a:latin typeface="Arial Narrow" panose="020B0606020202030204" pitchFamily="34" charset="0"/>
              </a:rPr>
              <a:t>They put him to death by hanging him on a tree.</a:t>
            </a:r>
            <a:br>
              <a:rPr lang="en-US" sz="2400" dirty="0">
                <a:latin typeface="Arial Narrow" panose="020B0606020202030204" pitchFamily="34" charset="0"/>
              </a:rPr>
            </a:br>
            <a:r>
              <a:rPr lang="en-US" sz="2400" b="1" dirty="0">
                <a:latin typeface="Arial Narrow" panose="020B0606020202030204" pitchFamily="34" charset="0"/>
              </a:rPr>
              <a:t>This man God raised on the third day </a:t>
            </a:r>
            <a:br>
              <a:rPr lang="en-US" sz="2400" dirty="0">
                <a:latin typeface="Arial Narrow" panose="020B0606020202030204" pitchFamily="34" charset="0"/>
              </a:rPr>
            </a:br>
            <a:r>
              <a:rPr lang="en-US" sz="2400" dirty="0">
                <a:latin typeface="Arial Narrow" panose="020B0606020202030204" pitchFamily="34" charset="0"/>
              </a:rPr>
              <a:t>and granted that he be visible,</a:t>
            </a:r>
            <a:br>
              <a:rPr lang="en-US" sz="2400" dirty="0">
                <a:latin typeface="Arial Narrow" panose="020B0606020202030204" pitchFamily="34" charset="0"/>
              </a:rPr>
            </a:br>
            <a:r>
              <a:rPr lang="en-US" sz="2400" dirty="0">
                <a:latin typeface="Arial Narrow" panose="020B0606020202030204" pitchFamily="34" charset="0"/>
              </a:rPr>
              <a:t>not to all the people, but to us,</a:t>
            </a:r>
            <a:br>
              <a:rPr lang="en-US" sz="2400" dirty="0">
                <a:latin typeface="Arial Narrow" panose="020B0606020202030204" pitchFamily="34" charset="0"/>
              </a:rPr>
            </a:br>
            <a:r>
              <a:rPr lang="en-US" sz="2400" dirty="0">
                <a:latin typeface="Arial Narrow" panose="020B0606020202030204" pitchFamily="34" charset="0"/>
              </a:rPr>
              <a:t>the witnesses chosen by God in advance,</a:t>
            </a:r>
            <a:br>
              <a:rPr lang="en-US" sz="2400" dirty="0">
                <a:latin typeface="Arial Narrow" panose="020B0606020202030204" pitchFamily="34" charset="0"/>
              </a:rPr>
            </a:br>
            <a:r>
              <a:rPr lang="en-US" sz="2400" i="1" dirty="0">
                <a:latin typeface="Arial Narrow" panose="020B0606020202030204" pitchFamily="34" charset="0"/>
              </a:rPr>
              <a:t>who ate and drank with him after he rose from the dead.</a:t>
            </a:r>
            <a:br>
              <a:rPr lang="en-US" sz="2400" i="1" dirty="0">
                <a:latin typeface="Arial Narrow" panose="020B0606020202030204" pitchFamily="34" charset="0"/>
              </a:rPr>
            </a:br>
            <a:r>
              <a:rPr lang="en-US" sz="2400" b="1" dirty="0">
                <a:latin typeface="Arial Narrow" panose="020B0606020202030204" pitchFamily="34" charset="0"/>
              </a:rPr>
              <a:t>He commissioned us to preach </a:t>
            </a:r>
            <a:r>
              <a:rPr lang="en-US" sz="2400" dirty="0">
                <a:latin typeface="Arial Narrow" panose="020B0606020202030204" pitchFamily="34" charset="0"/>
              </a:rPr>
              <a:t>to the people</a:t>
            </a:r>
            <a:br>
              <a:rPr lang="en-US" sz="2400" dirty="0">
                <a:latin typeface="Arial Narrow" panose="020B0606020202030204" pitchFamily="34" charset="0"/>
              </a:rPr>
            </a:br>
            <a:r>
              <a:rPr lang="en-US" sz="2400" b="1" dirty="0">
                <a:latin typeface="Arial Narrow" panose="020B0606020202030204" pitchFamily="34" charset="0"/>
              </a:rPr>
              <a:t>and testify </a:t>
            </a:r>
            <a:r>
              <a:rPr lang="en-US" sz="2400" dirty="0">
                <a:latin typeface="Arial Narrow" panose="020B0606020202030204" pitchFamily="34" charset="0"/>
              </a:rPr>
              <a:t>that he is the one appointed by God</a:t>
            </a:r>
            <a:br>
              <a:rPr lang="en-US" sz="2400" dirty="0">
                <a:latin typeface="Arial Narrow" panose="020B0606020202030204" pitchFamily="34" charset="0"/>
              </a:rPr>
            </a:br>
            <a:r>
              <a:rPr lang="en-US" sz="2400" dirty="0">
                <a:latin typeface="Arial Narrow" panose="020B0606020202030204" pitchFamily="34" charset="0"/>
              </a:rPr>
              <a:t>as judge of the living and the dead.</a:t>
            </a:r>
            <a:br>
              <a:rPr lang="en-US" sz="2400" dirty="0">
                <a:latin typeface="Arial Narrow" panose="020B0606020202030204" pitchFamily="34" charset="0"/>
              </a:rPr>
            </a:br>
            <a:r>
              <a:rPr lang="en-US" sz="2400" dirty="0">
                <a:latin typeface="Arial Narrow" panose="020B0606020202030204" pitchFamily="34" charset="0"/>
              </a:rPr>
              <a:t>To him all the prophets bear witness,</a:t>
            </a:r>
            <a:br>
              <a:rPr lang="en-US" sz="2400" dirty="0">
                <a:latin typeface="Arial Narrow" panose="020B0606020202030204" pitchFamily="34" charset="0"/>
              </a:rPr>
            </a:br>
            <a:r>
              <a:rPr lang="en-US" sz="2400" b="1" i="1" dirty="0">
                <a:latin typeface="Arial Narrow" panose="020B0606020202030204" pitchFamily="34" charset="0"/>
              </a:rPr>
              <a:t>that everyone who believes in him</a:t>
            </a:r>
            <a:br>
              <a:rPr lang="en-US" sz="2400" b="1" i="1" dirty="0">
                <a:latin typeface="Arial Narrow" panose="020B0606020202030204" pitchFamily="34" charset="0"/>
              </a:rPr>
            </a:br>
            <a:r>
              <a:rPr lang="en-US" sz="2400" b="1" i="1" dirty="0">
                <a:latin typeface="Arial Narrow" panose="020B0606020202030204" pitchFamily="34" charset="0"/>
              </a:rPr>
              <a:t>will receive forgiveness of sins through his name</a:t>
            </a:r>
            <a:r>
              <a:rPr lang="en-US" sz="2400" dirty="0">
                <a:latin typeface="Arial Narrow" panose="020B0606020202030204" pitchFamily="34" charset="0"/>
              </a:rPr>
              <a:t>.”</a:t>
            </a:r>
          </a:p>
        </p:txBody>
      </p:sp>
      <p:sp>
        <p:nvSpPr>
          <p:cNvPr id="3" name="Title 2"/>
          <p:cNvSpPr>
            <a:spLocks noGrp="1"/>
          </p:cNvSpPr>
          <p:nvPr>
            <p:ph type="title"/>
          </p:nvPr>
        </p:nvSpPr>
        <p:spPr>
          <a:xfrm>
            <a:off x="381000" y="0"/>
            <a:ext cx="8458200" cy="1066800"/>
          </a:xfrm>
        </p:spPr>
        <p:txBody>
          <a:bodyPr>
            <a:normAutofit/>
          </a:bodyPr>
          <a:lstStyle/>
          <a:p>
            <a:r>
              <a:rPr lang="en-US"/>
              <a:t>Easter Sunday: 1</a:t>
            </a:r>
            <a:r>
              <a:rPr lang="en-US" baseline="30000"/>
              <a:t>st</a:t>
            </a:r>
            <a:r>
              <a:rPr lang="en-US"/>
              <a:t> Reading </a:t>
            </a:r>
            <a:r>
              <a:rPr lang="en-US" sz="4000"/>
              <a:t> (cont.)</a:t>
            </a:r>
            <a:endParaRPr lang="en-US" dirty="0"/>
          </a:p>
        </p:txBody>
      </p:sp>
    </p:spTree>
    <p:extLst>
      <p:ext uri="{BB962C8B-B14F-4D97-AF65-F5344CB8AC3E}">
        <p14:creationId xmlns:p14="http://schemas.microsoft.com/office/powerpoint/2010/main" val="110768719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6146" name="Picture 2" descr="https://andrewlemus.files.wordpress.com/2010/04/300px-peter-teaches-cornelius-household1.jpg?w=500"/>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6200" y="356550"/>
            <a:ext cx="8988425" cy="6291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13899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43000"/>
            <a:ext cx="8458200" cy="5715000"/>
          </a:xfrm>
        </p:spPr>
        <p:txBody>
          <a:bodyPr>
            <a:normAutofit/>
          </a:bodyPr>
          <a:lstStyle/>
          <a:p>
            <a:pPr marL="0" indent="0">
              <a:buNone/>
            </a:pPr>
            <a:r>
              <a:rPr lang="en-US" sz="2400" dirty="0">
                <a:latin typeface="Arial Narrow" panose="020B0606020202030204" pitchFamily="34" charset="0"/>
              </a:rPr>
              <a:t>R. </a:t>
            </a:r>
            <a:r>
              <a:rPr lang="en-US" sz="2400" b="1" dirty="0">
                <a:latin typeface="Arial Narrow" panose="020B0606020202030204" pitchFamily="34" charset="0"/>
              </a:rPr>
              <a:t>This is the day the Lord has made; </a:t>
            </a:r>
            <a:br>
              <a:rPr lang="en-US" sz="2400" b="1" dirty="0">
                <a:latin typeface="Arial Narrow" panose="020B0606020202030204" pitchFamily="34" charset="0"/>
              </a:rPr>
            </a:br>
            <a:r>
              <a:rPr lang="en-US" sz="2400" b="1" dirty="0">
                <a:latin typeface="Arial Narrow" panose="020B0606020202030204" pitchFamily="34" charset="0"/>
              </a:rPr>
              <a:t>let us rejoice and be glad.  </a:t>
            </a:r>
            <a:r>
              <a:rPr lang="en-US" sz="2400" dirty="0">
                <a:latin typeface="Arial Narrow" panose="020B0606020202030204" pitchFamily="34" charset="0"/>
              </a:rPr>
              <a:t>or: R. </a:t>
            </a:r>
            <a:r>
              <a:rPr lang="en-US" sz="2400" b="1" dirty="0">
                <a:latin typeface="Arial Narrow" panose="020B0606020202030204" pitchFamily="34" charset="0"/>
              </a:rPr>
              <a:t>Alleluia.</a:t>
            </a:r>
          </a:p>
          <a:p>
            <a:r>
              <a:rPr lang="en-US" sz="2400" dirty="0">
                <a:latin typeface="Arial Narrow" panose="020B0606020202030204" pitchFamily="34" charset="0"/>
              </a:rPr>
              <a:t>Give thanks to the LORD, for he is good,</a:t>
            </a:r>
            <a:br>
              <a:rPr lang="en-US" sz="2400" dirty="0">
                <a:latin typeface="Arial Narrow" panose="020B0606020202030204" pitchFamily="34" charset="0"/>
              </a:rPr>
            </a:br>
            <a:r>
              <a:rPr lang="en-US" sz="2400" dirty="0">
                <a:latin typeface="Arial Narrow" panose="020B0606020202030204" pitchFamily="34" charset="0"/>
              </a:rPr>
              <a:t>for his mercy endures forever.</a:t>
            </a:r>
            <a:br>
              <a:rPr lang="en-US" sz="2400" dirty="0">
                <a:latin typeface="Arial Narrow" panose="020B0606020202030204" pitchFamily="34" charset="0"/>
              </a:rPr>
            </a:br>
            <a:r>
              <a:rPr lang="en-US" sz="2400" dirty="0">
                <a:latin typeface="Arial Narrow" panose="020B0606020202030204" pitchFamily="34" charset="0"/>
              </a:rPr>
              <a:t>Let the house of Israel say,</a:t>
            </a:r>
            <a:br>
              <a:rPr lang="en-US" sz="2400" dirty="0">
                <a:latin typeface="Arial Narrow" panose="020B0606020202030204" pitchFamily="34" charset="0"/>
              </a:rPr>
            </a:br>
            <a:r>
              <a:rPr lang="en-US" sz="2400" dirty="0">
                <a:latin typeface="Arial Narrow" panose="020B0606020202030204" pitchFamily="34" charset="0"/>
              </a:rPr>
              <a:t>“His mercy endures forever.” </a:t>
            </a:r>
            <a:r>
              <a:rPr lang="en-US" sz="2400" b="1" i="1" dirty="0">
                <a:latin typeface="Arial Narrow" panose="020B0606020202030204" pitchFamily="34" charset="0"/>
              </a:rPr>
              <a:t>Resp</a:t>
            </a:r>
            <a:r>
              <a:rPr lang="en-US" sz="2400" b="1" dirty="0">
                <a:latin typeface="Arial Narrow" panose="020B0606020202030204" pitchFamily="34" charset="0"/>
              </a:rPr>
              <a:t>.</a:t>
            </a:r>
            <a:endParaRPr lang="en-US" sz="2400" dirty="0">
              <a:latin typeface="Arial Narrow" panose="020B0606020202030204" pitchFamily="34" charset="0"/>
            </a:endParaRPr>
          </a:p>
          <a:p>
            <a:r>
              <a:rPr lang="en-US" sz="2400" dirty="0">
                <a:latin typeface="Arial Narrow" panose="020B0606020202030204" pitchFamily="34" charset="0"/>
              </a:rPr>
              <a:t>“The right hand of the LORD has struck with power;</a:t>
            </a:r>
            <a:br>
              <a:rPr lang="en-US" sz="2400" dirty="0">
                <a:latin typeface="Arial Narrow" panose="020B0606020202030204" pitchFamily="34" charset="0"/>
              </a:rPr>
            </a:br>
            <a:r>
              <a:rPr lang="en-US" sz="2400" dirty="0">
                <a:latin typeface="Arial Narrow" panose="020B0606020202030204" pitchFamily="34" charset="0"/>
              </a:rPr>
              <a:t>the right hand of the LORD is exalted.</a:t>
            </a:r>
            <a:br>
              <a:rPr lang="en-US" sz="2400" dirty="0">
                <a:latin typeface="Arial Narrow" panose="020B0606020202030204" pitchFamily="34" charset="0"/>
              </a:rPr>
            </a:br>
            <a:r>
              <a:rPr lang="en-US" sz="2400" dirty="0">
                <a:latin typeface="Arial Narrow" panose="020B0606020202030204" pitchFamily="34" charset="0"/>
              </a:rPr>
              <a:t>I shall not die, but live,</a:t>
            </a:r>
            <a:br>
              <a:rPr lang="en-US" sz="2400" dirty="0">
                <a:latin typeface="Arial Narrow" panose="020B0606020202030204" pitchFamily="34" charset="0"/>
              </a:rPr>
            </a:br>
            <a:r>
              <a:rPr lang="en-US" sz="2400" dirty="0">
                <a:latin typeface="Arial Narrow" panose="020B0606020202030204" pitchFamily="34" charset="0"/>
              </a:rPr>
              <a:t>and declare the works of the LORD.” </a:t>
            </a:r>
            <a:r>
              <a:rPr lang="en-US" sz="2400" b="1" i="1" dirty="0">
                <a:latin typeface="Arial Narrow" panose="020B0606020202030204" pitchFamily="34" charset="0"/>
              </a:rPr>
              <a:t>Resp</a:t>
            </a:r>
            <a:r>
              <a:rPr lang="en-US" sz="2400" b="1" dirty="0">
                <a:latin typeface="Arial Narrow" panose="020B0606020202030204" pitchFamily="34" charset="0"/>
              </a:rPr>
              <a:t>.</a:t>
            </a:r>
            <a:endParaRPr lang="en-US" sz="2400" dirty="0">
              <a:latin typeface="Arial Narrow" panose="020B0606020202030204" pitchFamily="34" charset="0"/>
            </a:endParaRPr>
          </a:p>
          <a:p>
            <a:r>
              <a:rPr lang="en-US" sz="2400" dirty="0">
                <a:latin typeface="Arial Narrow" panose="020B0606020202030204" pitchFamily="34" charset="0"/>
              </a:rPr>
              <a:t>The stone which the builders rejected</a:t>
            </a:r>
            <a:br>
              <a:rPr lang="en-US" sz="2400" dirty="0">
                <a:latin typeface="Arial Narrow" panose="020B0606020202030204" pitchFamily="34" charset="0"/>
              </a:rPr>
            </a:br>
            <a:r>
              <a:rPr lang="en-US" sz="2400" dirty="0">
                <a:latin typeface="Arial Narrow" panose="020B0606020202030204" pitchFamily="34" charset="0"/>
              </a:rPr>
              <a:t>has become the cornerstone.</a:t>
            </a:r>
            <a:br>
              <a:rPr lang="en-US" sz="2400" dirty="0">
                <a:latin typeface="Arial Narrow" panose="020B0606020202030204" pitchFamily="34" charset="0"/>
              </a:rPr>
            </a:br>
            <a:r>
              <a:rPr lang="en-US" sz="2400" dirty="0">
                <a:latin typeface="Arial Narrow" panose="020B0606020202030204" pitchFamily="34" charset="0"/>
              </a:rPr>
              <a:t>By the LORD has this been done;</a:t>
            </a:r>
            <a:br>
              <a:rPr lang="en-US" sz="2400" dirty="0">
                <a:latin typeface="Arial Narrow" panose="020B0606020202030204" pitchFamily="34" charset="0"/>
              </a:rPr>
            </a:br>
            <a:r>
              <a:rPr lang="en-US" sz="2400" dirty="0">
                <a:latin typeface="Arial Narrow" panose="020B0606020202030204" pitchFamily="34" charset="0"/>
              </a:rPr>
              <a:t>it is wonderful in our eyes.   </a:t>
            </a:r>
            <a:r>
              <a:rPr lang="en-US" sz="2400" b="1" i="1" dirty="0">
                <a:latin typeface="Arial Narrow" panose="020B0606020202030204" pitchFamily="34" charset="0"/>
              </a:rPr>
              <a:t>Resp</a:t>
            </a:r>
            <a:r>
              <a:rPr lang="en-US" sz="2400" b="1" dirty="0">
                <a:latin typeface="Arial Narrow" panose="020B0606020202030204" pitchFamily="34" charset="0"/>
              </a:rPr>
              <a:t>.</a:t>
            </a:r>
          </a:p>
        </p:txBody>
      </p:sp>
      <p:sp>
        <p:nvSpPr>
          <p:cNvPr id="3" name="Title 2"/>
          <p:cNvSpPr>
            <a:spLocks noGrp="1"/>
          </p:cNvSpPr>
          <p:nvPr>
            <p:ph type="title"/>
          </p:nvPr>
        </p:nvSpPr>
        <p:spPr>
          <a:xfrm>
            <a:off x="381000" y="0"/>
            <a:ext cx="8458200" cy="1066800"/>
          </a:xfrm>
        </p:spPr>
        <p:txBody>
          <a:bodyPr>
            <a:normAutofit/>
          </a:bodyPr>
          <a:lstStyle/>
          <a:p>
            <a:r>
              <a:rPr lang="en-US"/>
              <a:t>Easter Sunday: Resp. Psalm 118</a:t>
            </a:r>
            <a:endParaRPr lang="en-US" dirty="0"/>
          </a:p>
        </p:txBody>
      </p:sp>
    </p:spTree>
    <p:extLst>
      <p:ext uri="{BB962C8B-B14F-4D97-AF65-F5344CB8AC3E}">
        <p14:creationId xmlns:p14="http://schemas.microsoft.com/office/powerpoint/2010/main" val="169257870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295400"/>
            <a:ext cx="8229600" cy="5410200"/>
          </a:xfrm>
        </p:spPr>
        <p:txBody>
          <a:bodyPr>
            <a:normAutofit/>
          </a:bodyPr>
          <a:lstStyle/>
          <a:p>
            <a:pPr marL="0" indent="0">
              <a:buNone/>
            </a:pPr>
            <a:r>
              <a:rPr lang="en-US" sz="2800" dirty="0">
                <a:latin typeface="Arial Narrow" panose="020B0606020202030204" pitchFamily="34" charset="0"/>
              </a:rPr>
              <a:t>Brothers and sisters:</a:t>
            </a:r>
            <a:br>
              <a:rPr lang="en-US" sz="2800" dirty="0">
                <a:latin typeface="Arial Narrow" panose="020B0606020202030204" pitchFamily="34" charset="0"/>
              </a:rPr>
            </a:br>
            <a:r>
              <a:rPr lang="en-US" sz="2800" dirty="0">
                <a:latin typeface="Arial Narrow" panose="020B0606020202030204" pitchFamily="34" charset="0"/>
              </a:rPr>
              <a:t>If then </a:t>
            </a:r>
            <a:r>
              <a:rPr lang="en-US" sz="2800" b="1" dirty="0">
                <a:latin typeface="Arial Narrow" panose="020B0606020202030204" pitchFamily="34" charset="0"/>
              </a:rPr>
              <a:t>you</a:t>
            </a:r>
            <a:r>
              <a:rPr lang="en-US" sz="2800" dirty="0">
                <a:latin typeface="Arial Narrow" panose="020B0606020202030204" pitchFamily="34" charset="0"/>
              </a:rPr>
              <a:t> were raised with Christ, </a:t>
            </a:r>
            <a:br>
              <a:rPr lang="en-US" sz="2800" dirty="0">
                <a:latin typeface="Arial Narrow" panose="020B0606020202030204" pitchFamily="34" charset="0"/>
              </a:rPr>
            </a:br>
            <a:r>
              <a:rPr lang="en-US" sz="2800" b="1" i="1" dirty="0">
                <a:latin typeface="Arial Narrow" panose="020B0606020202030204" pitchFamily="34" charset="0"/>
              </a:rPr>
              <a:t>seek what is above, </a:t>
            </a:r>
            <a:br>
              <a:rPr lang="en-US" sz="2800" b="1" i="1" dirty="0">
                <a:latin typeface="Arial Narrow" panose="020B0606020202030204" pitchFamily="34" charset="0"/>
              </a:rPr>
            </a:br>
            <a:r>
              <a:rPr lang="en-US" sz="2800" b="1" i="1" dirty="0">
                <a:latin typeface="Arial Narrow" panose="020B0606020202030204" pitchFamily="34" charset="0"/>
              </a:rPr>
              <a:t>where Christ is </a:t>
            </a:r>
            <a:r>
              <a:rPr lang="en-US" sz="2800" dirty="0">
                <a:latin typeface="Arial Narrow" panose="020B0606020202030204" pitchFamily="34" charset="0"/>
              </a:rPr>
              <a:t>seated at the right hand of God.</a:t>
            </a:r>
            <a:br>
              <a:rPr lang="en-US" sz="2800" dirty="0">
                <a:latin typeface="Arial Narrow" panose="020B0606020202030204" pitchFamily="34" charset="0"/>
              </a:rPr>
            </a:br>
            <a:r>
              <a:rPr lang="en-US" sz="2800" dirty="0">
                <a:latin typeface="Arial Narrow" panose="020B0606020202030204" pitchFamily="34" charset="0"/>
              </a:rPr>
              <a:t>Think of what is above, </a:t>
            </a:r>
            <a:br>
              <a:rPr lang="en-US" sz="2800" dirty="0">
                <a:latin typeface="Arial Narrow" panose="020B0606020202030204" pitchFamily="34" charset="0"/>
              </a:rPr>
            </a:br>
            <a:r>
              <a:rPr lang="en-US" sz="2800" dirty="0">
                <a:latin typeface="Arial Narrow" panose="020B0606020202030204" pitchFamily="34" charset="0"/>
              </a:rPr>
              <a:t>not of what is on earth.</a:t>
            </a:r>
            <a:br>
              <a:rPr lang="en-US" sz="2800" dirty="0">
                <a:latin typeface="Arial Narrow" panose="020B0606020202030204" pitchFamily="34" charset="0"/>
              </a:rPr>
            </a:br>
            <a:r>
              <a:rPr lang="en-US" sz="2800" dirty="0">
                <a:latin typeface="Arial Narrow" panose="020B0606020202030204" pitchFamily="34" charset="0"/>
              </a:rPr>
              <a:t>For </a:t>
            </a:r>
            <a:r>
              <a:rPr lang="en-US" sz="2800" b="1" dirty="0">
                <a:latin typeface="Arial Narrow" panose="020B0606020202030204" pitchFamily="34" charset="0"/>
              </a:rPr>
              <a:t>you</a:t>
            </a:r>
            <a:r>
              <a:rPr lang="en-US" sz="2800" dirty="0">
                <a:latin typeface="Arial Narrow" panose="020B0606020202030204" pitchFamily="34" charset="0"/>
              </a:rPr>
              <a:t> have died, </a:t>
            </a:r>
            <a:br>
              <a:rPr lang="en-US" sz="2800" dirty="0">
                <a:latin typeface="Arial Narrow" panose="020B0606020202030204" pitchFamily="34" charset="0"/>
              </a:rPr>
            </a:br>
            <a:r>
              <a:rPr lang="en-US" sz="2800" dirty="0">
                <a:latin typeface="Arial Narrow" panose="020B0606020202030204" pitchFamily="34" charset="0"/>
              </a:rPr>
              <a:t>and </a:t>
            </a:r>
            <a:r>
              <a:rPr lang="en-US" sz="2800" b="1" dirty="0">
                <a:latin typeface="Arial Narrow" panose="020B0606020202030204" pitchFamily="34" charset="0"/>
              </a:rPr>
              <a:t>your life </a:t>
            </a:r>
            <a:r>
              <a:rPr lang="en-US" sz="2800" dirty="0">
                <a:latin typeface="Arial Narrow" panose="020B0606020202030204" pitchFamily="34" charset="0"/>
              </a:rPr>
              <a:t>is hidden with Christ in God.</a:t>
            </a:r>
            <a:br>
              <a:rPr lang="en-US" sz="2800" dirty="0">
                <a:latin typeface="Arial Narrow" panose="020B0606020202030204" pitchFamily="34" charset="0"/>
              </a:rPr>
            </a:br>
            <a:r>
              <a:rPr lang="en-US" sz="2800" dirty="0">
                <a:latin typeface="Arial Narrow" panose="020B0606020202030204" pitchFamily="34" charset="0"/>
              </a:rPr>
              <a:t>When Christ </a:t>
            </a:r>
            <a:r>
              <a:rPr lang="en-US" sz="2800" b="1" dirty="0">
                <a:latin typeface="Arial Narrow" panose="020B0606020202030204" pitchFamily="34" charset="0"/>
              </a:rPr>
              <a:t>your life </a:t>
            </a:r>
            <a:r>
              <a:rPr lang="en-US" sz="2800" dirty="0">
                <a:latin typeface="Arial Narrow" panose="020B0606020202030204" pitchFamily="34" charset="0"/>
              </a:rPr>
              <a:t>appears,</a:t>
            </a:r>
            <a:br>
              <a:rPr lang="en-US" sz="2800" dirty="0">
                <a:latin typeface="Arial Narrow" panose="020B0606020202030204" pitchFamily="34" charset="0"/>
              </a:rPr>
            </a:br>
            <a:r>
              <a:rPr lang="en-US" sz="2800" dirty="0">
                <a:latin typeface="Arial Narrow" panose="020B0606020202030204" pitchFamily="34" charset="0"/>
              </a:rPr>
              <a:t>then </a:t>
            </a:r>
            <a:r>
              <a:rPr lang="en-US" sz="2800" b="1" dirty="0">
                <a:latin typeface="Arial Narrow" panose="020B0606020202030204" pitchFamily="34" charset="0"/>
              </a:rPr>
              <a:t>you too </a:t>
            </a:r>
            <a:r>
              <a:rPr lang="en-US" sz="2800" dirty="0">
                <a:latin typeface="Arial Narrow" panose="020B0606020202030204" pitchFamily="34" charset="0"/>
              </a:rPr>
              <a:t>will appear with him in glory.</a:t>
            </a:r>
          </a:p>
        </p:txBody>
      </p:sp>
      <p:sp>
        <p:nvSpPr>
          <p:cNvPr id="3" name="Title 2"/>
          <p:cNvSpPr>
            <a:spLocks noGrp="1"/>
          </p:cNvSpPr>
          <p:nvPr>
            <p:ph type="title"/>
          </p:nvPr>
        </p:nvSpPr>
        <p:spPr/>
        <p:txBody>
          <a:bodyPr>
            <a:normAutofit fontScale="90000"/>
          </a:bodyPr>
          <a:lstStyle/>
          <a:p>
            <a:r>
              <a:rPr lang="en-US"/>
              <a:t>Easter : 2</a:t>
            </a:r>
            <a:r>
              <a:rPr lang="en-US" baseline="30000"/>
              <a:t>nd</a:t>
            </a:r>
            <a:r>
              <a:rPr lang="en-US"/>
              <a:t> Reading</a:t>
            </a:r>
            <a:r>
              <a:rPr lang="en-US" sz="4000"/>
              <a:t> (opt.1)</a:t>
            </a:r>
            <a:r>
              <a:rPr lang="en-US"/>
              <a:t>:  Col 3:1-4</a:t>
            </a:r>
            <a:endParaRPr lang="en-US" dirty="0"/>
          </a:p>
        </p:txBody>
      </p:sp>
    </p:spTree>
    <p:extLst>
      <p:ext uri="{BB962C8B-B14F-4D97-AF65-F5344CB8AC3E}">
        <p14:creationId xmlns:p14="http://schemas.microsoft.com/office/powerpoint/2010/main" val="238830749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295400"/>
            <a:ext cx="8610600" cy="5410200"/>
          </a:xfrm>
        </p:spPr>
        <p:txBody>
          <a:bodyPr>
            <a:noAutofit/>
          </a:bodyPr>
          <a:lstStyle/>
          <a:p>
            <a:pPr marL="0" indent="0">
              <a:buNone/>
            </a:pPr>
            <a:r>
              <a:rPr lang="en-US" sz="2800" dirty="0">
                <a:latin typeface="Arial Narrow" panose="020B0606020202030204" pitchFamily="34" charset="0"/>
              </a:rPr>
              <a:t>Brothers and sisters:</a:t>
            </a:r>
            <a:br>
              <a:rPr lang="en-US" sz="2800" dirty="0">
                <a:latin typeface="Arial Narrow" panose="020B0606020202030204" pitchFamily="34" charset="0"/>
              </a:rPr>
            </a:br>
            <a:r>
              <a:rPr lang="en-US" sz="2800" dirty="0">
                <a:latin typeface="Arial Narrow" panose="020B0606020202030204" pitchFamily="34" charset="0"/>
              </a:rPr>
              <a:t>Do you not know that a little yeast leavens all the dough?</a:t>
            </a:r>
            <a:br>
              <a:rPr lang="en-US" sz="2800" dirty="0">
                <a:latin typeface="Arial Narrow" panose="020B0606020202030204" pitchFamily="34" charset="0"/>
              </a:rPr>
            </a:br>
            <a:r>
              <a:rPr lang="en-US" sz="2800" b="1" i="1" dirty="0">
                <a:latin typeface="Arial Narrow" panose="020B0606020202030204" pitchFamily="34" charset="0"/>
              </a:rPr>
              <a:t>Clear out the old yeast,</a:t>
            </a:r>
            <a:br>
              <a:rPr lang="en-US" sz="2800" b="1" i="1" dirty="0">
                <a:latin typeface="Arial Narrow" panose="020B0606020202030204" pitchFamily="34" charset="0"/>
              </a:rPr>
            </a:br>
            <a:r>
              <a:rPr lang="en-US" sz="2800" b="1" i="1" dirty="0">
                <a:latin typeface="Arial Narrow" panose="020B0606020202030204" pitchFamily="34" charset="0"/>
              </a:rPr>
              <a:t>so that you may become a fresh batch of dough, </a:t>
            </a:r>
            <a:br>
              <a:rPr lang="en-US" sz="2800" b="1" i="1" dirty="0">
                <a:latin typeface="Arial Narrow" panose="020B0606020202030204" pitchFamily="34" charset="0"/>
              </a:rPr>
            </a:br>
            <a:r>
              <a:rPr lang="en-US" sz="2800" dirty="0">
                <a:latin typeface="Arial Narrow" panose="020B0606020202030204" pitchFamily="34" charset="0"/>
              </a:rPr>
              <a:t>inasmuch as </a:t>
            </a:r>
            <a:r>
              <a:rPr lang="en-US" sz="2800" b="1" dirty="0">
                <a:latin typeface="Arial Narrow" panose="020B0606020202030204" pitchFamily="34" charset="0"/>
              </a:rPr>
              <a:t>you</a:t>
            </a:r>
            <a:r>
              <a:rPr lang="en-US" sz="2800" dirty="0">
                <a:latin typeface="Arial Narrow" panose="020B0606020202030204" pitchFamily="34" charset="0"/>
              </a:rPr>
              <a:t> are unleavened.</a:t>
            </a:r>
            <a:br>
              <a:rPr lang="en-US" sz="2800" dirty="0">
                <a:latin typeface="Arial Narrow" panose="020B0606020202030204" pitchFamily="34" charset="0"/>
              </a:rPr>
            </a:br>
            <a:r>
              <a:rPr lang="en-US" sz="2800" dirty="0">
                <a:latin typeface="Arial Narrow" panose="020B0606020202030204" pitchFamily="34" charset="0"/>
              </a:rPr>
              <a:t>For our paschal lamb, Christ, has been sacrificed.</a:t>
            </a:r>
            <a:br>
              <a:rPr lang="en-US" sz="2800" dirty="0">
                <a:latin typeface="Arial Narrow" panose="020B0606020202030204" pitchFamily="34" charset="0"/>
              </a:rPr>
            </a:br>
            <a:r>
              <a:rPr lang="en-US" sz="2800" dirty="0">
                <a:latin typeface="Arial Narrow" panose="020B0606020202030204" pitchFamily="34" charset="0"/>
              </a:rPr>
              <a:t>Therefore, </a:t>
            </a:r>
            <a:r>
              <a:rPr lang="en-US" sz="2800" b="1" dirty="0">
                <a:latin typeface="Arial Narrow" panose="020B0606020202030204" pitchFamily="34" charset="0"/>
              </a:rPr>
              <a:t>let us </a:t>
            </a:r>
            <a:r>
              <a:rPr lang="en-US" sz="2800" dirty="0">
                <a:latin typeface="Arial Narrow" panose="020B0606020202030204" pitchFamily="34" charset="0"/>
              </a:rPr>
              <a:t>celebrate the feast, </a:t>
            </a:r>
            <a:br>
              <a:rPr lang="en-US" sz="2800" dirty="0">
                <a:latin typeface="Arial Narrow" panose="020B0606020202030204" pitchFamily="34" charset="0"/>
              </a:rPr>
            </a:br>
            <a:r>
              <a:rPr lang="en-US" sz="2800" dirty="0">
                <a:latin typeface="Arial Narrow" panose="020B0606020202030204" pitchFamily="34" charset="0"/>
              </a:rPr>
              <a:t>not with the old yeast, </a:t>
            </a:r>
            <a:br>
              <a:rPr lang="en-US" sz="2800" dirty="0">
                <a:latin typeface="Arial Narrow" panose="020B0606020202030204" pitchFamily="34" charset="0"/>
              </a:rPr>
            </a:br>
            <a:r>
              <a:rPr lang="en-US" sz="2800" dirty="0">
                <a:latin typeface="Arial Narrow" panose="020B0606020202030204" pitchFamily="34" charset="0"/>
              </a:rPr>
              <a:t>the yeast of malice and wickedness, </a:t>
            </a:r>
            <a:br>
              <a:rPr lang="en-US" sz="2800" dirty="0">
                <a:latin typeface="Arial Narrow" panose="020B0606020202030204" pitchFamily="34" charset="0"/>
              </a:rPr>
            </a:br>
            <a:r>
              <a:rPr lang="en-US" sz="2800" dirty="0">
                <a:latin typeface="Arial Narrow" panose="020B0606020202030204" pitchFamily="34" charset="0"/>
              </a:rPr>
              <a:t>but with the unleavened bread of sincerity and truth.</a:t>
            </a:r>
          </a:p>
        </p:txBody>
      </p:sp>
      <p:sp>
        <p:nvSpPr>
          <p:cNvPr id="3" name="Title 2"/>
          <p:cNvSpPr>
            <a:spLocks noGrp="1"/>
          </p:cNvSpPr>
          <p:nvPr>
            <p:ph type="title"/>
          </p:nvPr>
        </p:nvSpPr>
        <p:spPr/>
        <p:txBody>
          <a:bodyPr>
            <a:normAutofit fontScale="90000"/>
          </a:bodyPr>
          <a:lstStyle/>
          <a:p>
            <a:r>
              <a:rPr lang="en-US"/>
              <a:t>Easter : 2</a:t>
            </a:r>
            <a:r>
              <a:rPr lang="en-US" baseline="30000"/>
              <a:t>nd</a:t>
            </a:r>
            <a:r>
              <a:rPr lang="en-US"/>
              <a:t> Reading</a:t>
            </a:r>
            <a:r>
              <a:rPr lang="en-US" sz="4000"/>
              <a:t> (opt.2)</a:t>
            </a:r>
            <a:r>
              <a:rPr lang="en-US"/>
              <a:t>: 1 Cor 5:6b-8</a:t>
            </a:r>
            <a:endParaRPr lang="en-US" dirty="0"/>
          </a:p>
        </p:txBody>
      </p:sp>
    </p:spTree>
    <p:extLst>
      <p:ext uri="{BB962C8B-B14F-4D97-AF65-F5344CB8AC3E}">
        <p14:creationId xmlns:p14="http://schemas.microsoft.com/office/powerpoint/2010/main" val="66283218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143000"/>
            <a:ext cx="8305800" cy="5562600"/>
          </a:xfrm>
        </p:spPr>
        <p:txBody>
          <a:bodyPr>
            <a:normAutofit fontScale="92500" lnSpcReduction="10000"/>
          </a:bodyPr>
          <a:lstStyle/>
          <a:p>
            <a:pPr marL="0" indent="0">
              <a:buNone/>
            </a:pPr>
            <a:r>
              <a:rPr lang="en-US" sz="2400" dirty="0">
                <a:latin typeface="Arial Narrow" panose="020B0606020202030204" pitchFamily="34" charset="0"/>
              </a:rPr>
              <a:t>Christians, to the Paschal Victim</a:t>
            </a:r>
            <a:br>
              <a:rPr lang="en-US" sz="2400" dirty="0">
                <a:latin typeface="Arial Narrow" panose="020B0606020202030204" pitchFamily="34" charset="0"/>
              </a:rPr>
            </a:br>
            <a:r>
              <a:rPr lang="en-US" sz="2400" dirty="0">
                <a:latin typeface="Arial Narrow" panose="020B0606020202030204" pitchFamily="34" charset="0"/>
              </a:rPr>
              <a:t>   Offer your thankful praises!</a:t>
            </a:r>
            <a:br>
              <a:rPr lang="en-US" sz="2400" dirty="0">
                <a:latin typeface="Arial Narrow" panose="020B0606020202030204" pitchFamily="34" charset="0"/>
              </a:rPr>
            </a:br>
            <a:r>
              <a:rPr lang="en-US" sz="2400" dirty="0">
                <a:latin typeface="Arial Narrow" panose="020B0606020202030204" pitchFamily="34" charset="0"/>
              </a:rPr>
              <a:t>A Lamb the sheep redeems;</a:t>
            </a:r>
            <a:br>
              <a:rPr lang="en-US" sz="2400" dirty="0">
                <a:latin typeface="Arial Narrow" panose="020B0606020202030204" pitchFamily="34" charset="0"/>
              </a:rPr>
            </a:br>
            <a:r>
              <a:rPr lang="en-US" sz="2400" dirty="0">
                <a:latin typeface="Arial Narrow" panose="020B0606020202030204" pitchFamily="34" charset="0"/>
              </a:rPr>
              <a:t>   Christ, who only is sinless,</a:t>
            </a:r>
            <a:br>
              <a:rPr lang="en-US" sz="2400" dirty="0">
                <a:latin typeface="Arial Narrow" panose="020B0606020202030204" pitchFamily="34" charset="0"/>
              </a:rPr>
            </a:br>
            <a:r>
              <a:rPr lang="en-US" sz="2400" dirty="0">
                <a:latin typeface="Arial Narrow" panose="020B0606020202030204" pitchFamily="34" charset="0"/>
              </a:rPr>
              <a:t>   Reconciles sinners to the Father.</a:t>
            </a:r>
            <a:br>
              <a:rPr lang="en-US" sz="2400" dirty="0">
                <a:latin typeface="Arial Narrow" panose="020B0606020202030204" pitchFamily="34" charset="0"/>
              </a:rPr>
            </a:br>
            <a:r>
              <a:rPr lang="en-US" sz="2400" dirty="0">
                <a:latin typeface="Arial Narrow" panose="020B0606020202030204" pitchFamily="34" charset="0"/>
              </a:rPr>
              <a:t>Death and life have contended in that combat stupendous:</a:t>
            </a:r>
            <a:br>
              <a:rPr lang="en-US" sz="2400" dirty="0">
                <a:latin typeface="Arial Narrow" panose="020B0606020202030204" pitchFamily="34" charset="0"/>
              </a:rPr>
            </a:br>
            <a:r>
              <a:rPr lang="en-US" sz="2400" dirty="0">
                <a:latin typeface="Arial Narrow" panose="020B0606020202030204" pitchFamily="34" charset="0"/>
              </a:rPr>
              <a:t>   The Prince of life, who died, reigns immortal.</a:t>
            </a:r>
            <a:br>
              <a:rPr lang="en-US" sz="2400" dirty="0">
                <a:latin typeface="Arial Narrow" panose="020B0606020202030204" pitchFamily="34" charset="0"/>
              </a:rPr>
            </a:br>
            <a:r>
              <a:rPr lang="en-US" sz="2400" dirty="0">
                <a:latin typeface="Arial Narrow" panose="020B0606020202030204" pitchFamily="34" charset="0"/>
              </a:rPr>
              <a:t>Speak, Mary, declaring</a:t>
            </a:r>
            <a:br>
              <a:rPr lang="en-US" sz="2400" dirty="0">
                <a:latin typeface="Arial Narrow" panose="020B0606020202030204" pitchFamily="34" charset="0"/>
              </a:rPr>
            </a:br>
            <a:r>
              <a:rPr lang="en-US" sz="2400" dirty="0">
                <a:latin typeface="Arial Narrow" panose="020B0606020202030204" pitchFamily="34" charset="0"/>
              </a:rPr>
              <a:t>   What you saw, wayfaring.</a:t>
            </a:r>
            <a:br>
              <a:rPr lang="en-US" sz="2400" dirty="0">
                <a:latin typeface="Arial Narrow" panose="020B0606020202030204" pitchFamily="34" charset="0"/>
              </a:rPr>
            </a:br>
            <a:r>
              <a:rPr lang="en-US" sz="2400" dirty="0">
                <a:latin typeface="Arial Narrow" panose="020B0606020202030204" pitchFamily="34" charset="0"/>
              </a:rPr>
              <a:t>“The tomb of Christ, who is living,</a:t>
            </a:r>
            <a:br>
              <a:rPr lang="en-US" sz="2400" dirty="0">
                <a:latin typeface="Arial Narrow" panose="020B0606020202030204" pitchFamily="34" charset="0"/>
              </a:rPr>
            </a:br>
            <a:r>
              <a:rPr lang="en-US" sz="2400" dirty="0">
                <a:latin typeface="Arial Narrow" panose="020B0606020202030204" pitchFamily="34" charset="0"/>
              </a:rPr>
              <a:t>   The glory of Jesus’ resurrection;</a:t>
            </a:r>
            <a:br>
              <a:rPr lang="en-US" sz="2400" dirty="0">
                <a:latin typeface="Arial Narrow" panose="020B0606020202030204" pitchFamily="34" charset="0"/>
              </a:rPr>
            </a:br>
            <a:r>
              <a:rPr lang="en-US" sz="2400" dirty="0">
                <a:latin typeface="Arial Narrow" panose="020B0606020202030204" pitchFamily="34" charset="0"/>
              </a:rPr>
              <a:t>Bright angels attesting,</a:t>
            </a:r>
            <a:br>
              <a:rPr lang="en-US" sz="2400" dirty="0">
                <a:latin typeface="Arial Narrow" panose="020B0606020202030204" pitchFamily="34" charset="0"/>
              </a:rPr>
            </a:br>
            <a:r>
              <a:rPr lang="en-US" sz="2400" dirty="0">
                <a:latin typeface="Arial Narrow" panose="020B0606020202030204" pitchFamily="34" charset="0"/>
              </a:rPr>
              <a:t>   The shroud and napkin resting.</a:t>
            </a:r>
            <a:br>
              <a:rPr lang="en-US" sz="2400" dirty="0">
                <a:latin typeface="Arial Narrow" panose="020B0606020202030204" pitchFamily="34" charset="0"/>
              </a:rPr>
            </a:br>
            <a:r>
              <a:rPr lang="en-US" sz="2400" dirty="0">
                <a:latin typeface="Arial Narrow" panose="020B0606020202030204" pitchFamily="34" charset="0"/>
              </a:rPr>
              <a:t>Yes, Christ my hope is arisen;</a:t>
            </a:r>
            <a:br>
              <a:rPr lang="en-US" sz="2400" dirty="0">
                <a:latin typeface="Arial Narrow" panose="020B0606020202030204" pitchFamily="34" charset="0"/>
              </a:rPr>
            </a:br>
            <a:r>
              <a:rPr lang="en-US" sz="2400" dirty="0">
                <a:latin typeface="Arial Narrow" panose="020B0606020202030204" pitchFamily="34" charset="0"/>
              </a:rPr>
              <a:t>   to Galilee he goes before you.”</a:t>
            </a:r>
            <a:br>
              <a:rPr lang="en-US" sz="2400" dirty="0">
                <a:latin typeface="Arial Narrow" panose="020B0606020202030204" pitchFamily="34" charset="0"/>
              </a:rPr>
            </a:br>
            <a:r>
              <a:rPr lang="en-US" sz="2400" dirty="0">
                <a:latin typeface="Arial Narrow" panose="020B0606020202030204" pitchFamily="34" charset="0"/>
              </a:rPr>
              <a:t>Christ indeed from death is risen, our new life obtaining.</a:t>
            </a:r>
            <a:br>
              <a:rPr lang="en-US" sz="2400" dirty="0">
                <a:latin typeface="Arial Narrow" panose="020B0606020202030204" pitchFamily="34" charset="0"/>
              </a:rPr>
            </a:br>
            <a:r>
              <a:rPr lang="en-US" sz="2400" dirty="0">
                <a:latin typeface="Arial Narrow" panose="020B0606020202030204" pitchFamily="34" charset="0"/>
              </a:rPr>
              <a:t>   Have mercy, victor King, ever reigning!</a:t>
            </a:r>
            <a:br>
              <a:rPr lang="en-US" sz="2400" dirty="0">
                <a:latin typeface="Arial Narrow" panose="020B0606020202030204" pitchFamily="34" charset="0"/>
              </a:rPr>
            </a:br>
            <a:r>
              <a:rPr lang="en-US" sz="2400" dirty="0">
                <a:latin typeface="Arial Narrow" panose="020B0606020202030204" pitchFamily="34" charset="0"/>
              </a:rPr>
              <a:t>Amen. Alleluia.</a:t>
            </a:r>
          </a:p>
        </p:txBody>
      </p:sp>
      <p:sp>
        <p:nvSpPr>
          <p:cNvPr id="3" name="Title 2"/>
          <p:cNvSpPr>
            <a:spLocks noGrp="1"/>
          </p:cNvSpPr>
          <p:nvPr>
            <p:ph type="title"/>
          </p:nvPr>
        </p:nvSpPr>
        <p:spPr>
          <a:xfrm>
            <a:off x="381000" y="152400"/>
            <a:ext cx="8458200" cy="838200"/>
          </a:xfrm>
        </p:spPr>
        <p:txBody>
          <a:bodyPr>
            <a:normAutofit fontScale="90000"/>
          </a:bodyPr>
          <a:lstStyle/>
          <a:p>
            <a:r>
              <a:rPr lang="en-US"/>
              <a:t>SEQUENCE:  </a:t>
            </a:r>
            <a:r>
              <a:rPr lang="en-US" i="1"/>
              <a:t>Victimae paschali laudes </a:t>
            </a:r>
            <a:endParaRPr lang="en-US" i="1"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740729" y="3352800"/>
            <a:ext cx="3946071"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6712631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dirty="0">
                <a:latin typeface="Arial Narrow" panose="020B0606020202030204" pitchFamily="34" charset="0"/>
              </a:rPr>
              <a:t>R. </a:t>
            </a:r>
            <a:r>
              <a:rPr lang="en-US" sz="3200" b="1" dirty="0">
                <a:latin typeface="Arial Narrow" panose="020B0606020202030204" pitchFamily="34" charset="0"/>
              </a:rPr>
              <a:t>Alleluia, alleluia.</a:t>
            </a:r>
          </a:p>
          <a:p>
            <a:pPr lvl="1"/>
            <a:r>
              <a:rPr lang="en-US" sz="3200" dirty="0">
                <a:latin typeface="Arial Narrow" panose="020B0606020202030204" pitchFamily="34" charset="0"/>
              </a:rPr>
              <a:t>Christ, our paschal lamb, has been sacrificed;</a:t>
            </a:r>
            <a:br>
              <a:rPr lang="en-US" sz="3200" dirty="0">
                <a:latin typeface="Arial Narrow" panose="020B0606020202030204" pitchFamily="34" charset="0"/>
              </a:rPr>
            </a:br>
            <a:r>
              <a:rPr lang="en-US" sz="3200" dirty="0">
                <a:latin typeface="Arial Narrow" panose="020B0606020202030204" pitchFamily="34" charset="0"/>
              </a:rPr>
              <a:t>Let us then feast with joy in the Lord.</a:t>
            </a:r>
          </a:p>
          <a:p>
            <a:r>
              <a:rPr lang="en-US" sz="3200" dirty="0">
                <a:latin typeface="Arial Narrow" panose="020B0606020202030204" pitchFamily="34" charset="0"/>
              </a:rPr>
              <a:t>R. </a:t>
            </a:r>
            <a:r>
              <a:rPr lang="en-US" sz="3200" b="1" dirty="0">
                <a:latin typeface="Arial Narrow" panose="020B0606020202030204" pitchFamily="34" charset="0"/>
              </a:rPr>
              <a:t>Alleluia, alleluia.</a:t>
            </a:r>
          </a:p>
          <a:p>
            <a:pPr lvl="1"/>
            <a:r>
              <a:rPr lang="en-US" sz="2400" dirty="0">
                <a:latin typeface="Arial Narrow" panose="020B0606020202030204" pitchFamily="34" charset="0"/>
              </a:rPr>
              <a:t>Cf. 1 Cor 5:7b-8a</a:t>
            </a:r>
            <a:r>
              <a:rPr lang="en-US" sz="2000" dirty="0">
                <a:latin typeface="Arial Narrow" panose="020B0606020202030204" pitchFamily="34" charset="0"/>
              </a:rPr>
              <a:t>   (part of 2</a:t>
            </a:r>
            <a:r>
              <a:rPr lang="en-US" sz="2000" baseline="30000" dirty="0">
                <a:latin typeface="Arial Narrow" panose="020B0606020202030204" pitchFamily="34" charset="0"/>
              </a:rPr>
              <a:t>nd</a:t>
            </a:r>
            <a:r>
              <a:rPr lang="en-US" sz="2000" dirty="0">
                <a:latin typeface="Arial Narrow" panose="020B0606020202030204" pitchFamily="34" charset="0"/>
              </a:rPr>
              <a:t> reading, 2</a:t>
            </a:r>
            <a:r>
              <a:rPr lang="en-US" sz="2000" baseline="30000" dirty="0">
                <a:latin typeface="Arial Narrow" panose="020B0606020202030204" pitchFamily="34" charset="0"/>
              </a:rPr>
              <a:t>nd</a:t>
            </a:r>
            <a:r>
              <a:rPr lang="en-US" sz="2000" dirty="0">
                <a:latin typeface="Arial Narrow" panose="020B0606020202030204" pitchFamily="34" charset="0"/>
              </a:rPr>
              <a:t> option)</a:t>
            </a:r>
            <a:endParaRPr lang="en-US" sz="2400" dirty="0">
              <a:latin typeface="Arial Narrow" panose="020B0606020202030204" pitchFamily="34" charset="0"/>
            </a:endParaRPr>
          </a:p>
        </p:txBody>
      </p:sp>
      <p:sp>
        <p:nvSpPr>
          <p:cNvPr id="3" name="Title 2"/>
          <p:cNvSpPr>
            <a:spLocks noGrp="1"/>
          </p:cNvSpPr>
          <p:nvPr>
            <p:ph type="title"/>
          </p:nvPr>
        </p:nvSpPr>
        <p:spPr/>
        <p:txBody>
          <a:bodyPr>
            <a:normAutofit/>
          </a:bodyPr>
          <a:lstStyle/>
          <a:p>
            <a:r>
              <a:rPr lang="en-US"/>
              <a:t>Easter Sunday: Gospel Acclamation</a:t>
            </a:r>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66800" y="3733800"/>
            <a:ext cx="7341664" cy="304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523085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spcBef>
                <a:spcPts val="2400"/>
              </a:spcBef>
            </a:pPr>
            <a:r>
              <a:rPr lang="en-US" sz="3200" dirty="0">
                <a:latin typeface="+mj-lt"/>
              </a:rPr>
              <a:t>First Option:  </a:t>
            </a:r>
            <a:r>
              <a:rPr lang="en-US" sz="3200" b="1" dirty="0">
                <a:latin typeface="+mj-lt"/>
              </a:rPr>
              <a:t>John 20:1-9</a:t>
            </a:r>
          </a:p>
          <a:p>
            <a:pPr>
              <a:spcBef>
                <a:spcPts val="2400"/>
              </a:spcBef>
            </a:pPr>
            <a:r>
              <a:rPr lang="en-US" sz="3200" dirty="0">
                <a:latin typeface="+mj-lt"/>
              </a:rPr>
              <a:t>Afternoon/Evening:  </a:t>
            </a:r>
            <a:r>
              <a:rPr lang="en-US" sz="3200" b="1" dirty="0">
                <a:latin typeface="+mj-lt"/>
              </a:rPr>
              <a:t>Luke 24:13-35</a:t>
            </a:r>
          </a:p>
          <a:p>
            <a:pPr>
              <a:spcBef>
                <a:spcPts val="2400"/>
              </a:spcBef>
            </a:pPr>
            <a:r>
              <a:rPr lang="en-US" sz="3200" dirty="0">
                <a:latin typeface="+mj-lt"/>
              </a:rPr>
              <a:t>“The Gospel from the Easter Vigil may also be read… at any time of the day.”</a:t>
            </a:r>
          </a:p>
          <a:p>
            <a:pPr lvl="1">
              <a:spcBef>
                <a:spcPts val="1200"/>
              </a:spcBef>
            </a:pPr>
            <a:r>
              <a:rPr lang="en-US" dirty="0">
                <a:latin typeface="+mj-lt"/>
              </a:rPr>
              <a:t>Year A: Matt 28:1-10</a:t>
            </a:r>
          </a:p>
          <a:p>
            <a:pPr lvl="1">
              <a:spcBef>
                <a:spcPts val="1200"/>
              </a:spcBef>
            </a:pPr>
            <a:r>
              <a:rPr lang="en-US" b="1" dirty="0">
                <a:latin typeface="+mj-lt"/>
              </a:rPr>
              <a:t>Year B: Mark 16:1-7</a:t>
            </a:r>
          </a:p>
          <a:p>
            <a:pPr lvl="1">
              <a:spcBef>
                <a:spcPts val="1200"/>
              </a:spcBef>
            </a:pPr>
            <a:r>
              <a:rPr lang="en-US" dirty="0">
                <a:latin typeface="+mj-lt"/>
              </a:rPr>
              <a:t>Year C: Luke 24:1-12</a:t>
            </a:r>
          </a:p>
        </p:txBody>
      </p:sp>
      <p:sp>
        <p:nvSpPr>
          <p:cNvPr id="3" name="Title 2"/>
          <p:cNvSpPr>
            <a:spLocks noGrp="1"/>
          </p:cNvSpPr>
          <p:nvPr>
            <p:ph type="title"/>
          </p:nvPr>
        </p:nvSpPr>
        <p:spPr/>
        <p:txBody>
          <a:bodyPr>
            <a:normAutofit/>
          </a:bodyPr>
          <a:lstStyle/>
          <a:p>
            <a:r>
              <a:rPr lang="en-US"/>
              <a:t>Easter Sunday: Gospel Options</a:t>
            </a:r>
            <a:endParaRPr lang="en-US" dirty="0"/>
          </a:p>
        </p:txBody>
      </p:sp>
    </p:spTree>
    <p:extLst>
      <p:ext uri="{BB962C8B-B14F-4D97-AF65-F5344CB8AC3E}">
        <p14:creationId xmlns:p14="http://schemas.microsoft.com/office/powerpoint/2010/main" val="3346640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left)">
                                      <p:cBhvr>
                                        <p:cTn id="11" dur="500"/>
                                        <p:tgtEl>
                                          <p:spTgt spid="2">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left)">
                                      <p:cBhvr>
                                        <p:cTn id="15" dur="500"/>
                                        <p:tgtEl>
                                          <p:spTgt spid="2">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wipe(left)">
                                      <p:cBhvr>
                                        <p:cTn id="19" dur="500"/>
                                        <p:tgtEl>
                                          <p:spTgt spid="2">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wipe(left)">
                                      <p:cBhvr>
                                        <p:cTn id="23" dur="500"/>
                                        <p:tgtEl>
                                          <p:spTgt spid="2">
                                            <p:txEl>
                                              <p:pRg st="4" end="4"/>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wipe(left)">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43000"/>
            <a:ext cx="8458200" cy="5715000"/>
          </a:xfrm>
        </p:spPr>
        <p:txBody>
          <a:bodyPr>
            <a:normAutofit/>
          </a:bodyPr>
          <a:lstStyle/>
          <a:p>
            <a:pPr marL="0" indent="0">
              <a:buNone/>
            </a:pPr>
            <a:r>
              <a:rPr lang="en-US" sz="2400" dirty="0">
                <a:latin typeface="Arial Narrow" panose="020B0606020202030204" pitchFamily="34" charset="0"/>
              </a:rPr>
              <a:t>On the first day of the week,</a:t>
            </a:r>
            <a:br>
              <a:rPr lang="en-US" sz="2400" dirty="0">
                <a:latin typeface="Arial Narrow" panose="020B0606020202030204" pitchFamily="34" charset="0"/>
              </a:rPr>
            </a:br>
            <a:r>
              <a:rPr lang="en-US" sz="2400" b="1" dirty="0">
                <a:latin typeface="Arial Narrow" panose="020B0606020202030204" pitchFamily="34" charset="0"/>
              </a:rPr>
              <a:t>Mary of Magdala </a:t>
            </a:r>
            <a:r>
              <a:rPr lang="en-US" sz="2400" dirty="0">
                <a:latin typeface="Arial Narrow" panose="020B0606020202030204" pitchFamily="34" charset="0"/>
              </a:rPr>
              <a:t>came to the tomb early in the morning,</a:t>
            </a:r>
            <a:br>
              <a:rPr lang="en-US" sz="2400" dirty="0">
                <a:latin typeface="Arial Narrow" panose="020B0606020202030204" pitchFamily="34" charset="0"/>
              </a:rPr>
            </a:br>
            <a:r>
              <a:rPr lang="en-US" sz="2400" dirty="0">
                <a:latin typeface="Arial Narrow" panose="020B0606020202030204" pitchFamily="34" charset="0"/>
              </a:rPr>
              <a:t>while it was still dark, </a:t>
            </a:r>
            <a:br>
              <a:rPr lang="en-US" sz="2400" dirty="0">
                <a:latin typeface="Arial Narrow" panose="020B0606020202030204" pitchFamily="34" charset="0"/>
              </a:rPr>
            </a:br>
            <a:r>
              <a:rPr lang="en-US" sz="2400" dirty="0">
                <a:latin typeface="Arial Narrow" panose="020B0606020202030204" pitchFamily="34" charset="0"/>
              </a:rPr>
              <a:t>and saw the stone removed from the tomb.</a:t>
            </a:r>
          </a:p>
          <a:p>
            <a:pPr marL="0" indent="0">
              <a:buNone/>
            </a:pPr>
            <a:r>
              <a:rPr lang="en-US" sz="2400" dirty="0">
                <a:latin typeface="Arial Narrow" panose="020B0606020202030204" pitchFamily="34" charset="0"/>
              </a:rPr>
              <a:t>So she ran and went to </a:t>
            </a:r>
            <a:r>
              <a:rPr lang="en-US" sz="2400" b="1" dirty="0">
                <a:latin typeface="Arial Narrow" panose="020B0606020202030204" pitchFamily="34" charset="0"/>
              </a:rPr>
              <a:t>Simon Peter </a:t>
            </a:r>
            <a:br>
              <a:rPr lang="en-US" sz="2400" dirty="0">
                <a:latin typeface="Arial Narrow" panose="020B0606020202030204" pitchFamily="34" charset="0"/>
              </a:rPr>
            </a:br>
            <a:r>
              <a:rPr lang="en-US" sz="2400" dirty="0">
                <a:latin typeface="Arial Narrow" panose="020B0606020202030204" pitchFamily="34" charset="0"/>
              </a:rPr>
              <a:t>and to </a:t>
            </a:r>
            <a:r>
              <a:rPr lang="en-US" sz="2400" b="1" dirty="0">
                <a:latin typeface="Arial Narrow" panose="020B0606020202030204" pitchFamily="34" charset="0"/>
              </a:rPr>
              <a:t>the other disciple </a:t>
            </a:r>
            <a:r>
              <a:rPr lang="en-US" sz="2400" dirty="0">
                <a:latin typeface="Arial Narrow" panose="020B0606020202030204" pitchFamily="34" charset="0"/>
              </a:rPr>
              <a:t>whom Jesus loved, and told them, </a:t>
            </a:r>
            <a:br>
              <a:rPr lang="en-US" sz="2400" dirty="0">
                <a:latin typeface="Arial Narrow" panose="020B0606020202030204" pitchFamily="34" charset="0"/>
              </a:rPr>
            </a:br>
            <a:r>
              <a:rPr lang="en-US" sz="2400" dirty="0">
                <a:latin typeface="Arial Narrow" panose="020B0606020202030204" pitchFamily="34" charset="0"/>
              </a:rPr>
              <a:t>“They have taken the Lord from the tomb, </a:t>
            </a:r>
            <a:br>
              <a:rPr lang="en-US" sz="2400" dirty="0">
                <a:latin typeface="Arial Narrow" panose="020B0606020202030204" pitchFamily="34" charset="0"/>
              </a:rPr>
            </a:br>
            <a:r>
              <a:rPr lang="en-US" sz="2400" dirty="0">
                <a:latin typeface="Arial Narrow" panose="020B0606020202030204" pitchFamily="34" charset="0"/>
              </a:rPr>
              <a:t>and </a:t>
            </a:r>
            <a:r>
              <a:rPr lang="en-US" sz="2400" b="1" dirty="0">
                <a:latin typeface="Arial Narrow" panose="020B0606020202030204" pitchFamily="34" charset="0"/>
              </a:rPr>
              <a:t>WE </a:t>
            </a:r>
            <a:r>
              <a:rPr lang="en-US" sz="2400" dirty="0">
                <a:latin typeface="Arial Narrow" panose="020B0606020202030204" pitchFamily="34" charset="0"/>
              </a:rPr>
              <a:t>don’t know where they put him.”</a:t>
            </a:r>
          </a:p>
          <a:p>
            <a:pPr marL="0" indent="0">
              <a:buNone/>
            </a:pPr>
            <a:r>
              <a:rPr lang="en-US" sz="2400" dirty="0">
                <a:latin typeface="Arial Narrow" panose="020B0606020202030204" pitchFamily="34" charset="0"/>
              </a:rPr>
              <a:t>So Peter and the other disciple went out and came to the tomb.</a:t>
            </a:r>
          </a:p>
          <a:p>
            <a:pPr marL="0" indent="0">
              <a:buNone/>
            </a:pPr>
            <a:r>
              <a:rPr lang="en-US" sz="2400" dirty="0">
                <a:latin typeface="Arial Narrow" panose="020B0606020202030204" pitchFamily="34" charset="0"/>
              </a:rPr>
              <a:t>They both ran, but the other disciple ran faster than Peter </a:t>
            </a:r>
            <a:br>
              <a:rPr lang="en-US" sz="2400" dirty="0">
                <a:latin typeface="Arial Narrow" panose="020B0606020202030204" pitchFamily="34" charset="0"/>
              </a:rPr>
            </a:br>
            <a:r>
              <a:rPr lang="en-US" sz="2400" dirty="0">
                <a:latin typeface="Arial Narrow" panose="020B0606020202030204" pitchFamily="34" charset="0"/>
              </a:rPr>
              <a:t>and arrived at the tomb first; </a:t>
            </a:r>
            <a:br>
              <a:rPr lang="en-US" sz="2400" dirty="0">
                <a:latin typeface="Arial Narrow" panose="020B0606020202030204" pitchFamily="34" charset="0"/>
              </a:rPr>
            </a:br>
            <a:r>
              <a:rPr lang="en-US" sz="2400" dirty="0">
                <a:latin typeface="Arial Narrow" panose="020B0606020202030204" pitchFamily="34" charset="0"/>
              </a:rPr>
              <a:t>he bent down and saw the burial cloths there, but did not go in.</a:t>
            </a:r>
          </a:p>
        </p:txBody>
      </p:sp>
      <p:sp>
        <p:nvSpPr>
          <p:cNvPr id="3" name="Title 2"/>
          <p:cNvSpPr>
            <a:spLocks noGrp="1"/>
          </p:cNvSpPr>
          <p:nvPr>
            <p:ph type="title"/>
          </p:nvPr>
        </p:nvSpPr>
        <p:spPr>
          <a:xfrm>
            <a:off x="381000" y="0"/>
            <a:ext cx="8458200" cy="1066800"/>
          </a:xfrm>
        </p:spPr>
        <p:txBody>
          <a:bodyPr>
            <a:normAutofit/>
          </a:bodyPr>
          <a:lstStyle/>
          <a:p>
            <a:r>
              <a:rPr lang="en-US"/>
              <a:t>Easter Sunday Gospel:  John 20:1-9</a:t>
            </a:r>
            <a:endParaRPr lang="en-US" dirty="0"/>
          </a:p>
        </p:txBody>
      </p:sp>
    </p:spTree>
    <p:extLst>
      <p:ext uri="{BB962C8B-B14F-4D97-AF65-F5344CB8AC3E}">
        <p14:creationId xmlns:p14="http://schemas.microsoft.com/office/powerpoint/2010/main" val="287931312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2400" dirty="0">
                <a:latin typeface="Arial Narrow" panose="020B0606020202030204" pitchFamily="34" charset="0"/>
              </a:rPr>
              <a:t>When </a:t>
            </a:r>
            <a:r>
              <a:rPr lang="en-US" sz="2400" b="1" dirty="0">
                <a:latin typeface="Arial Narrow" panose="020B0606020202030204" pitchFamily="34" charset="0"/>
              </a:rPr>
              <a:t>Simon Peter </a:t>
            </a:r>
            <a:r>
              <a:rPr lang="en-US" sz="2400" dirty="0">
                <a:latin typeface="Arial Narrow" panose="020B0606020202030204" pitchFamily="34" charset="0"/>
              </a:rPr>
              <a:t>arrived after him, </a:t>
            </a:r>
            <a:br>
              <a:rPr lang="en-US" sz="2400" dirty="0">
                <a:latin typeface="Arial Narrow" panose="020B0606020202030204" pitchFamily="34" charset="0"/>
              </a:rPr>
            </a:br>
            <a:r>
              <a:rPr lang="en-US" sz="2400" dirty="0">
                <a:latin typeface="Arial Narrow" panose="020B0606020202030204" pitchFamily="34" charset="0"/>
              </a:rPr>
              <a:t>he went into the tomb and saw the burial cloths there, </a:t>
            </a:r>
            <a:br>
              <a:rPr lang="en-US" sz="2400" dirty="0">
                <a:latin typeface="Arial Narrow" panose="020B0606020202030204" pitchFamily="34" charset="0"/>
              </a:rPr>
            </a:br>
            <a:r>
              <a:rPr lang="en-US" sz="2400" dirty="0">
                <a:latin typeface="Arial Narrow" panose="020B0606020202030204" pitchFamily="34" charset="0"/>
              </a:rPr>
              <a:t>and the cloth that had covered his head, </a:t>
            </a:r>
            <a:br>
              <a:rPr lang="en-US" sz="2400" dirty="0">
                <a:latin typeface="Arial Narrow" panose="020B0606020202030204" pitchFamily="34" charset="0"/>
              </a:rPr>
            </a:br>
            <a:r>
              <a:rPr lang="en-US" sz="2400" dirty="0">
                <a:latin typeface="Arial Narrow" panose="020B0606020202030204" pitchFamily="34" charset="0"/>
              </a:rPr>
              <a:t>not with the burial cloths but rolled up in a separate place.</a:t>
            </a:r>
          </a:p>
          <a:p>
            <a:pPr marL="0" indent="0">
              <a:buNone/>
            </a:pPr>
            <a:r>
              <a:rPr lang="en-US" sz="2400" dirty="0">
                <a:latin typeface="Arial Narrow" panose="020B0606020202030204" pitchFamily="34" charset="0"/>
              </a:rPr>
              <a:t>Then </a:t>
            </a:r>
            <a:r>
              <a:rPr lang="en-US" sz="2400" b="1" dirty="0">
                <a:latin typeface="Arial Narrow" panose="020B0606020202030204" pitchFamily="34" charset="0"/>
              </a:rPr>
              <a:t>the other disciple </a:t>
            </a:r>
            <a:r>
              <a:rPr lang="en-US" sz="2400" dirty="0">
                <a:latin typeface="Arial Narrow" panose="020B0606020202030204" pitchFamily="34" charset="0"/>
              </a:rPr>
              <a:t>also went in, </a:t>
            </a:r>
            <a:br>
              <a:rPr lang="en-US" sz="2400" dirty="0">
                <a:latin typeface="Arial Narrow" panose="020B0606020202030204" pitchFamily="34" charset="0"/>
              </a:rPr>
            </a:br>
            <a:r>
              <a:rPr lang="en-US" sz="2400" dirty="0">
                <a:latin typeface="Arial Narrow" panose="020B0606020202030204" pitchFamily="34" charset="0"/>
              </a:rPr>
              <a:t>the one who had arrived at the tomb first, </a:t>
            </a:r>
            <a:br>
              <a:rPr lang="en-US" sz="2400" dirty="0">
                <a:latin typeface="Arial Narrow" panose="020B0606020202030204" pitchFamily="34" charset="0"/>
              </a:rPr>
            </a:br>
            <a:r>
              <a:rPr lang="en-US" sz="2400" dirty="0">
                <a:latin typeface="Arial Narrow" panose="020B0606020202030204" pitchFamily="34" charset="0"/>
              </a:rPr>
              <a:t>and he saw and believed.</a:t>
            </a:r>
          </a:p>
          <a:p>
            <a:pPr marL="0" indent="0">
              <a:buNone/>
            </a:pPr>
            <a:r>
              <a:rPr lang="en-US" sz="2400" dirty="0">
                <a:latin typeface="Arial Narrow" panose="020B0606020202030204" pitchFamily="34" charset="0"/>
              </a:rPr>
              <a:t>For they did not yet understand the Scripture </a:t>
            </a:r>
            <a:br>
              <a:rPr lang="en-US" sz="2400" dirty="0">
                <a:latin typeface="Arial Narrow" panose="020B0606020202030204" pitchFamily="34" charset="0"/>
              </a:rPr>
            </a:br>
            <a:r>
              <a:rPr lang="en-US" sz="2400" dirty="0">
                <a:latin typeface="Arial Narrow" panose="020B0606020202030204" pitchFamily="34" charset="0"/>
              </a:rPr>
              <a:t>that he had to rise from the dead.</a:t>
            </a:r>
          </a:p>
        </p:txBody>
      </p:sp>
      <p:sp>
        <p:nvSpPr>
          <p:cNvPr id="3" name="Title 2"/>
          <p:cNvSpPr>
            <a:spLocks noGrp="1"/>
          </p:cNvSpPr>
          <p:nvPr>
            <p:ph type="title"/>
          </p:nvPr>
        </p:nvSpPr>
        <p:spPr/>
        <p:txBody>
          <a:bodyPr/>
          <a:lstStyle/>
          <a:p>
            <a:r>
              <a:rPr lang="en-US"/>
              <a:t>Easter Sunday Gospel (cont.)</a:t>
            </a:r>
            <a:endParaRPr lang="en-US" dirty="0"/>
          </a:p>
        </p:txBody>
      </p:sp>
    </p:spTree>
    <p:extLst>
      <p:ext uri="{BB962C8B-B14F-4D97-AF65-F5344CB8AC3E}">
        <p14:creationId xmlns:p14="http://schemas.microsoft.com/office/powerpoint/2010/main" val="376071699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Core/Central belief of Christianity!</a:t>
            </a:r>
          </a:p>
          <a:p>
            <a:pPr lvl="1"/>
            <a:r>
              <a:rPr lang="en-US" dirty="0"/>
              <a:t>Not just about Jesus</a:t>
            </a:r>
            <a:r>
              <a:rPr lang="en-US" sz="2800" dirty="0"/>
              <a:t> (2000 years ago and now)</a:t>
            </a:r>
            <a:endParaRPr lang="en-US" dirty="0"/>
          </a:p>
          <a:p>
            <a:pPr lvl="1"/>
            <a:r>
              <a:rPr lang="en-US" dirty="0"/>
              <a:t>also about US, our life</a:t>
            </a:r>
            <a:r>
              <a:rPr lang="en-US" sz="2800" dirty="0"/>
              <a:t> (present &amp; future)</a:t>
            </a:r>
            <a:endParaRPr lang="en-US" dirty="0"/>
          </a:p>
          <a:p>
            <a:pPr>
              <a:spcBef>
                <a:spcPts val="2400"/>
              </a:spcBef>
            </a:pPr>
            <a:r>
              <a:rPr lang="en-US" dirty="0"/>
              <a:t>But NOT so easy!  Not so fast!</a:t>
            </a:r>
          </a:p>
          <a:p>
            <a:pPr lvl="1"/>
            <a:r>
              <a:rPr lang="en-US" dirty="0"/>
              <a:t>Have Patience/Mercy with those who struggle</a:t>
            </a:r>
          </a:p>
          <a:p>
            <a:pPr>
              <a:spcBef>
                <a:spcPts val="2400"/>
              </a:spcBef>
            </a:pPr>
            <a:r>
              <a:rPr lang="en-US" dirty="0"/>
              <a:t>Opportunity to Evangelize: GOOD NEWS</a:t>
            </a:r>
          </a:p>
          <a:p>
            <a:pPr lvl="1">
              <a:spcBef>
                <a:spcPts val="600"/>
              </a:spcBef>
            </a:pPr>
            <a:r>
              <a:rPr lang="en-US" dirty="0"/>
              <a:t>Life is stronger than Death</a:t>
            </a:r>
          </a:p>
          <a:p>
            <a:pPr lvl="1">
              <a:spcBef>
                <a:spcPts val="600"/>
              </a:spcBef>
            </a:pPr>
            <a:r>
              <a:rPr lang="en-US" dirty="0"/>
              <a:t>Good overcomes Evil;   God gives LIFE</a:t>
            </a:r>
          </a:p>
        </p:txBody>
      </p:sp>
      <p:sp>
        <p:nvSpPr>
          <p:cNvPr id="3" name="Title 2"/>
          <p:cNvSpPr>
            <a:spLocks noGrp="1"/>
          </p:cNvSpPr>
          <p:nvPr>
            <p:ph type="title"/>
          </p:nvPr>
        </p:nvSpPr>
        <p:spPr/>
        <p:txBody>
          <a:bodyPr/>
          <a:lstStyle/>
          <a:p>
            <a:r>
              <a:rPr lang="en-US"/>
              <a:t>Believing in the Resurrection</a:t>
            </a:r>
            <a:endParaRPr lang="en-US" dirty="0"/>
          </a:p>
        </p:txBody>
      </p:sp>
    </p:spTree>
    <p:extLst>
      <p:ext uri="{BB962C8B-B14F-4D97-AF65-F5344CB8AC3E}">
        <p14:creationId xmlns:p14="http://schemas.microsoft.com/office/powerpoint/2010/main" val="3599110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 calcmode="lin" valueType="num">
                                      <p:cBhvr additive="base">
                                        <p:cTn id="3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F101601-3911-48F4-BCD3-187D182370CE}"/>
              </a:ext>
            </a:extLst>
          </p:cNvPr>
          <p:cNvSpPr>
            <a:spLocks noGrp="1"/>
          </p:cNvSpPr>
          <p:nvPr>
            <p:ph idx="1"/>
          </p:nvPr>
        </p:nvSpPr>
        <p:spPr>
          <a:xfrm>
            <a:off x="381000" y="1295400"/>
            <a:ext cx="8153400" cy="5410200"/>
          </a:xfrm>
        </p:spPr>
        <p:txBody>
          <a:bodyPr>
            <a:normAutofit/>
          </a:bodyPr>
          <a:lstStyle/>
          <a:p>
            <a:r>
              <a:rPr lang="en-US" sz="2400" dirty="0"/>
              <a:t>“As on the Sundays, the </a:t>
            </a:r>
            <a:r>
              <a:rPr lang="en-US" sz="2400" b="1" dirty="0"/>
              <a:t>first reading </a:t>
            </a:r>
            <a:r>
              <a:rPr lang="en-US" sz="2400" dirty="0"/>
              <a:t>is a semicontinuous reading from the </a:t>
            </a:r>
            <a:r>
              <a:rPr lang="en-US" sz="2400" b="1" dirty="0"/>
              <a:t>Acts of the Apostles</a:t>
            </a:r>
            <a:r>
              <a:rPr lang="en-US" sz="2400" dirty="0"/>
              <a:t>. </a:t>
            </a:r>
          </a:p>
          <a:p>
            <a:r>
              <a:rPr lang="en-US" sz="2400" dirty="0"/>
              <a:t>The </a:t>
            </a:r>
            <a:r>
              <a:rPr lang="en-US" sz="2400" b="1" dirty="0"/>
              <a:t>Gospel</a:t>
            </a:r>
            <a:r>
              <a:rPr lang="en-US" sz="2400" dirty="0"/>
              <a:t> readings during the Easter octave are accounts of the Lord's appearances.</a:t>
            </a:r>
          </a:p>
          <a:p>
            <a:r>
              <a:rPr lang="en-US" sz="2000" dirty="0"/>
              <a:t>After that there is a </a:t>
            </a:r>
            <a:r>
              <a:rPr lang="en-US" sz="2000" dirty="0" err="1"/>
              <a:t>sernicontinuous</a:t>
            </a:r>
            <a:r>
              <a:rPr lang="en-US" sz="2000" dirty="0"/>
              <a:t> reading of the Gospel of </a:t>
            </a:r>
            <a:r>
              <a:rPr lang="en-US" sz="2000" b="1" dirty="0"/>
              <a:t>John</a:t>
            </a:r>
            <a:r>
              <a:rPr lang="en-US" sz="2000" dirty="0"/>
              <a:t>, but with texts that have a paschal character, in order to complete the reading from John during Lent. This paschal reading is made up in large part of the Lord's discourse and prayer at the end of the Last Supper.”</a:t>
            </a:r>
          </a:p>
          <a:p>
            <a:r>
              <a:rPr lang="en-US" sz="2000" dirty="0"/>
              <a:t>(</a:t>
            </a:r>
            <a:r>
              <a:rPr lang="en-US" sz="2000" i="1" dirty="0"/>
              <a:t>Lectionary for Mass</a:t>
            </a:r>
            <a:r>
              <a:rPr lang="en-US" sz="2000" dirty="0"/>
              <a:t>, "Introduction," chap. 5, par. 101.)</a:t>
            </a:r>
          </a:p>
        </p:txBody>
      </p:sp>
      <p:sp>
        <p:nvSpPr>
          <p:cNvPr id="3" name="Title 2">
            <a:extLst>
              <a:ext uri="{FF2B5EF4-FFF2-40B4-BE49-F238E27FC236}">
                <a16:creationId xmlns:a16="http://schemas.microsoft.com/office/drawing/2014/main" id="{77FCC1A8-3E21-43D2-AD19-08EC71FC1594}"/>
              </a:ext>
            </a:extLst>
          </p:cNvPr>
          <p:cNvSpPr>
            <a:spLocks noGrp="1"/>
          </p:cNvSpPr>
          <p:nvPr>
            <p:ph type="title"/>
          </p:nvPr>
        </p:nvSpPr>
        <p:spPr/>
        <p:txBody>
          <a:bodyPr/>
          <a:lstStyle/>
          <a:p>
            <a:r>
              <a:rPr lang="en-US" sz="4400" dirty="0"/>
              <a:t>Lectionary Intro </a:t>
            </a:r>
            <a:r>
              <a:rPr lang="en-US" dirty="0"/>
              <a:t>– Easter Octave</a:t>
            </a:r>
          </a:p>
        </p:txBody>
      </p:sp>
    </p:spTree>
    <p:extLst>
      <p:ext uri="{BB962C8B-B14F-4D97-AF65-F5344CB8AC3E}">
        <p14:creationId xmlns:p14="http://schemas.microsoft.com/office/powerpoint/2010/main" val="311618344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67DE7F-C405-4F93-BAD7-8783A33A0CEB}"/>
              </a:ext>
            </a:extLst>
          </p:cNvPr>
          <p:cNvSpPr>
            <a:spLocks noGrp="1"/>
          </p:cNvSpPr>
          <p:nvPr>
            <p:ph idx="1"/>
          </p:nvPr>
        </p:nvSpPr>
        <p:spPr>
          <a:xfrm>
            <a:off x="381000" y="1371600"/>
            <a:ext cx="8458200" cy="5334000"/>
          </a:xfrm>
        </p:spPr>
        <p:txBody>
          <a:bodyPr/>
          <a:lstStyle/>
          <a:p>
            <a:pPr marL="0" marR="0">
              <a:lnSpc>
                <a:spcPct val="115000"/>
              </a:lnSpc>
              <a:spcBef>
                <a:spcPts val="0"/>
              </a:spcBef>
              <a:spcAft>
                <a:spcPts val="1000"/>
              </a:spcAft>
              <a:tabLst>
                <a:tab pos="1828800" algn="l"/>
              </a:tabLs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Mon:</a:t>
            </a:r>
            <a:r>
              <a:rPr lang="en-US" sz="2800" dirty="0">
                <a:effectLst/>
                <a:latin typeface="Calibri" panose="020F0502020204030204" pitchFamily="34" charset="0"/>
                <a:ea typeface="Calibri" panose="020F0502020204030204" pitchFamily="34" charset="0"/>
                <a:cs typeface="Times New Roman" panose="02020603050405020304" pitchFamily="18" charset="0"/>
              </a:rPr>
              <a:t>	Acts 2:14, 22-33</a:t>
            </a:r>
          </a:p>
          <a:p>
            <a:pPr marL="0" marR="0">
              <a:lnSpc>
                <a:spcPct val="115000"/>
              </a:lnSpc>
              <a:spcBef>
                <a:spcPts val="0"/>
              </a:spcBef>
              <a:spcAft>
                <a:spcPts val="1000"/>
              </a:spcAft>
              <a:tabLst>
                <a:tab pos="1828800" algn="l"/>
              </a:tabLs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Tues:	</a:t>
            </a:r>
            <a:r>
              <a:rPr lang="en-US" sz="2800" dirty="0">
                <a:effectLst/>
                <a:latin typeface="Calibri" panose="020F0502020204030204" pitchFamily="34" charset="0"/>
                <a:ea typeface="Calibri" panose="020F0502020204030204" pitchFamily="34" charset="0"/>
                <a:cs typeface="Times New Roman" panose="02020603050405020304" pitchFamily="18" charset="0"/>
              </a:rPr>
              <a:t>Acts 2:36-41</a:t>
            </a:r>
          </a:p>
          <a:p>
            <a:pPr marL="0" marR="0">
              <a:lnSpc>
                <a:spcPct val="115000"/>
              </a:lnSpc>
              <a:spcBef>
                <a:spcPts val="0"/>
              </a:spcBef>
              <a:spcAft>
                <a:spcPts val="1000"/>
              </a:spcAft>
              <a:tabLst>
                <a:tab pos="1828800" algn="l"/>
              </a:tabLs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Wed:</a:t>
            </a:r>
            <a:r>
              <a:rPr lang="en-US" sz="2800" dirty="0">
                <a:effectLst/>
                <a:latin typeface="Calibri" panose="020F0502020204030204" pitchFamily="34" charset="0"/>
                <a:ea typeface="Calibri" panose="020F0502020204030204" pitchFamily="34" charset="0"/>
                <a:cs typeface="Times New Roman" panose="02020603050405020304" pitchFamily="18" charset="0"/>
              </a:rPr>
              <a:t>	Acts 3:1-10</a:t>
            </a:r>
          </a:p>
          <a:p>
            <a:pPr marL="0" marR="0">
              <a:lnSpc>
                <a:spcPct val="115000"/>
              </a:lnSpc>
              <a:spcBef>
                <a:spcPts val="0"/>
              </a:spcBef>
              <a:spcAft>
                <a:spcPts val="1000"/>
              </a:spcAft>
              <a:tabLst>
                <a:tab pos="1828800" algn="l"/>
              </a:tabLs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Thurs:</a:t>
            </a:r>
            <a:r>
              <a:rPr lang="en-US" sz="2800" dirty="0">
                <a:effectLst/>
                <a:latin typeface="Calibri" panose="020F0502020204030204" pitchFamily="34" charset="0"/>
                <a:ea typeface="Calibri" panose="020F0502020204030204" pitchFamily="34" charset="0"/>
                <a:cs typeface="Times New Roman" panose="02020603050405020304" pitchFamily="18" charset="0"/>
              </a:rPr>
              <a:t> 	Acts 3:11-26</a:t>
            </a:r>
          </a:p>
          <a:p>
            <a:pPr marL="0" marR="0">
              <a:lnSpc>
                <a:spcPct val="115000"/>
              </a:lnSpc>
              <a:spcBef>
                <a:spcPts val="0"/>
              </a:spcBef>
              <a:spcAft>
                <a:spcPts val="1000"/>
              </a:spcAft>
              <a:tabLst>
                <a:tab pos="1828800" algn="l"/>
              </a:tabLs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Fri:</a:t>
            </a:r>
            <a:r>
              <a:rPr lang="en-US" sz="2800" dirty="0">
                <a:effectLst/>
                <a:latin typeface="Calibri" panose="020F0502020204030204" pitchFamily="34" charset="0"/>
                <a:ea typeface="Calibri" panose="020F0502020204030204" pitchFamily="34" charset="0"/>
                <a:cs typeface="Times New Roman" panose="02020603050405020304" pitchFamily="18" charset="0"/>
              </a:rPr>
              <a:t>	Acts 4:1-12</a:t>
            </a:r>
          </a:p>
          <a:p>
            <a:pPr marL="0" marR="0">
              <a:lnSpc>
                <a:spcPct val="115000"/>
              </a:lnSpc>
              <a:spcBef>
                <a:spcPts val="0"/>
              </a:spcBef>
              <a:spcAft>
                <a:spcPts val="1000"/>
              </a:spcAft>
              <a:tabLst>
                <a:tab pos="1828800" algn="l"/>
              </a:tabLs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Sat:</a:t>
            </a:r>
            <a:r>
              <a:rPr lang="en-US" sz="2800" dirty="0">
                <a:effectLst/>
                <a:latin typeface="Calibri" panose="020F0502020204030204" pitchFamily="34" charset="0"/>
                <a:ea typeface="Calibri" panose="020F0502020204030204" pitchFamily="34" charset="0"/>
                <a:cs typeface="Times New Roman" panose="02020603050405020304" pitchFamily="18" charset="0"/>
              </a:rPr>
              <a:t>	Acts 4:13-21</a:t>
            </a:r>
          </a:p>
          <a:p>
            <a:pPr marL="0" marR="0">
              <a:lnSpc>
                <a:spcPct val="115000"/>
              </a:lnSpc>
              <a:spcBef>
                <a:spcPts val="0"/>
              </a:spcBef>
              <a:spcAft>
                <a:spcPts val="1000"/>
              </a:spcAft>
              <a:tabLst>
                <a:tab pos="1828800" algn="l"/>
              </a:tabLs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2</a:t>
            </a:r>
            <a:r>
              <a:rPr lang="en-US" sz="2800" b="1" baseline="30000" dirty="0">
                <a:effectLst/>
                <a:latin typeface="Calibri" panose="020F0502020204030204" pitchFamily="34" charset="0"/>
                <a:ea typeface="Calibri" panose="020F0502020204030204" pitchFamily="34" charset="0"/>
                <a:cs typeface="Times New Roman" panose="02020603050405020304" pitchFamily="18" charset="0"/>
              </a:rPr>
              <a:t>nd</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Sun:</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Acts</a:t>
            </a:r>
            <a:r>
              <a:rPr lang="en-US" sz="2400" i="1" dirty="0">
                <a:effectLst/>
                <a:latin typeface="Calibri" panose="020F0502020204030204" pitchFamily="34" charset="0"/>
                <a:ea typeface="Calibri" panose="020F0502020204030204" pitchFamily="34" charset="0"/>
                <a:cs typeface="Times New Roman" panose="02020603050405020304" pitchFamily="18" charset="0"/>
              </a:rPr>
              <a:t> (diff. in Years ABC)</a:t>
            </a:r>
            <a:endParaRPr lang="en-US" sz="1800"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itle 2">
            <a:extLst>
              <a:ext uri="{FF2B5EF4-FFF2-40B4-BE49-F238E27FC236}">
                <a16:creationId xmlns:a16="http://schemas.microsoft.com/office/drawing/2014/main" id="{973C483C-EE03-4291-A382-84C89FF863BB}"/>
              </a:ext>
            </a:extLst>
          </p:cNvPr>
          <p:cNvSpPr>
            <a:spLocks noGrp="1"/>
          </p:cNvSpPr>
          <p:nvPr>
            <p:ph type="title"/>
          </p:nvPr>
        </p:nvSpPr>
        <p:spPr/>
        <p:txBody>
          <a:bodyPr/>
          <a:lstStyle/>
          <a:p>
            <a:r>
              <a:rPr lang="en-US" dirty="0"/>
              <a:t>Easter Octave:  1</a:t>
            </a:r>
            <a:r>
              <a:rPr lang="en-US" baseline="30000" dirty="0"/>
              <a:t>st</a:t>
            </a:r>
            <a:r>
              <a:rPr lang="en-US" dirty="0"/>
              <a:t> Readings</a:t>
            </a:r>
          </a:p>
        </p:txBody>
      </p:sp>
    </p:spTree>
    <p:extLst>
      <p:ext uri="{BB962C8B-B14F-4D97-AF65-F5344CB8AC3E}">
        <p14:creationId xmlns:p14="http://schemas.microsoft.com/office/powerpoint/2010/main" val="270531128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67DE7F-C405-4F93-BAD7-8783A33A0CEB}"/>
              </a:ext>
            </a:extLst>
          </p:cNvPr>
          <p:cNvSpPr>
            <a:spLocks noGrp="1"/>
          </p:cNvSpPr>
          <p:nvPr>
            <p:ph idx="1"/>
          </p:nvPr>
        </p:nvSpPr>
        <p:spPr>
          <a:xfrm>
            <a:off x="381000" y="1371600"/>
            <a:ext cx="8458200" cy="5334000"/>
          </a:xfrm>
        </p:spPr>
        <p:txBody>
          <a:bodyPr>
            <a:normAutofit lnSpcReduction="10000"/>
          </a:bodyPr>
          <a:lstStyle/>
          <a:p>
            <a:pPr marL="0" marR="0">
              <a:lnSpc>
                <a:spcPct val="115000"/>
              </a:lnSpc>
              <a:spcBef>
                <a:spcPts val="0"/>
              </a:spcBef>
              <a:spcAft>
                <a:spcPts val="1000"/>
              </a:spcAft>
              <a:tabLst>
                <a:tab pos="1828800" algn="l"/>
              </a:tabLs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Mon:	</a:t>
            </a:r>
            <a:r>
              <a:rPr lang="en-US" sz="2800" dirty="0">
                <a:effectLst/>
                <a:latin typeface="Calibri" panose="020F0502020204030204" pitchFamily="34" charset="0"/>
                <a:ea typeface="Calibri" panose="020F0502020204030204" pitchFamily="34" charset="0"/>
                <a:cs typeface="Times New Roman" panose="02020603050405020304" pitchFamily="18" charset="0"/>
              </a:rPr>
              <a:t>Matt 28:8-15</a:t>
            </a:r>
          </a:p>
          <a:p>
            <a:pPr marL="0" marR="0">
              <a:lnSpc>
                <a:spcPct val="115000"/>
              </a:lnSpc>
              <a:spcBef>
                <a:spcPts val="0"/>
              </a:spcBef>
              <a:spcAft>
                <a:spcPts val="1000"/>
              </a:spcAft>
              <a:tabLst>
                <a:tab pos="1828800" algn="l"/>
              </a:tabLs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Tues:</a:t>
            </a:r>
            <a:r>
              <a:rPr lang="en-US" sz="2800" dirty="0">
                <a:effectLst/>
                <a:latin typeface="Calibri" panose="020F0502020204030204" pitchFamily="34" charset="0"/>
                <a:ea typeface="Calibri" panose="020F0502020204030204" pitchFamily="34" charset="0"/>
                <a:cs typeface="Times New Roman" panose="02020603050405020304" pitchFamily="18" charset="0"/>
              </a:rPr>
              <a:t>	John 20:11-18</a:t>
            </a:r>
          </a:p>
          <a:p>
            <a:pPr marL="0" marR="0">
              <a:lnSpc>
                <a:spcPct val="115000"/>
              </a:lnSpc>
              <a:spcBef>
                <a:spcPts val="0"/>
              </a:spcBef>
              <a:spcAft>
                <a:spcPts val="1000"/>
              </a:spcAft>
              <a:tabLst>
                <a:tab pos="1828800" algn="l"/>
              </a:tabLs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Wed:</a:t>
            </a:r>
            <a:r>
              <a:rPr lang="en-US" sz="2800" dirty="0">
                <a:effectLst/>
                <a:latin typeface="Calibri" panose="020F0502020204030204" pitchFamily="34" charset="0"/>
                <a:ea typeface="Calibri" panose="020F0502020204030204" pitchFamily="34" charset="0"/>
                <a:cs typeface="Times New Roman" panose="02020603050405020304" pitchFamily="18" charset="0"/>
              </a:rPr>
              <a:t>	Luke 24:13-35</a:t>
            </a:r>
          </a:p>
          <a:p>
            <a:pPr marL="0" marR="0">
              <a:lnSpc>
                <a:spcPct val="115000"/>
              </a:lnSpc>
              <a:spcBef>
                <a:spcPts val="0"/>
              </a:spcBef>
              <a:spcAft>
                <a:spcPts val="1000"/>
              </a:spcAft>
              <a:tabLst>
                <a:tab pos="1828800" algn="l"/>
              </a:tabLs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Thurs:</a:t>
            </a:r>
            <a:r>
              <a:rPr lang="en-US" sz="2800" dirty="0">
                <a:effectLst/>
                <a:latin typeface="Calibri" panose="020F0502020204030204" pitchFamily="34" charset="0"/>
                <a:ea typeface="Calibri" panose="020F0502020204030204" pitchFamily="34" charset="0"/>
                <a:cs typeface="Times New Roman" panose="02020603050405020304" pitchFamily="18" charset="0"/>
              </a:rPr>
              <a:t>	Luke 24:35-48</a:t>
            </a:r>
          </a:p>
          <a:p>
            <a:pPr marL="0" marR="0">
              <a:lnSpc>
                <a:spcPct val="115000"/>
              </a:lnSpc>
              <a:spcBef>
                <a:spcPts val="0"/>
              </a:spcBef>
              <a:spcAft>
                <a:spcPts val="1000"/>
              </a:spcAft>
              <a:tabLst>
                <a:tab pos="1828800" algn="l"/>
              </a:tabLs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Fri:</a:t>
            </a:r>
            <a:r>
              <a:rPr lang="en-US" sz="2800" dirty="0">
                <a:effectLst/>
                <a:latin typeface="Calibri" panose="020F0502020204030204" pitchFamily="34" charset="0"/>
                <a:ea typeface="Calibri" panose="020F0502020204030204" pitchFamily="34" charset="0"/>
                <a:cs typeface="Times New Roman" panose="02020603050405020304" pitchFamily="18" charset="0"/>
              </a:rPr>
              <a:t>	John 21:1-14</a:t>
            </a:r>
          </a:p>
          <a:p>
            <a:pPr marL="0" marR="0">
              <a:lnSpc>
                <a:spcPct val="115000"/>
              </a:lnSpc>
              <a:spcBef>
                <a:spcPts val="0"/>
              </a:spcBef>
              <a:spcAft>
                <a:spcPts val="1000"/>
              </a:spcAft>
              <a:tabLst>
                <a:tab pos="1828800" algn="l"/>
              </a:tabLs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Sat:</a:t>
            </a:r>
            <a:r>
              <a:rPr lang="en-US" sz="2800" dirty="0">
                <a:effectLst/>
                <a:latin typeface="Calibri" panose="020F0502020204030204" pitchFamily="34" charset="0"/>
                <a:ea typeface="Calibri" panose="020F0502020204030204" pitchFamily="34" charset="0"/>
                <a:cs typeface="Times New Roman" panose="02020603050405020304" pitchFamily="18" charset="0"/>
              </a:rPr>
              <a:t>	Mark 16:9-15</a:t>
            </a:r>
          </a:p>
          <a:p>
            <a:pPr marL="0" marR="0">
              <a:lnSpc>
                <a:spcPct val="115000"/>
              </a:lnSpc>
              <a:spcBef>
                <a:spcPts val="0"/>
              </a:spcBef>
              <a:spcAft>
                <a:spcPts val="1000"/>
              </a:spcAft>
              <a:tabLst>
                <a:tab pos="1828800" algn="l"/>
              </a:tabLs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2</a:t>
            </a:r>
            <a:r>
              <a:rPr lang="en-US" sz="2800" b="1" baseline="30000" dirty="0">
                <a:effectLst/>
                <a:latin typeface="Calibri" panose="020F0502020204030204" pitchFamily="34" charset="0"/>
                <a:ea typeface="Calibri" panose="020F0502020204030204" pitchFamily="34" charset="0"/>
                <a:cs typeface="Times New Roman" panose="02020603050405020304" pitchFamily="18" charset="0"/>
              </a:rPr>
              <a:t>nd</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Sun:	John 20:19-31</a:t>
            </a:r>
          </a:p>
          <a:p>
            <a:pPr marL="0" marR="0">
              <a:spcBef>
                <a:spcPts val="1800"/>
              </a:spcBef>
              <a:tabLst>
                <a:tab pos="1600200" algn="l"/>
              </a:tabLst>
            </a:pPr>
            <a:r>
              <a:rPr lang="en-US" sz="2800" dirty="0">
                <a:effectLst/>
                <a:latin typeface="Calibri" panose="020F0502020204030204" pitchFamily="34" charset="0"/>
                <a:ea typeface="Calibri" panose="020F0502020204030204" pitchFamily="34" charset="0"/>
                <a:cs typeface="Times New Roman" panose="02020603050405020304" pitchFamily="18" charset="0"/>
              </a:rPr>
              <a:t>Alleluia Verse (each day):</a:t>
            </a:r>
          </a:p>
          <a:p>
            <a:pPr marL="661352" lvl="2">
              <a:spcBef>
                <a:spcPts val="0"/>
              </a:spcBef>
              <a:tabLst>
                <a:tab pos="1600200" algn="l"/>
              </a:tabLst>
            </a:pPr>
            <a:r>
              <a:rPr lang="en-US" sz="2200" i="1" dirty="0">
                <a:effectLst/>
                <a:latin typeface="Calibri" panose="020F0502020204030204" pitchFamily="34" charset="0"/>
                <a:ea typeface="Calibri" panose="020F0502020204030204" pitchFamily="34" charset="0"/>
                <a:cs typeface="Times New Roman" panose="02020603050405020304" pitchFamily="18" charset="0"/>
              </a:rPr>
              <a:t>“This is the day the Lord has made; let us be glad and rejoice in it.”</a:t>
            </a:r>
          </a:p>
        </p:txBody>
      </p:sp>
      <p:sp>
        <p:nvSpPr>
          <p:cNvPr id="3" name="Title 2">
            <a:extLst>
              <a:ext uri="{FF2B5EF4-FFF2-40B4-BE49-F238E27FC236}">
                <a16:creationId xmlns:a16="http://schemas.microsoft.com/office/drawing/2014/main" id="{973C483C-EE03-4291-A382-84C89FF863BB}"/>
              </a:ext>
            </a:extLst>
          </p:cNvPr>
          <p:cNvSpPr>
            <a:spLocks noGrp="1"/>
          </p:cNvSpPr>
          <p:nvPr>
            <p:ph type="title"/>
          </p:nvPr>
        </p:nvSpPr>
        <p:spPr/>
        <p:txBody>
          <a:bodyPr/>
          <a:lstStyle/>
          <a:p>
            <a:r>
              <a:rPr lang="en-US" dirty="0"/>
              <a:t>Easter Octave:  Gospel Readings</a:t>
            </a:r>
          </a:p>
        </p:txBody>
      </p:sp>
    </p:spTree>
    <p:extLst>
      <p:ext uri="{BB962C8B-B14F-4D97-AF65-F5344CB8AC3E}">
        <p14:creationId xmlns:p14="http://schemas.microsoft.com/office/powerpoint/2010/main" val="306418750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a:extLst>
              <a:ext uri="{FF2B5EF4-FFF2-40B4-BE49-F238E27FC236}">
                <a16:creationId xmlns:a16="http://schemas.microsoft.com/office/drawing/2014/main" id="{B33261DB-88BB-45D5-82DB-7776BCA7847E}"/>
              </a:ext>
            </a:extLst>
          </p:cNvPr>
          <p:cNvSpPr>
            <a:spLocks noGrp="1"/>
          </p:cNvSpPr>
          <p:nvPr>
            <p:ph type="title"/>
          </p:nvPr>
        </p:nvSpPr>
        <p:spPr>
          <a:xfrm>
            <a:off x="457200" y="228600"/>
            <a:ext cx="8229600" cy="865188"/>
          </a:xfrm>
        </p:spPr>
        <p:txBody>
          <a:bodyPr/>
          <a:lstStyle/>
          <a:p>
            <a:pPr algn="ctr"/>
            <a:r>
              <a:rPr lang="en-US" altLang="en-US"/>
              <a:t>Appearances of the Risen Jesus</a:t>
            </a:r>
          </a:p>
        </p:txBody>
      </p:sp>
      <p:pic>
        <p:nvPicPr>
          <p:cNvPr id="107523" name="Picture 1">
            <a:extLst>
              <a:ext uri="{FF2B5EF4-FFF2-40B4-BE49-F238E27FC236}">
                <a16:creationId xmlns:a16="http://schemas.microsoft.com/office/drawing/2014/main" id="{27DE4026-9BB5-4830-8CDB-92564C5C8ED8}"/>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381000" y="1219200"/>
            <a:ext cx="8610600" cy="5573713"/>
          </a:xfrm>
          <a:noFill/>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a:extLst>
              <a:ext uri="{FF2B5EF4-FFF2-40B4-BE49-F238E27FC236}">
                <a16:creationId xmlns:a16="http://schemas.microsoft.com/office/drawing/2014/main" id="{6DA9ABD1-754A-4BB0-AE58-8701BBB7A5CC}"/>
              </a:ext>
            </a:extLst>
          </p:cNvPr>
          <p:cNvSpPr>
            <a:spLocks noGrp="1"/>
          </p:cNvSpPr>
          <p:nvPr>
            <p:ph type="title"/>
          </p:nvPr>
        </p:nvSpPr>
        <p:spPr>
          <a:xfrm>
            <a:off x="457200" y="228600"/>
            <a:ext cx="8229600" cy="838200"/>
          </a:xfrm>
        </p:spPr>
        <p:txBody>
          <a:bodyPr/>
          <a:lstStyle/>
          <a:p>
            <a:pPr algn="ctr"/>
            <a:r>
              <a:rPr lang="en-US" altLang="en-US" sz="4000"/>
              <a:t>Appearance Stories in the Lectionary</a:t>
            </a:r>
          </a:p>
        </p:txBody>
      </p:sp>
      <p:pic>
        <p:nvPicPr>
          <p:cNvPr id="108547" name="Picture 1">
            <a:extLst>
              <a:ext uri="{FF2B5EF4-FFF2-40B4-BE49-F238E27FC236}">
                <a16:creationId xmlns:a16="http://schemas.microsoft.com/office/drawing/2014/main" id="{3F7A59EC-B412-4FBE-A8F7-4E72151EF375}"/>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r="16019" b="4121"/>
          <a:stretch>
            <a:fillRect/>
          </a:stretch>
        </p:blipFill>
        <p:spPr>
          <a:xfrm>
            <a:off x="457200" y="1371600"/>
            <a:ext cx="8266113" cy="5181600"/>
          </a:xfrm>
          <a:noFill/>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a:xfrm>
            <a:off x="381000" y="152400"/>
            <a:ext cx="8458200" cy="1181100"/>
          </a:xfrm>
        </p:spPr>
        <p:txBody>
          <a:bodyPr>
            <a:normAutofit/>
          </a:bodyPr>
          <a:lstStyle/>
          <a:p>
            <a:pPr algn="ctr"/>
            <a:r>
              <a:rPr lang="en-US" sz="6000">
                <a:solidFill>
                  <a:srgbClr val="C00000"/>
                </a:solidFill>
              </a:rPr>
              <a:t>HAPPY  EASTER !</a:t>
            </a:r>
            <a:endParaRPr lang="en-US" sz="6000" dirty="0">
              <a:solidFill>
                <a:srgbClr val="C00000"/>
              </a:solidFill>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61894" y="1333500"/>
            <a:ext cx="7948706" cy="5067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040149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spcBef>
                <a:spcPts val="0"/>
              </a:spcBef>
            </a:pPr>
            <a:r>
              <a:rPr lang="en-US" sz="2800" i="1" dirty="0"/>
              <a:t>In the Footsteps of </a:t>
            </a:r>
            <a:r>
              <a:rPr lang="en-US" sz="2800" b="1" i="1" dirty="0"/>
              <a:t>Jesus</a:t>
            </a:r>
            <a:r>
              <a:rPr lang="en-US" sz="2800" i="1" dirty="0"/>
              <a:t>:</a:t>
            </a:r>
            <a:br>
              <a:rPr lang="en-US" sz="2800" i="1" dirty="0"/>
            </a:br>
            <a:r>
              <a:rPr lang="en-US" sz="2800" dirty="0"/>
              <a:t>Pilgrimage to the Holy Land</a:t>
            </a:r>
          </a:p>
          <a:p>
            <a:pPr lvl="1"/>
            <a:r>
              <a:rPr lang="en-US" b="1" dirty="0"/>
              <a:t>Dec. 26, 2021 to Jan. 9, 2022</a:t>
            </a:r>
          </a:p>
          <a:p>
            <a:pPr>
              <a:spcBef>
                <a:spcPts val="1800"/>
              </a:spcBef>
            </a:pPr>
            <a:r>
              <a:rPr lang="en-US" sz="2600" b="1" i="1" dirty="0"/>
              <a:t>Oberammergau Passion Play</a:t>
            </a:r>
            <a:r>
              <a:rPr lang="en-US" sz="2600" i="1" dirty="0"/>
              <a:t>:</a:t>
            </a:r>
            <a:br>
              <a:rPr lang="en-US" sz="2600" i="1" dirty="0"/>
            </a:br>
            <a:r>
              <a:rPr lang="en-US" sz="2400" dirty="0"/>
              <a:t>Pilgrimage to Austria and Germany</a:t>
            </a:r>
            <a:endParaRPr lang="en-US" sz="2800" dirty="0"/>
          </a:p>
          <a:p>
            <a:pPr lvl="1"/>
            <a:r>
              <a:rPr lang="en-US" b="1" dirty="0"/>
              <a:t>May 14-22, 2022</a:t>
            </a:r>
          </a:p>
          <a:p>
            <a:pPr>
              <a:lnSpc>
                <a:spcPct val="90000"/>
              </a:lnSpc>
              <a:spcBef>
                <a:spcPts val="1800"/>
              </a:spcBef>
            </a:pPr>
            <a:r>
              <a:rPr lang="en-US" sz="2200" b="1" dirty="0"/>
              <a:t>May 2023</a:t>
            </a:r>
          </a:p>
          <a:p>
            <a:pPr lvl="1">
              <a:lnSpc>
                <a:spcPct val="90000"/>
              </a:lnSpc>
            </a:pPr>
            <a:r>
              <a:rPr lang="en-US" sz="1800" b="1" i="1" dirty="0"/>
              <a:t>In the Footsteps of St. Paul:</a:t>
            </a:r>
            <a:br>
              <a:rPr lang="en-US" sz="1800" b="1" i="1" dirty="0"/>
            </a:br>
            <a:r>
              <a:rPr lang="en-US" sz="1800" b="1" i="1" dirty="0"/>
              <a:t>Pilgrimage to Turkey</a:t>
            </a:r>
            <a:endParaRPr lang="en-US" sz="1800" dirty="0"/>
          </a:p>
          <a:p>
            <a:pPr>
              <a:lnSpc>
                <a:spcPct val="90000"/>
              </a:lnSpc>
              <a:spcBef>
                <a:spcPts val="0"/>
              </a:spcBef>
            </a:pPr>
            <a:r>
              <a:rPr lang="en-US" sz="2200" b="1" dirty="0"/>
              <a:t>May 2024</a:t>
            </a:r>
          </a:p>
          <a:p>
            <a:pPr lvl="1">
              <a:lnSpc>
                <a:spcPct val="90000"/>
              </a:lnSpc>
            </a:pPr>
            <a:r>
              <a:rPr lang="en-US" sz="1800" b="1" i="1" dirty="0"/>
              <a:t>In the Footsteps of Jesus:</a:t>
            </a:r>
            <a:br>
              <a:rPr lang="en-US" sz="1800" b="1" i="1" dirty="0"/>
            </a:br>
            <a:r>
              <a:rPr lang="en-US" sz="1800" b="1" i="1" dirty="0"/>
              <a:t>Pilgrimage to the Holy Land </a:t>
            </a:r>
            <a:endParaRPr lang="en-US" sz="1800" dirty="0"/>
          </a:p>
          <a:p>
            <a:pPr>
              <a:lnSpc>
                <a:spcPct val="90000"/>
              </a:lnSpc>
              <a:spcBef>
                <a:spcPts val="0"/>
              </a:spcBef>
            </a:pPr>
            <a:r>
              <a:rPr lang="en-US" sz="2200" b="1" dirty="0"/>
              <a:t>May 2025</a:t>
            </a:r>
          </a:p>
          <a:p>
            <a:pPr lvl="1">
              <a:lnSpc>
                <a:spcPct val="90000"/>
              </a:lnSpc>
            </a:pPr>
            <a:r>
              <a:rPr lang="en-US" sz="1800" b="1" i="1" dirty="0"/>
              <a:t>In the Footsteps of St. Paul:</a:t>
            </a:r>
            <a:br>
              <a:rPr lang="en-US" sz="1800" b="1" i="1" dirty="0"/>
            </a:br>
            <a:r>
              <a:rPr lang="en-US" sz="1800" b="1" i="1" dirty="0"/>
              <a:t>Pilgrimage to Greece</a:t>
            </a:r>
            <a:endParaRPr lang="en-US" sz="1800" dirty="0"/>
          </a:p>
        </p:txBody>
      </p:sp>
      <p:sp>
        <p:nvSpPr>
          <p:cNvPr id="3" name="Title 2"/>
          <p:cNvSpPr>
            <a:spLocks noGrp="1"/>
          </p:cNvSpPr>
          <p:nvPr>
            <p:ph type="title"/>
          </p:nvPr>
        </p:nvSpPr>
        <p:spPr/>
        <p:txBody>
          <a:bodyPr/>
          <a:lstStyle/>
          <a:p>
            <a:r>
              <a:rPr lang="en-US" dirty="0"/>
              <a:t>RECAP:  Upcoming Pilgrimages</a:t>
            </a:r>
          </a:p>
        </p:txBody>
      </p:sp>
      <p:pic>
        <p:nvPicPr>
          <p:cNvPr id="5" name="Picture 4" descr="A picture containing text, newspaper, screenshot&#10;&#10;Description automatically generated">
            <a:extLst>
              <a:ext uri="{FF2B5EF4-FFF2-40B4-BE49-F238E27FC236}">
                <a16:creationId xmlns:a16="http://schemas.microsoft.com/office/drawing/2014/main" id="{8DE6BDE0-F62D-4C03-ADDA-E46DE1C4BE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81600" y="1219200"/>
            <a:ext cx="3827318" cy="4953000"/>
          </a:xfrm>
          <a:prstGeom prst="rect">
            <a:avLst/>
          </a:prstGeom>
        </p:spPr>
      </p:pic>
    </p:spTree>
    <p:extLst>
      <p:ext uri="{BB962C8B-B14F-4D97-AF65-F5344CB8AC3E}">
        <p14:creationId xmlns:p14="http://schemas.microsoft.com/office/powerpoint/2010/main" val="38192473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43000"/>
            <a:ext cx="8458200" cy="5486400"/>
          </a:xfrm>
        </p:spPr>
        <p:txBody>
          <a:bodyPr>
            <a:normAutofit/>
          </a:bodyPr>
          <a:lstStyle/>
          <a:p>
            <a:r>
              <a:rPr lang="en-US" sz="2800" dirty="0">
                <a:latin typeface="Arial Narrow" panose="020B0606020202030204" pitchFamily="34" charset="0"/>
              </a:rPr>
              <a:t>Zoom Webinars on the Catholic </a:t>
            </a:r>
            <a:r>
              <a:rPr lang="en-US" sz="2800" i="1" dirty="0">
                <a:latin typeface="Arial Narrow" panose="020B0606020202030204" pitchFamily="34" charset="0"/>
              </a:rPr>
              <a:t>Lectionary for Mass</a:t>
            </a:r>
          </a:p>
          <a:p>
            <a:pPr lvl="1"/>
            <a:r>
              <a:rPr lang="en-US" sz="2400" dirty="0">
                <a:solidFill>
                  <a:schemeClr val="tx1">
                    <a:lumMod val="85000"/>
                  </a:schemeClr>
                </a:solidFill>
                <a:latin typeface="Arial Narrow" panose="020B0606020202030204" pitchFamily="34" charset="0"/>
              </a:rPr>
              <a:t>Saturdays, 9:00 a.m. – 12:30 p.m.</a:t>
            </a:r>
            <a:r>
              <a:rPr lang="en-US" sz="1800" dirty="0">
                <a:solidFill>
                  <a:schemeClr val="tx1">
                    <a:lumMod val="85000"/>
                  </a:schemeClr>
                </a:solidFill>
                <a:latin typeface="Arial Narrow" panose="020B0606020202030204" pitchFamily="34" charset="0"/>
              </a:rPr>
              <a:t> (</a:t>
            </a:r>
            <a:r>
              <a:rPr lang="en-US" sz="1800" b="1" i="1" dirty="0">
                <a:solidFill>
                  <a:schemeClr val="tx1">
                    <a:lumMod val="85000"/>
                  </a:schemeClr>
                </a:solidFill>
                <a:latin typeface="Arial Narrow" panose="020B0606020202030204" pitchFamily="34" charset="0"/>
              </a:rPr>
              <a:t>Pacific Time</a:t>
            </a:r>
            <a:r>
              <a:rPr lang="en-US" sz="1800" dirty="0">
                <a:solidFill>
                  <a:schemeClr val="tx1">
                    <a:lumMod val="85000"/>
                  </a:schemeClr>
                </a:solidFill>
                <a:latin typeface="Arial Narrow" panose="020B0606020202030204" pitchFamily="34" charset="0"/>
              </a:rPr>
              <a:t>)</a:t>
            </a:r>
            <a:endParaRPr lang="en-US" sz="2400" dirty="0">
              <a:solidFill>
                <a:schemeClr val="tx1">
                  <a:lumMod val="85000"/>
                </a:schemeClr>
              </a:solidFill>
              <a:latin typeface="Arial Narrow" panose="020B0606020202030204" pitchFamily="34" charset="0"/>
            </a:endParaRPr>
          </a:p>
          <a:p>
            <a:pPr lvl="1"/>
            <a:r>
              <a:rPr lang="en-US" sz="2400" dirty="0">
                <a:solidFill>
                  <a:schemeClr val="tx1">
                    <a:lumMod val="85000"/>
                  </a:schemeClr>
                </a:solidFill>
                <a:latin typeface="Arial Narrow" panose="020B0606020202030204" pitchFamily="34" charset="0"/>
              </a:rPr>
              <a:t>Open to the Public </a:t>
            </a:r>
            <a:r>
              <a:rPr lang="en-US" sz="1800" dirty="0">
                <a:solidFill>
                  <a:schemeClr val="tx1">
                    <a:lumMod val="85000"/>
                  </a:schemeClr>
                </a:solidFill>
                <a:latin typeface="Arial Narrow" panose="020B0606020202030204" pitchFamily="34" charset="0"/>
              </a:rPr>
              <a:t>(</a:t>
            </a:r>
            <a:r>
              <a:rPr lang="en-US" sz="1800" i="1" dirty="0">
                <a:solidFill>
                  <a:schemeClr val="tx1">
                    <a:lumMod val="85000"/>
                  </a:schemeClr>
                </a:solidFill>
                <a:latin typeface="Arial Narrow" panose="020B0606020202030204" pitchFamily="34" charset="0"/>
              </a:rPr>
              <a:t>feel free to invite others</a:t>
            </a:r>
            <a:r>
              <a:rPr lang="en-US" sz="1800" dirty="0">
                <a:solidFill>
                  <a:schemeClr val="tx1">
                    <a:lumMod val="85000"/>
                  </a:schemeClr>
                </a:solidFill>
                <a:latin typeface="Arial Narrow" panose="020B0606020202030204" pitchFamily="34" charset="0"/>
              </a:rPr>
              <a:t>)</a:t>
            </a:r>
            <a:endParaRPr lang="en-US" sz="2400" dirty="0">
              <a:solidFill>
                <a:schemeClr val="tx1">
                  <a:lumMod val="85000"/>
                </a:schemeClr>
              </a:solidFill>
              <a:latin typeface="Arial Narrow" panose="020B0606020202030204" pitchFamily="34" charset="0"/>
            </a:endParaRPr>
          </a:p>
          <a:p>
            <a:pPr lvl="1"/>
            <a:r>
              <a:rPr lang="en-US" sz="2400" dirty="0">
                <a:solidFill>
                  <a:schemeClr val="tx1">
                    <a:lumMod val="85000"/>
                  </a:schemeClr>
                </a:solidFill>
                <a:latin typeface="Arial Narrow" panose="020B0606020202030204" pitchFamily="34" charset="0"/>
              </a:rPr>
              <a:t>FREE</a:t>
            </a:r>
            <a:r>
              <a:rPr lang="en-US" sz="1800" dirty="0">
                <a:solidFill>
                  <a:schemeClr val="tx1">
                    <a:lumMod val="85000"/>
                  </a:schemeClr>
                </a:solidFill>
                <a:latin typeface="Arial Narrow" panose="020B0606020202030204" pitchFamily="34" charset="0"/>
              </a:rPr>
              <a:t> (</a:t>
            </a:r>
            <a:r>
              <a:rPr lang="en-US" sz="1800" i="1" dirty="0">
                <a:solidFill>
                  <a:schemeClr val="tx1">
                    <a:lumMod val="85000"/>
                  </a:schemeClr>
                </a:solidFill>
                <a:latin typeface="Arial Narrow" panose="020B0606020202030204" pitchFamily="34" charset="0"/>
              </a:rPr>
              <a:t>but donations appreciated</a:t>
            </a:r>
            <a:r>
              <a:rPr lang="en-US" sz="1800" dirty="0">
                <a:solidFill>
                  <a:schemeClr val="tx1">
                    <a:lumMod val="85000"/>
                  </a:schemeClr>
                </a:solidFill>
                <a:latin typeface="Arial Narrow" panose="020B0606020202030204" pitchFamily="34" charset="0"/>
              </a:rPr>
              <a:t>)</a:t>
            </a:r>
            <a:endParaRPr lang="en-US" sz="2400" dirty="0">
              <a:solidFill>
                <a:schemeClr val="tx1">
                  <a:lumMod val="85000"/>
                </a:schemeClr>
              </a:solidFill>
              <a:latin typeface="Arial Narrow" panose="020B0606020202030204" pitchFamily="34" charset="0"/>
            </a:endParaRPr>
          </a:p>
          <a:p>
            <a:pPr>
              <a:spcBef>
                <a:spcPts val="2400"/>
              </a:spcBef>
            </a:pPr>
            <a:r>
              <a:rPr lang="en-US" sz="2800" dirty="0">
                <a:latin typeface="Arial Narrow" panose="020B0606020202030204" pitchFamily="34" charset="0"/>
              </a:rPr>
              <a:t>Monthly, from Nov. 2020 to April 2021</a:t>
            </a:r>
          </a:p>
          <a:p>
            <a:pPr marL="742950" lvl="1" indent="-377825">
              <a:spcBef>
                <a:spcPts val="600"/>
              </a:spcBef>
              <a:buSzPct val="95000"/>
              <a:buFont typeface="+mj-lt"/>
              <a:buAutoNum type="arabicPeriod"/>
            </a:pPr>
            <a:r>
              <a:rPr lang="en-US" sz="2000" b="1" dirty="0">
                <a:solidFill>
                  <a:schemeClr val="tx1">
                    <a:lumMod val="85000"/>
                  </a:schemeClr>
                </a:solidFill>
                <a:latin typeface="Arial Narrow" panose="020B0606020202030204" pitchFamily="34" charset="0"/>
              </a:rPr>
              <a:t>Nov. 21, 2020</a:t>
            </a:r>
            <a:r>
              <a:rPr lang="en-US" sz="2000" dirty="0">
                <a:solidFill>
                  <a:schemeClr val="tx1">
                    <a:lumMod val="85000"/>
                  </a:schemeClr>
                </a:solidFill>
                <a:latin typeface="Arial Narrow" panose="020B0606020202030204" pitchFamily="34" charset="0"/>
              </a:rPr>
              <a:t> – Readings of </a:t>
            </a:r>
            <a:r>
              <a:rPr lang="en-US" sz="2000" u="sng" dirty="0">
                <a:solidFill>
                  <a:schemeClr val="tx1">
                    <a:lumMod val="85000"/>
                  </a:schemeClr>
                </a:solidFill>
                <a:latin typeface="Arial Narrow" panose="020B0606020202030204" pitchFamily="34" charset="0"/>
              </a:rPr>
              <a:t>Advent</a:t>
            </a:r>
            <a:endParaRPr lang="en-US" sz="2000" dirty="0">
              <a:solidFill>
                <a:schemeClr val="tx1">
                  <a:lumMod val="85000"/>
                </a:schemeClr>
              </a:solidFill>
              <a:latin typeface="Arial Narrow" panose="020B0606020202030204" pitchFamily="34" charset="0"/>
            </a:endParaRPr>
          </a:p>
          <a:p>
            <a:pPr marL="742950" lvl="1" indent="-377825">
              <a:spcBef>
                <a:spcPts val="600"/>
              </a:spcBef>
              <a:buSzPct val="95000"/>
              <a:buFont typeface="+mj-lt"/>
              <a:buAutoNum type="arabicPeriod"/>
            </a:pPr>
            <a:r>
              <a:rPr lang="en-US" sz="2000" b="1" dirty="0">
                <a:solidFill>
                  <a:schemeClr val="tx1">
                    <a:lumMod val="85000"/>
                  </a:schemeClr>
                </a:solidFill>
                <a:latin typeface="Arial Narrow" panose="020B0606020202030204" pitchFamily="34" charset="0"/>
              </a:rPr>
              <a:t>Dec. 19, 2020</a:t>
            </a:r>
            <a:r>
              <a:rPr lang="en-US" sz="2000" dirty="0">
                <a:solidFill>
                  <a:schemeClr val="tx1">
                    <a:lumMod val="85000"/>
                  </a:schemeClr>
                </a:solidFill>
                <a:latin typeface="Arial Narrow" panose="020B0606020202030204" pitchFamily="34" charset="0"/>
              </a:rPr>
              <a:t> – Readings of the </a:t>
            </a:r>
            <a:r>
              <a:rPr lang="en-US" sz="2000" u="sng" dirty="0">
                <a:solidFill>
                  <a:schemeClr val="tx1">
                    <a:lumMod val="85000"/>
                  </a:schemeClr>
                </a:solidFill>
                <a:latin typeface="Arial Narrow" panose="020B0606020202030204" pitchFamily="34" charset="0"/>
              </a:rPr>
              <a:t>Christmas Season</a:t>
            </a:r>
          </a:p>
          <a:p>
            <a:pPr marL="742950" lvl="1" indent="-377825">
              <a:spcBef>
                <a:spcPts val="600"/>
              </a:spcBef>
              <a:buSzPct val="95000"/>
              <a:buFont typeface="+mj-lt"/>
              <a:buAutoNum type="arabicPeriod"/>
            </a:pPr>
            <a:r>
              <a:rPr lang="en-US" sz="2000" b="1" dirty="0">
                <a:solidFill>
                  <a:schemeClr val="tx1">
                    <a:lumMod val="85000"/>
                  </a:schemeClr>
                </a:solidFill>
                <a:latin typeface="Arial Narrow" panose="020B0606020202030204" pitchFamily="34" charset="0"/>
              </a:rPr>
              <a:t>Jan. 9, 2021</a:t>
            </a:r>
            <a:r>
              <a:rPr lang="en-US" sz="2000" dirty="0">
                <a:solidFill>
                  <a:schemeClr val="tx1">
                    <a:lumMod val="85000"/>
                  </a:schemeClr>
                </a:solidFill>
                <a:latin typeface="Arial Narrow" panose="020B0606020202030204" pitchFamily="34" charset="0"/>
              </a:rPr>
              <a:t> – Gospel of </a:t>
            </a:r>
            <a:r>
              <a:rPr lang="en-US" sz="2000" u="sng" dirty="0">
                <a:solidFill>
                  <a:schemeClr val="tx1">
                    <a:lumMod val="85000"/>
                  </a:schemeClr>
                </a:solidFill>
                <a:latin typeface="Arial Narrow" panose="020B0606020202030204" pitchFamily="34" charset="0"/>
              </a:rPr>
              <a:t>Mark</a:t>
            </a:r>
            <a:r>
              <a:rPr lang="en-US" sz="2000" dirty="0">
                <a:solidFill>
                  <a:schemeClr val="tx1">
                    <a:lumMod val="85000"/>
                  </a:schemeClr>
                </a:solidFill>
                <a:latin typeface="Arial Narrow" panose="020B0606020202030204" pitchFamily="34" charset="0"/>
              </a:rPr>
              <a:t>  (Liturgical Year B) </a:t>
            </a:r>
          </a:p>
          <a:p>
            <a:pPr marL="742950" lvl="1" indent="-377825">
              <a:spcBef>
                <a:spcPts val="600"/>
              </a:spcBef>
              <a:buSzPct val="95000"/>
              <a:buFont typeface="+mj-lt"/>
              <a:buAutoNum type="arabicPeriod"/>
            </a:pPr>
            <a:r>
              <a:rPr lang="en-US" sz="2000" b="1" dirty="0">
                <a:solidFill>
                  <a:schemeClr val="tx1">
                    <a:lumMod val="85000"/>
                  </a:schemeClr>
                </a:solidFill>
                <a:latin typeface="Arial Narrow" panose="020B0606020202030204" pitchFamily="34" charset="0"/>
              </a:rPr>
              <a:t>Feb. 13, 2021</a:t>
            </a:r>
            <a:r>
              <a:rPr lang="en-US" sz="2000" dirty="0">
                <a:solidFill>
                  <a:schemeClr val="tx1">
                    <a:lumMod val="85000"/>
                  </a:schemeClr>
                </a:solidFill>
                <a:latin typeface="Arial Narrow" panose="020B0606020202030204" pitchFamily="34" charset="0"/>
              </a:rPr>
              <a:t> – Readings of </a:t>
            </a:r>
            <a:r>
              <a:rPr lang="en-US" sz="2000" u="sng" dirty="0">
                <a:solidFill>
                  <a:schemeClr val="tx1">
                    <a:lumMod val="85000"/>
                  </a:schemeClr>
                </a:solidFill>
                <a:latin typeface="Arial Narrow" panose="020B0606020202030204" pitchFamily="34" charset="0"/>
              </a:rPr>
              <a:t>Lent</a:t>
            </a:r>
          </a:p>
          <a:p>
            <a:pPr marL="742950" lvl="1" indent="-377825">
              <a:spcBef>
                <a:spcPts val="600"/>
              </a:spcBef>
              <a:buSzPct val="95000"/>
              <a:buFont typeface="+mj-lt"/>
              <a:buAutoNum type="arabicPeriod"/>
            </a:pPr>
            <a:r>
              <a:rPr lang="en-US" sz="2000" b="1" dirty="0">
                <a:solidFill>
                  <a:schemeClr val="tx1">
                    <a:lumMod val="85000"/>
                  </a:schemeClr>
                </a:solidFill>
                <a:latin typeface="Arial Narrow" panose="020B0606020202030204" pitchFamily="34" charset="0"/>
              </a:rPr>
              <a:t>March 27, 2021</a:t>
            </a:r>
            <a:r>
              <a:rPr lang="en-US" sz="2000" dirty="0">
                <a:solidFill>
                  <a:schemeClr val="tx1">
                    <a:lumMod val="85000"/>
                  </a:schemeClr>
                </a:solidFill>
                <a:latin typeface="Arial Narrow" panose="020B0606020202030204" pitchFamily="34" charset="0"/>
              </a:rPr>
              <a:t> – Readings</a:t>
            </a:r>
            <a:r>
              <a:rPr lang="en-US" sz="1800" dirty="0">
                <a:solidFill>
                  <a:schemeClr val="tx1">
                    <a:lumMod val="85000"/>
                  </a:schemeClr>
                </a:solidFill>
                <a:latin typeface="Arial Narrow" panose="020B0606020202030204" pitchFamily="34" charset="0"/>
              </a:rPr>
              <a:t> of </a:t>
            </a:r>
            <a:r>
              <a:rPr lang="en-US" sz="2000" u="sng" dirty="0">
                <a:solidFill>
                  <a:schemeClr val="tx1">
                    <a:lumMod val="85000"/>
                  </a:schemeClr>
                </a:solidFill>
                <a:latin typeface="Arial Narrow" panose="020B0606020202030204" pitchFamily="34" charset="0"/>
              </a:rPr>
              <a:t>Holy Week</a:t>
            </a:r>
            <a:r>
              <a:rPr lang="en-US" sz="2000" dirty="0">
                <a:solidFill>
                  <a:schemeClr val="tx1">
                    <a:lumMod val="85000"/>
                  </a:schemeClr>
                </a:solidFill>
                <a:latin typeface="Arial Narrow" panose="020B0606020202030204" pitchFamily="34" charset="0"/>
              </a:rPr>
              <a:t> &amp; </a:t>
            </a:r>
            <a:r>
              <a:rPr lang="en-US" sz="2000" u="sng" dirty="0">
                <a:solidFill>
                  <a:schemeClr val="tx1">
                    <a:lumMod val="85000"/>
                  </a:schemeClr>
                </a:solidFill>
                <a:latin typeface="Arial Narrow" panose="020B0606020202030204" pitchFamily="34" charset="0"/>
              </a:rPr>
              <a:t>Easter Triduum</a:t>
            </a:r>
          </a:p>
          <a:p>
            <a:pPr marL="742950" lvl="1" indent="-377825">
              <a:spcBef>
                <a:spcPts val="1200"/>
              </a:spcBef>
              <a:buSzPct val="95000"/>
              <a:buFont typeface="+mj-lt"/>
              <a:buAutoNum type="arabicPeriod"/>
            </a:pPr>
            <a:r>
              <a:rPr lang="en-US" b="1" dirty="0">
                <a:solidFill>
                  <a:schemeClr val="tx1"/>
                </a:solidFill>
                <a:latin typeface="Arial Narrow" panose="020B0606020202030204" pitchFamily="34" charset="0"/>
              </a:rPr>
              <a:t>April 17, 2021</a:t>
            </a:r>
            <a:r>
              <a:rPr lang="en-US" dirty="0">
                <a:solidFill>
                  <a:schemeClr val="tx1"/>
                </a:solidFill>
                <a:latin typeface="Arial Narrow" panose="020B0606020202030204" pitchFamily="34" charset="0"/>
              </a:rPr>
              <a:t> – Readings </a:t>
            </a:r>
            <a:r>
              <a:rPr lang="en-US" sz="2400" dirty="0">
                <a:solidFill>
                  <a:schemeClr val="tx1"/>
                </a:solidFill>
                <a:latin typeface="Arial Narrow" panose="020B0606020202030204" pitchFamily="34" charset="0"/>
              </a:rPr>
              <a:t>of the </a:t>
            </a:r>
            <a:r>
              <a:rPr lang="en-US" u="sng" dirty="0">
                <a:solidFill>
                  <a:schemeClr val="tx1"/>
                </a:solidFill>
                <a:latin typeface="Arial Narrow" panose="020B0606020202030204" pitchFamily="34" charset="0"/>
              </a:rPr>
              <a:t>Easter Season</a:t>
            </a:r>
          </a:p>
        </p:txBody>
      </p:sp>
      <p:sp>
        <p:nvSpPr>
          <p:cNvPr id="3" name="Title 2"/>
          <p:cNvSpPr>
            <a:spLocks noGrp="1"/>
          </p:cNvSpPr>
          <p:nvPr>
            <p:ph type="title"/>
          </p:nvPr>
        </p:nvSpPr>
        <p:spPr/>
        <p:txBody>
          <a:bodyPr/>
          <a:lstStyle/>
          <a:p>
            <a:r>
              <a:rPr lang="en-US" dirty="0"/>
              <a:t>“Living Word” Webinar Series</a:t>
            </a:r>
          </a:p>
        </p:txBody>
      </p:sp>
    </p:spTree>
    <p:extLst>
      <p:ext uri="{BB962C8B-B14F-4D97-AF65-F5344CB8AC3E}">
        <p14:creationId xmlns:p14="http://schemas.microsoft.com/office/powerpoint/2010/main" val="2338151373"/>
      </p:ext>
    </p:extLst>
  </p:cSld>
  <p:clrMapOvr>
    <a:overrideClrMapping bg1="dk1" tx1="lt1" bg2="dk2" tx2="lt2" accent1="accent1" accent2="accent2" accent3="accent3" accent4="accent4" accent5="accent5" accent6="accent6" hlink="hlink" folHlink="folHlink"/>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Closing Prayer</a:t>
            </a:r>
          </a:p>
        </p:txBody>
      </p:sp>
      <p:sp>
        <p:nvSpPr>
          <p:cNvPr id="2" name="Content Placeholder 1"/>
          <p:cNvSpPr>
            <a:spLocks noGrp="1"/>
          </p:cNvSpPr>
          <p:nvPr>
            <p:ph idx="1"/>
          </p:nvPr>
        </p:nvSpPr>
        <p:spPr>
          <a:xfrm>
            <a:off x="381000" y="1143000"/>
            <a:ext cx="8458200" cy="5562600"/>
          </a:xfrm>
        </p:spPr>
        <p:txBody>
          <a:bodyPr>
            <a:normAutofit/>
          </a:bodyPr>
          <a:lstStyle/>
          <a:p>
            <a:r>
              <a:rPr lang="en-US" sz="2400" dirty="0"/>
              <a:t>Let those of us who finish the course of fasting</a:t>
            </a:r>
            <a:br>
              <a:rPr lang="en-US" sz="2400" dirty="0"/>
            </a:br>
            <a:r>
              <a:rPr lang="en-US" sz="2400" dirty="0"/>
              <a:t>celebrate with love the beginning </a:t>
            </a:r>
            <a:br>
              <a:rPr lang="en-US" sz="2400" dirty="0"/>
            </a:br>
            <a:r>
              <a:rPr lang="en-US" sz="2400" dirty="0"/>
              <a:t>of the suffering of the Passion of the Lord.</a:t>
            </a:r>
          </a:p>
          <a:p>
            <a:r>
              <a:rPr lang="en-US" sz="2400" dirty="0"/>
              <a:t>Passing from one divine feast to another,</a:t>
            </a:r>
            <a:br>
              <a:rPr lang="en-US" sz="2400" dirty="0"/>
            </a:br>
            <a:r>
              <a:rPr lang="en-US" sz="2400" dirty="0"/>
              <a:t>from palms and branches,</a:t>
            </a:r>
            <a:br>
              <a:rPr lang="en-US" sz="2400" dirty="0"/>
            </a:br>
            <a:r>
              <a:rPr lang="en-US" sz="2400" dirty="0"/>
              <a:t>let us now make haste, </a:t>
            </a:r>
            <a:br>
              <a:rPr lang="en-US" sz="2400" dirty="0"/>
            </a:br>
            <a:r>
              <a:rPr lang="en-US" sz="2400" dirty="0"/>
              <a:t>to the solemn and saving celebration </a:t>
            </a:r>
            <a:br>
              <a:rPr lang="en-US" sz="2400" dirty="0"/>
            </a:br>
            <a:r>
              <a:rPr lang="en-US" sz="2400" dirty="0"/>
              <a:t>of Christ’s passion.</a:t>
            </a:r>
          </a:p>
          <a:p>
            <a:r>
              <a:rPr lang="en-US" sz="2400" dirty="0"/>
              <a:t>Let us behold him undergo voluntary suffering for our sake,</a:t>
            </a:r>
            <a:br>
              <a:rPr lang="en-US" sz="2400" dirty="0"/>
            </a:br>
            <a:r>
              <a:rPr lang="en-US" sz="2400" dirty="0"/>
              <a:t>and let us sing to him with thanksgiving:</a:t>
            </a:r>
            <a:br>
              <a:rPr lang="en-US" sz="2400" dirty="0"/>
            </a:br>
            <a:r>
              <a:rPr lang="en-US" sz="2400" dirty="0"/>
              <a:t>Fountain of tender mercy and haven of salvation –</a:t>
            </a:r>
            <a:br>
              <a:rPr lang="en-US" sz="2400" dirty="0"/>
            </a:br>
            <a:r>
              <a:rPr lang="en-US" sz="2400" dirty="0"/>
              <a:t>O Lord of Life, glory to you!</a:t>
            </a:r>
          </a:p>
          <a:p>
            <a:r>
              <a:rPr lang="en-US" sz="1800" i="1" dirty="0"/>
              <a:t>(adapted from Byzantine Matins)</a:t>
            </a:r>
          </a:p>
        </p:txBody>
      </p:sp>
      <p:pic>
        <p:nvPicPr>
          <p:cNvPr id="4" name="Picture 2">
            <a:extLst>
              <a:ext uri="{FF2B5EF4-FFF2-40B4-BE49-F238E27FC236}">
                <a16:creationId xmlns:a16="http://schemas.microsoft.com/office/drawing/2014/main" id="{4E76B9E0-FD06-46B7-B9F2-CA54097B5B3D}"/>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481950" y="1592128"/>
            <a:ext cx="2281050" cy="2522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184828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2971800"/>
            <a:ext cx="8458200" cy="3733800"/>
          </a:xfrm>
        </p:spPr>
        <p:txBody>
          <a:bodyPr/>
          <a:lstStyle/>
          <a:p>
            <a:pPr marL="0" indent="0" algn="ctr">
              <a:buNone/>
            </a:pPr>
            <a:r>
              <a:rPr lang="en-US" sz="4000" b="1" i="1" dirty="0"/>
              <a:t>Thanks for participating today!</a:t>
            </a:r>
          </a:p>
          <a:p>
            <a:pPr marL="0" indent="0" algn="ctr">
              <a:buNone/>
            </a:pPr>
            <a:endParaRPr lang="en-US" sz="4000" b="1" i="1" dirty="0"/>
          </a:p>
          <a:p>
            <a:pPr marL="365760" lvl="1" indent="0" algn="ctr">
              <a:buNone/>
            </a:pPr>
            <a:r>
              <a:rPr lang="en-US" dirty="0"/>
              <a:t>More Questions or Comments? – Feel Free to Stay Online</a:t>
            </a:r>
          </a:p>
        </p:txBody>
      </p:sp>
      <p:sp>
        <p:nvSpPr>
          <p:cNvPr id="3" name="Title 2"/>
          <p:cNvSpPr>
            <a:spLocks noGrp="1"/>
          </p:cNvSpPr>
          <p:nvPr>
            <p:ph type="title"/>
          </p:nvPr>
        </p:nvSpPr>
        <p:spPr>
          <a:xfrm>
            <a:off x="381000" y="0"/>
            <a:ext cx="8458200" cy="2209800"/>
          </a:xfrm>
        </p:spPr>
        <p:txBody>
          <a:bodyPr>
            <a:normAutofit/>
          </a:bodyPr>
          <a:lstStyle/>
          <a:p>
            <a:r>
              <a:rPr lang="en-US" sz="4800" dirty="0"/>
              <a:t>Have  a  Blessed  Holy Week,</a:t>
            </a:r>
            <a:br>
              <a:rPr lang="en-US" sz="4800" dirty="0"/>
            </a:br>
            <a:r>
              <a:rPr lang="en-US" sz="4800" dirty="0"/>
              <a:t>and a HAPPY EASTER!</a:t>
            </a:r>
          </a:p>
        </p:txBody>
      </p:sp>
    </p:spTree>
    <p:extLst>
      <p:ext uri="{BB962C8B-B14F-4D97-AF65-F5344CB8AC3E}">
        <p14:creationId xmlns:p14="http://schemas.microsoft.com/office/powerpoint/2010/main" val="404713520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AAC1A00F-E34C-409E-B5CF-26D4F93F44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3750" y="3749040"/>
            <a:ext cx="2353450" cy="3108960"/>
          </a:xfrm>
          <a:prstGeom prst="rect">
            <a:avLst/>
          </a:prstGeom>
        </p:spPr>
      </p:pic>
      <p:pic>
        <p:nvPicPr>
          <p:cNvPr id="6" name="Picture 5">
            <a:extLst>
              <a:ext uri="{FF2B5EF4-FFF2-40B4-BE49-F238E27FC236}">
                <a16:creationId xmlns:a16="http://schemas.microsoft.com/office/drawing/2014/main" id="{750480DE-3FFD-434F-8D78-57F44E7AC3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6400" y="3749040"/>
            <a:ext cx="2335057" cy="3108960"/>
          </a:xfrm>
          <a:prstGeom prst="rect">
            <a:avLst/>
          </a:prstGeom>
        </p:spPr>
      </p:pic>
      <p:pic>
        <p:nvPicPr>
          <p:cNvPr id="7" name="Picture 6">
            <a:extLst>
              <a:ext uri="{FF2B5EF4-FFF2-40B4-BE49-F238E27FC236}">
                <a16:creationId xmlns:a16="http://schemas.microsoft.com/office/drawing/2014/main" id="{47A50EDC-D13D-415A-B844-613FADD9B3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46891" y="320040"/>
            <a:ext cx="2420309" cy="3108960"/>
          </a:xfrm>
          <a:prstGeom prst="rect">
            <a:avLst/>
          </a:prstGeom>
        </p:spPr>
      </p:pic>
      <p:pic>
        <p:nvPicPr>
          <p:cNvPr id="8" name="Picture 7">
            <a:extLst>
              <a:ext uri="{FF2B5EF4-FFF2-40B4-BE49-F238E27FC236}">
                <a16:creationId xmlns:a16="http://schemas.microsoft.com/office/drawing/2014/main" id="{86B175D7-A487-4764-A300-552CC5B2C8E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86400" y="320040"/>
            <a:ext cx="2380198" cy="3108960"/>
          </a:xfrm>
          <a:prstGeom prst="rect">
            <a:avLst/>
          </a:prstGeom>
        </p:spPr>
      </p:pic>
    </p:spTree>
    <p:extLst>
      <p:ext uri="{BB962C8B-B14F-4D97-AF65-F5344CB8AC3E}">
        <p14:creationId xmlns:p14="http://schemas.microsoft.com/office/powerpoint/2010/main" val="67272715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jpeg"/></Relationships>
</file>

<file path=ppt/theme/theme1.xml><?xml version="1.0" encoding="utf-8"?>
<a:theme xmlns:a="http://schemas.openxmlformats.org/drawingml/2006/main" name="Paper">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Slit">
  <a:themeElements>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Sli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lit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Slit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Slit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Slit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Slit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evel">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Level">
      <a:majorFont>
        <a:latin typeface="Garamond"/>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Paper">
  <a:themeElements>
    <a:clrScheme name="Easter">
      <a:dk1>
        <a:srgbClr val="FFFFFF"/>
      </a:dk1>
      <a:lt1>
        <a:srgbClr val="7C0000"/>
      </a:lt1>
      <a:dk2>
        <a:srgbClr val="FECF22"/>
      </a:dk2>
      <a:lt2>
        <a:srgbClr val="E88651"/>
      </a:lt2>
      <a:accent1>
        <a:srgbClr val="E66C7D"/>
      </a:accent1>
      <a:accent2>
        <a:srgbClr val="C64847"/>
      </a:accent2>
      <a:accent3>
        <a:srgbClr val="E88651"/>
      </a:accent3>
      <a:accent4>
        <a:srgbClr val="FFD15D"/>
      </a:accent4>
      <a:accent5>
        <a:srgbClr val="E88651"/>
      </a:accent5>
      <a:accent6>
        <a:srgbClr val="C64847"/>
      </a:accent6>
      <a:hlink>
        <a:srgbClr val="C64847"/>
      </a:hlink>
      <a:folHlink>
        <a:srgbClr val="68000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5.xml><?xml version="1.0" encoding="utf-8"?>
<a:theme xmlns:a="http://schemas.openxmlformats.org/drawingml/2006/main" name="Stream">
  <a:themeElements>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fontScheme name="Stream">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7.xml><?xml version="1.0" encoding="utf-8"?>
<a:theme xmlns:a="http://schemas.openxmlformats.org/drawingml/2006/main" name="Trek">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8.xml><?xml version="1.0" encoding="utf-8"?>
<a:theme xmlns:a="http://schemas.openxmlformats.org/drawingml/2006/main" name="1_Stream">
  <a:themeElements>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_Level">
  <a:themeElements>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fontScheme name="Level">
      <a:majorFont>
        <a:latin typeface="Garamond"/>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ppt/theme/themeOverride2.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3.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4.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5.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6.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7.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8.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9.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10.xml><?xml version="1.0" encoding="utf-8"?>
<a:themeOverride xmlns:a="http://schemas.openxmlformats.org/drawingml/2006/main">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11.xml><?xml version="1.0" encoding="utf-8"?>
<a:themeOverride xmlns:a="http://schemas.openxmlformats.org/drawingml/2006/main">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12.xml><?xml version="1.0" encoding="utf-8"?>
<a:themeOverride xmlns:a="http://schemas.openxmlformats.org/drawingml/2006/main">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themeOverride>
</file>

<file path=ppt/theme/themeOverride13.xml><?xml version="1.0" encoding="utf-8"?>
<a:themeOverride xmlns:a="http://schemas.openxmlformats.org/drawingml/2006/main">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themeOverride>
</file>

<file path=ppt/theme/themeOverride14.xml><?xml version="1.0" encoding="utf-8"?>
<a:themeOverride xmlns:a="http://schemas.openxmlformats.org/drawingml/2006/main">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themeOverride>
</file>

<file path=ppt/theme/themeOverride15.xml><?xml version="1.0" encoding="utf-8"?>
<a:themeOverride xmlns:a="http://schemas.openxmlformats.org/drawingml/2006/main">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themeOverride>
</file>

<file path=ppt/theme/themeOverride16.xml><?xml version="1.0" encoding="utf-8"?>
<a:themeOverride xmlns:a="http://schemas.openxmlformats.org/drawingml/2006/main">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themeOverride>
</file>

<file path=ppt/theme/themeOverride17.xml><?xml version="1.0" encoding="utf-8"?>
<a:themeOverride xmlns:a="http://schemas.openxmlformats.org/drawingml/2006/main">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themeOverride>
</file>

<file path=ppt/theme/themeOverride18.xml><?xml version="1.0" encoding="utf-8"?>
<a:themeOverride xmlns:a="http://schemas.openxmlformats.org/drawingml/2006/main">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themeOverride>
</file>

<file path=ppt/theme/themeOverride19.xml><?xml version="1.0" encoding="utf-8"?>
<a:themeOverride xmlns:a="http://schemas.openxmlformats.org/drawingml/2006/main">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themeOverride>
</file>

<file path=ppt/theme/themeOverride20.xml><?xml version="1.0" encoding="utf-8"?>
<a:themeOverride xmlns:a="http://schemas.openxmlformats.org/drawingml/2006/main">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themeOverride>
</file>

<file path=ppt/theme/themeOverride21.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22.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23.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24.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25.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26.xml><?xml version="1.0" encoding="utf-8"?>
<a:themeOverride xmlns:a="http://schemas.openxmlformats.org/drawingml/2006/main">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27.xml><?xml version="1.0" encoding="utf-8"?>
<a:themeOverride xmlns:a="http://schemas.openxmlformats.org/drawingml/2006/main">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themeOverride>
</file>

<file path=ppt/theme/themeOverride28.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29.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30.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31.xml><?xml version="1.0" encoding="utf-8"?>
<a:themeOverride xmlns:a="http://schemas.openxmlformats.org/drawingml/2006/main">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themeOverride>
</file>

<file path=ppt/theme/themeOverride32.xml><?xml version="1.0" encoding="utf-8"?>
<a:themeOverride xmlns:a="http://schemas.openxmlformats.org/drawingml/2006/main">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themeOverride>
</file>

<file path=ppt/theme/themeOverride33.xml><?xml version="1.0" encoding="utf-8"?>
<a:themeOverride xmlns:a="http://schemas.openxmlformats.org/drawingml/2006/main">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themeOverride>
</file>

<file path=ppt/theme/themeOverride34.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35.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36.xml><?xml version="1.0" encoding="utf-8"?>
<a:themeOverride xmlns:a="http://schemas.openxmlformats.org/drawingml/2006/main">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themeOverride>
</file>

<file path=ppt/theme/themeOverride37.xml><?xml version="1.0" encoding="utf-8"?>
<a:themeOverride xmlns:a="http://schemas.openxmlformats.org/drawingml/2006/main">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themeOverride>
</file>

<file path=ppt/theme/themeOverride38.xml><?xml version="1.0" encoding="utf-8"?>
<a:themeOverride xmlns:a="http://schemas.openxmlformats.org/drawingml/2006/main">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themeOverride>
</file>

<file path=ppt/theme/themeOverride39.xml><?xml version="1.0" encoding="utf-8"?>
<a:themeOverride xmlns:a="http://schemas.openxmlformats.org/drawingml/2006/main">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themeOverride>
</file>

<file path=ppt/theme/themeOverride40.xml><?xml version="1.0" encoding="utf-8"?>
<a:themeOverride xmlns:a="http://schemas.openxmlformats.org/drawingml/2006/main">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themeOverride>
</file>

<file path=ppt/theme/themeOverride41.xml><?xml version="1.0" encoding="utf-8"?>
<a:themeOverride xmlns:a="http://schemas.openxmlformats.org/drawingml/2006/main">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themeOverride>
</file>

<file path=ppt/theme/themeOverride42.xml><?xml version="1.0" encoding="utf-8"?>
<a:themeOverride xmlns:a="http://schemas.openxmlformats.org/drawingml/2006/main">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themeOverride>
</file>

<file path=ppt/theme/themeOverride43.xml><?xml version="1.0" encoding="utf-8"?>
<a:themeOverride xmlns:a="http://schemas.openxmlformats.org/drawingml/2006/main">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themeOverride>
</file>

<file path=ppt/theme/themeOverride44.xml><?xml version="1.0" encoding="utf-8"?>
<a:themeOverride xmlns:a="http://schemas.openxmlformats.org/drawingml/2006/main">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themeOverride>
</file>

<file path=ppt/theme/themeOverride45.xml><?xml version="1.0" encoding="utf-8"?>
<a:themeOverride xmlns:a="http://schemas.openxmlformats.org/drawingml/2006/main">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themeOverride>
</file>

<file path=ppt/theme/themeOverride46.xml><?xml version="1.0" encoding="utf-8"?>
<a:themeOverride xmlns:a="http://schemas.openxmlformats.org/drawingml/2006/main">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themeOverride>
</file>

<file path=ppt/theme/themeOverride47.xml><?xml version="1.0" encoding="utf-8"?>
<a:themeOverride xmlns:a="http://schemas.openxmlformats.org/drawingml/2006/main">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themeOverride>
</file>

<file path=ppt/theme/themeOverride48.xml><?xml version="1.0" encoding="utf-8"?>
<a:themeOverride xmlns:a="http://schemas.openxmlformats.org/drawingml/2006/main">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themeOverride>
</file>

<file path=ppt/theme/themeOverride49.xml><?xml version="1.0" encoding="utf-8"?>
<a:themeOverride xmlns:a="http://schemas.openxmlformats.org/drawingml/2006/main">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themeOverride>
</file>

<file path=ppt/theme/themeOverride50.xml><?xml version="1.0" encoding="utf-8"?>
<a:themeOverride xmlns:a="http://schemas.openxmlformats.org/drawingml/2006/main">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themeOverride>
</file>

<file path=ppt/theme/themeOverride51.xml><?xml version="1.0" encoding="utf-8"?>
<a:themeOverride xmlns:a="http://schemas.openxmlformats.org/drawingml/2006/main">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themeOverride>
</file>

<file path=ppt/theme/themeOverride52.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53.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54.xml><?xml version="1.0" encoding="utf-8"?>
<a:themeOverride xmlns:a="http://schemas.openxmlformats.org/drawingml/2006/main">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55.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docProps/app.xml><?xml version="1.0" encoding="utf-8"?>
<Properties xmlns="http://schemas.openxmlformats.org/officeDocument/2006/extended-properties" xmlns:vt="http://schemas.openxmlformats.org/officeDocument/2006/docPropsVTypes">
  <Template/>
  <TotalTime>35882</TotalTime>
  <Words>15023</Words>
  <Application>Microsoft Office PowerPoint</Application>
  <PresentationFormat>On-screen Show (4:3)</PresentationFormat>
  <Paragraphs>857</Paragraphs>
  <Slides>136</Slides>
  <Notes>0</Notes>
  <HiddenSlides>0</HiddenSlides>
  <MMClips>0</MMClips>
  <ScaleCrop>false</ScaleCrop>
  <HeadingPairs>
    <vt:vector size="8" baseType="variant">
      <vt:variant>
        <vt:lpstr>Fonts Used</vt:lpstr>
      </vt:variant>
      <vt:variant>
        <vt:i4>13</vt:i4>
      </vt:variant>
      <vt:variant>
        <vt:lpstr>Theme</vt:lpstr>
      </vt:variant>
      <vt:variant>
        <vt:i4>9</vt:i4>
      </vt:variant>
      <vt:variant>
        <vt:lpstr>Embedded OLE Servers</vt:lpstr>
      </vt:variant>
      <vt:variant>
        <vt:i4>1</vt:i4>
      </vt:variant>
      <vt:variant>
        <vt:lpstr>Slide Titles</vt:lpstr>
      </vt:variant>
      <vt:variant>
        <vt:i4>136</vt:i4>
      </vt:variant>
    </vt:vector>
  </HeadingPairs>
  <TitlesOfParts>
    <vt:vector size="159" baseType="lpstr">
      <vt:lpstr>Andalus</vt:lpstr>
      <vt:lpstr>Arial</vt:lpstr>
      <vt:lpstr>Arial Narrow</vt:lpstr>
      <vt:lpstr>Calibri</vt:lpstr>
      <vt:lpstr>Constantia</vt:lpstr>
      <vt:lpstr>Franklin Gothic Book</vt:lpstr>
      <vt:lpstr>Franklin Gothic Medium</vt:lpstr>
      <vt:lpstr>Garamond</vt:lpstr>
      <vt:lpstr>Tahoma</vt:lpstr>
      <vt:lpstr>Times New Roman</vt:lpstr>
      <vt:lpstr>Verdana</vt:lpstr>
      <vt:lpstr>Wingdings</vt:lpstr>
      <vt:lpstr>Wingdings 2</vt:lpstr>
      <vt:lpstr>Paper</vt:lpstr>
      <vt:lpstr>Slit</vt:lpstr>
      <vt:lpstr>Level</vt:lpstr>
      <vt:lpstr>1_Paper</vt:lpstr>
      <vt:lpstr>Stream</vt:lpstr>
      <vt:lpstr>2_Paper</vt:lpstr>
      <vt:lpstr>Trek</vt:lpstr>
      <vt:lpstr>1_Stream</vt:lpstr>
      <vt:lpstr>1_Level</vt:lpstr>
      <vt:lpstr>Paintbrush Picture</vt:lpstr>
      <vt:lpstr>Mount Saint Mary’s University “Ecclesia” Program Presents: Living Word: Scriptures of the 2021 Liturgical Year  Lectionary Readings for Holy Week, Easter Triduum &amp; Easter Octave</vt:lpstr>
      <vt:lpstr>Welcome to “Living Word”!</vt:lpstr>
      <vt:lpstr>Opening Prayer – Entering Holy Week </vt:lpstr>
      <vt:lpstr>“Living Word” Webinar Series</vt:lpstr>
      <vt:lpstr>Upcoming Pilgrimages</vt:lpstr>
      <vt:lpstr>DONATIONS</vt:lpstr>
      <vt:lpstr>Lectionary Readings</vt:lpstr>
      <vt:lpstr>Catholic  Lectionary for Mass</vt:lpstr>
      <vt:lpstr>Lectionary Structure: Sundays</vt:lpstr>
      <vt:lpstr>Lectionary Structure:Weekdays</vt:lpstr>
      <vt:lpstr>Christian Liturgical Year</vt:lpstr>
      <vt:lpstr>Outline of Today’s Webinar:</vt:lpstr>
      <vt:lpstr>What is “Holy Week”?</vt:lpstr>
      <vt:lpstr>Lectionary, "Intro," chap. 5</vt:lpstr>
      <vt:lpstr>Lectionary, "Intro," chap. 5, par. 97</vt:lpstr>
      <vt:lpstr>Palm Sunday: Two Gospels</vt:lpstr>
      <vt:lpstr>Palm Sunday:  First Gospel</vt:lpstr>
      <vt:lpstr>Entry into Jerusalem</vt:lpstr>
      <vt:lpstr>Entry into Jerusalem</vt:lpstr>
      <vt:lpstr>Palm Sunday (B):  Mark 11:1-10</vt:lpstr>
      <vt:lpstr>Palm Sunday (B):  John 12:12-19</vt:lpstr>
      <vt:lpstr>Entry into Jerusalem</vt:lpstr>
      <vt:lpstr>Palm Sunday – Years  ABC</vt:lpstr>
      <vt:lpstr>Palm Sunday – 1st Reading  (ABC)</vt:lpstr>
      <vt:lpstr>Palm Sunday – Responsorial (ABC)</vt:lpstr>
      <vt:lpstr>Palm Sunday – 2nd Reading  (ABC)</vt:lpstr>
      <vt:lpstr>Palm Sunday – Gospel / Passion</vt:lpstr>
      <vt:lpstr>Mark’s Passion Account</vt:lpstr>
      <vt:lpstr>Emphases in Mark’s Passion</vt:lpstr>
      <vt:lpstr>Passion Accounts</vt:lpstr>
      <vt:lpstr>Passion Overview</vt:lpstr>
      <vt:lpstr>Jesus’ Passion: Overview</vt:lpstr>
      <vt:lpstr>Jesus’ Seven Last “Words”</vt:lpstr>
      <vt:lpstr>Psalm 22</vt:lpstr>
      <vt:lpstr>PowerPoint Presentation</vt:lpstr>
      <vt:lpstr>PowerPoint Presentation</vt:lpstr>
      <vt:lpstr>Holy Week:  Monday to Wednesday</vt:lpstr>
      <vt:lpstr>Servant Songs of Isaiah</vt:lpstr>
      <vt:lpstr>Monday of Holy Week: Isa 42:1-7</vt:lpstr>
      <vt:lpstr>Mon. of Holy Week: Isa 42:1-7 (cont.)</vt:lpstr>
      <vt:lpstr>Tuesday of Holy Week:  Isa 49:1-6</vt:lpstr>
      <vt:lpstr>Tues. of Holy Week: Isa 49:1-6 (cont.)</vt:lpstr>
      <vt:lpstr>Wed. of Holy Week:  Isa 50:4-9a</vt:lpstr>
      <vt:lpstr>Wed. of Holy Week: Isa 50:4-9a (cont.)</vt:lpstr>
      <vt:lpstr>Good Friday: Isa 52:13—53:12</vt:lpstr>
      <vt:lpstr>Good Friday: Isa 52:13—53:12 (cont.)</vt:lpstr>
      <vt:lpstr>Good Friday: Isa 52:13—53:12 (cont.)</vt:lpstr>
      <vt:lpstr>Good Friday: Isa 52:13—53:12 (cont.)</vt:lpstr>
      <vt:lpstr>Holy Week GOSPELS:  Mon to Wed</vt:lpstr>
      <vt:lpstr>Monday of Holy Week:  John 12:1-11</vt:lpstr>
      <vt:lpstr>Tuesday of Holy Week:  John 13:21-33, 36-38</vt:lpstr>
      <vt:lpstr>Wed. of Holy Week:  Matt 26:14-25</vt:lpstr>
      <vt:lpstr>Holy Week:  Chrism Mass</vt:lpstr>
      <vt:lpstr>Chrism Mass, 1st Reading:  Isa 61:1-3a, 6a, 8b-9 </vt:lpstr>
      <vt:lpstr>Chrism Mass, Psalm 89:21-22, 25+27</vt:lpstr>
      <vt:lpstr>Chrism Mass, 2nd Reading:  Rev 1:5-8 </vt:lpstr>
      <vt:lpstr>Chrism Mass, Gospel:  Lk 4:16-21</vt:lpstr>
      <vt:lpstr>Questions &amp; Break</vt:lpstr>
      <vt:lpstr>Mount Saint Mary’s University “Ecclesia” Program Presents: Living Word: Scriptures of the 2021 Liturgical Year  Lectionary Readings for Holy Week, Easter Triduum &amp; Easter Octave</vt:lpstr>
      <vt:lpstr>Outline of Today’s Webinar:</vt:lpstr>
      <vt:lpstr>Triduum = “Three Days”</vt:lpstr>
      <vt:lpstr>Overview: Easter  “Tri-duum”</vt:lpstr>
      <vt:lpstr>Lectionary Intro – Easter Triduum</vt:lpstr>
      <vt:lpstr>Easter Triduum: Holy Thursday</vt:lpstr>
      <vt:lpstr>Holy Thursday – 1st Reading: Ex 12:1-8, 11-14</vt:lpstr>
      <vt:lpstr>Holy Thursday – Ps 116:12-13, 15-16bc, 17-18</vt:lpstr>
      <vt:lpstr>Holy Thursday – 2nd Reading: 1 Cor 11:23-26</vt:lpstr>
      <vt:lpstr>Holy Thursday – Gospel:  Jn 13:1-15</vt:lpstr>
      <vt:lpstr>Easter Triduum: Good Friday</vt:lpstr>
      <vt:lpstr>Good Friday – 1st Reading</vt:lpstr>
      <vt:lpstr>Good Friday – Ps 31:2+6, 12-13, 15-16, 17+25</vt:lpstr>
      <vt:lpstr>Psalm 31</vt:lpstr>
      <vt:lpstr>PowerPoint Presentation</vt:lpstr>
      <vt:lpstr>PowerPoint Presentation</vt:lpstr>
      <vt:lpstr>Good Friday, 2nd Reading:  Heb 4:14-16; 5:7-9</vt:lpstr>
      <vt:lpstr>Good Friday – Gospel</vt:lpstr>
      <vt:lpstr>Passion Narrative:  John 18–19</vt:lpstr>
      <vt:lpstr>Jesus’ Prayer &amp; Arrest in John</vt:lpstr>
      <vt:lpstr>J.A. Swanson</vt:lpstr>
      <vt:lpstr>Jesus on Trial: Synoptics &amp; John</vt:lpstr>
      <vt:lpstr>Jesus’ Trials Begin in John</vt:lpstr>
      <vt:lpstr>Trial before Pilate:  7 scenes</vt:lpstr>
      <vt:lpstr>Crucifixion &amp; Burial  in John</vt:lpstr>
      <vt:lpstr>Crucifixion</vt:lpstr>
      <vt:lpstr>Close-Up:  Inscription</vt:lpstr>
      <vt:lpstr>Close-Up:  Garments</vt:lpstr>
      <vt:lpstr>Close-Up:  Mother &amp; Disciple</vt:lpstr>
      <vt:lpstr>Close-Up:  “I Thirst”</vt:lpstr>
      <vt:lpstr>Close-Up:  “It Is Finished”</vt:lpstr>
      <vt:lpstr>Close-Up:  “It Is Finished”</vt:lpstr>
      <vt:lpstr>Close-Up:  Jesus’ Side Pierced</vt:lpstr>
      <vt:lpstr>Burial</vt:lpstr>
      <vt:lpstr>Holy Saturday</vt:lpstr>
      <vt:lpstr>Easter Sunday: Vigil (ABC)</vt:lpstr>
      <vt:lpstr>Easter Vigil – OT Readings</vt:lpstr>
      <vt:lpstr>Easter Vigil – Psalms after OT Readings</vt:lpstr>
      <vt:lpstr>Easter Vigil – OT Readings</vt:lpstr>
      <vt:lpstr>Easter Vigil – OT Readings</vt:lpstr>
      <vt:lpstr>Easter Vigil – OT Readings</vt:lpstr>
      <vt:lpstr>Easter Vigil – OT Readings</vt:lpstr>
      <vt:lpstr>Easter Vigil – OT Readings</vt:lpstr>
      <vt:lpstr>Easter Vigil – OT Readings</vt:lpstr>
      <vt:lpstr>Easter Vigil – OT Readings</vt:lpstr>
      <vt:lpstr>Easter Vigil, Epistle – Rom 6:3-11</vt:lpstr>
      <vt:lpstr>Easter Vigil, Ps 118:1-2, 16-17, 22-23</vt:lpstr>
      <vt:lpstr>Easter Vigil, Gospel (A) – Matt 28:1-10</vt:lpstr>
      <vt:lpstr>Easter Vigil, Gospel (B) – Mark 16:1-7</vt:lpstr>
      <vt:lpstr>Easter Vigil, Gospel (C) – Luke 24:1-12</vt:lpstr>
      <vt:lpstr>Empty Tomb Stories – Diff. Details</vt:lpstr>
      <vt:lpstr>Questions &amp; Break</vt:lpstr>
      <vt:lpstr>Mount Saint Mary’s University “Ecclesia” Program Presents: Living Word: Scriptures of the 2021 Liturgical Year  Lectionary Readings for Holy Week, Easter Triduum &amp; Easter Octave</vt:lpstr>
      <vt:lpstr>Outline of Today’s Webinar:</vt:lpstr>
      <vt:lpstr>Easter Sunday  (ABC)</vt:lpstr>
      <vt:lpstr>Easter: 1st Reading: Acts 10:34a, 37-43 “We ate and drank with him after he rose from the dead.”</vt:lpstr>
      <vt:lpstr>Easter Sunday: 1st Reading  (cont.)</vt:lpstr>
      <vt:lpstr>PowerPoint Presentation</vt:lpstr>
      <vt:lpstr>Easter Sunday: Resp. Psalm 118</vt:lpstr>
      <vt:lpstr>Easter : 2nd Reading (opt.1):  Col 3:1-4</vt:lpstr>
      <vt:lpstr>Easter : 2nd Reading (opt.2): 1 Cor 5:6b-8</vt:lpstr>
      <vt:lpstr>SEQUENCE:  Victimae paschali laudes </vt:lpstr>
      <vt:lpstr>Easter Sunday: Gospel Acclamation</vt:lpstr>
      <vt:lpstr>Easter Sunday: Gospel Options</vt:lpstr>
      <vt:lpstr>Easter Sunday Gospel:  John 20:1-9</vt:lpstr>
      <vt:lpstr>Easter Sunday Gospel (cont.)</vt:lpstr>
      <vt:lpstr>Believing in the Resurrection</vt:lpstr>
      <vt:lpstr>Lectionary Intro – Easter Octave</vt:lpstr>
      <vt:lpstr>Easter Octave:  1st Readings</vt:lpstr>
      <vt:lpstr>Easter Octave:  Gospel Readings</vt:lpstr>
      <vt:lpstr>Appearances of the Risen Jesus</vt:lpstr>
      <vt:lpstr>Appearance Stories in the Lectionary</vt:lpstr>
      <vt:lpstr>HAPPY  EASTER !</vt:lpstr>
      <vt:lpstr>RECAP:  Upcoming Pilgrimages</vt:lpstr>
      <vt:lpstr>“Living Word” Webinar Series</vt:lpstr>
      <vt:lpstr>Closing Prayer</vt:lpstr>
      <vt:lpstr>Have  a  Blessed  Holy Week, and a HAPPY EASTER!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Homily Preparation Webinar Dioceses of San Bernardino</dc:title>
  <dc:creator>Felix Just</dc:creator>
  <cp:lastModifiedBy>Just, Felix</cp:lastModifiedBy>
  <cp:revision>367</cp:revision>
  <cp:lastPrinted>2014-05-13T17:34:16Z</cp:lastPrinted>
  <dcterms:created xsi:type="dcterms:W3CDTF">2014-02-10T00:43:13Z</dcterms:created>
  <dcterms:modified xsi:type="dcterms:W3CDTF">2021-04-06T06:46:16Z</dcterms:modified>
</cp:coreProperties>
</file>